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09" r:id="rId4"/>
    <p:sldMasterId id="2147483734" r:id="rId5"/>
    <p:sldMasterId id="2147483738" r:id="rId6"/>
  </p:sldMasterIdLst>
  <p:notesMasterIdLst>
    <p:notesMasterId r:id="rId47"/>
  </p:notesMasterIdLst>
  <p:sldIdLst>
    <p:sldId id="348" r:id="rId7"/>
    <p:sldId id="342" r:id="rId8"/>
    <p:sldId id="297" r:id="rId9"/>
    <p:sldId id="304" r:id="rId10"/>
    <p:sldId id="343" r:id="rId11"/>
    <p:sldId id="358" r:id="rId12"/>
    <p:sldId id="359" r:id="rId13"/>
    <p:sldId id="360" r:id="rId14"/>
    <p:sldId id="361" r:id="rId15"/>
    <p:sldId id="299" r:id="rId16"/>
    <p:sldId id="305" r:id="rId17"/>
    <p:sldId id="306" r:id="rId18"/>
    <p:sldId id="300" r:id="rId19"/>
    <p:sldId id="301" r:id="rId20"/>
    <p:sldId id="302" r:id="rId21"/>
    <p:sldId id="303" r:id="rId22"/>
    <p:sldId id="313" r:id="rId23"/>
    <p:sldId id="314" r:id="rId24"/>
    <p:sldId id="315" r:id="rId25"/>
    <p:sldId id="316" r:id="rId26"/>
    <p:sldId id="317" r:id="rId27"/>
    <p:sldId id="318" r:id="rId28"/>
    <p:sldId id="319" r:id="rId29"/>
    <p:sldId id="310" r:id="rId30"/>
    <p:sldId id="311" r:id="rId31"/>
    <p:sldId id="272" r:id="rId32"/>
    <p:sldId id="274" r:id="rId33"/>
    <p:sldId id="278" r:id="rId34"/>
    <p:sldId id="279" r:id="rId35"/>
    <p:sldId id="280" r:id="rId36"/>
    <p:sldId id="281" r:id="rId37"/>
    <p:sldId id="282" r:id="rId38"/>
    <p:sldId id="283" r:id="rId39"/>
    <p:sldId id="284" r:id="rId40"/>
    <p:sldId id="285" r:id="rId41"/>
    <p:sldId id="335" r:id="rId42"/>
    <p:sldId id="336" r:id="rId43"/>
    <p:sldId id="337" r:id="rId44"/>
    <p:sldId id="338" r:id="rId45"/>
    <p:sldId id="33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09" autoAdjust="0"/>
  </p:normalViewPr>
  <p:slideViewPr>
    <p:cSldViewPr>
      <p:cViewPr varScale="1">
        <p:scale>
          <a:sx n="69" d="100"/>
          <a:sy n="69" d="100"/>
        </p:scale>
        <p:origin x="1410" y="66"/>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sorterViewPr>
    <p:cViewPr>
      <p:scale>
        <a:sx n="100" d="100"/>
        <a:sy n="100" d="100"/>
      </p:scale>
      <p:origin x="0" y="-12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45B3E-3E2D-4079-AB5F-5B4D262F851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CH"/>
        </a:p>
      </dgm:t>
    </dgm:pt>
    <dgm:pt modelId="{01A53778-02F5-4FB7-8466-50F7D9482791}">
      <dgm:prSet phldrT="[Texte]"/>
      <dgm:spPr>
        <a:solidFill>
          <a:schemeClr val="accent5">
            <a:lumMod val="75000"/>
          </a:schemeClr>
        </a:solidFill>
      </dgm:spPr>
      <dgm:t>
        <a:bodyPr/>
        <a:lstStyle/>
        <a:p>
          <a:r>
            <a:rPr lang="en-US" noProof="0" dirty="0" smtClean="0">
              <a:latin typeface="+mj-lt"/>
            </a:rPr>
            <a:t>Needs assessment</a:t>
          </a:r>
          <a:endParaRPr lang="en-US" noProof="0" dirty="0">
            <a:latin typeface="+mj-lt"/>
          </a:endParaRPr>
        </a:p>
      </dgm:t>
    </dgm:pt>
    <dgm:pt modelId="{39B44B83-477D-4BC6-AB27-132D1FDE9E93}" type="parTrans" cxnId="{15C7039C-5024-4893-8A9A-0728C011003B}">
      <dgm:prSet/>
      <dgm:spPr/>
      <dgm:t>
        <a:bodyPr/>
        <a:lstStyle/>
        <a:p>
          <a:endParaRPr lang="en-US" noProof="0">
            <a:latin typeface="+mj-lt"/>
          </a:endParaRPr>
        </a:p>
      </dgm:t>
    </dgm:pt>
    <dgm:pt modelId="{13F22F72-4CD4-4154-B0F5-6E9EE1E81C15}" type="sibTrans" cxnId="{15C7039C-5024-4893-8A9A-0728C011003B}">
      <dgm:prSet/>
      <dgm:spPr/>
      <dgm:t>
        <a:bodyPr/>
        <a:lstStyle/>
        <a:p>
          <a:endParaRPr lang="en-US" noProof="0">
            <a:latin typeface="+mj-lt"/>
          </a:endParaRPr>
        </a:p>
      </dgm:t>
    </dgm:pt>
    <dgm:pt modelId="{A34B9906-5D64-4F67-A518-EFB699811359}">
      <dgm:prSet phldrT="[Texte]"/>
      <dgm:spPr/>
      <dgm:t>
        <a:bodyPr/>
        <a:lstStyle/>
        <a:p>
          <a:r>
            <a:rPr lang="en-US" noProof="0" dirty="0" smtClean="0">
              <a:latin typeface="+mj-lt"/>
            </a:rPr>
            <a:t>Key Intelligent questions</a:t>
          </a:r>
          <a:endParaRPr lang="en-US" noProof="0" dirty="0">
            <a:latin typeface="+mj-lt"/>
          </a:endParaRPr>
        </a:p>
      </dgm:t>
    </dgm:pt>
    <dgm:pt modelId="{E09F0758-FDFE-4DA1-AC82-455466F869C0}" type="parTrans" cxnId="{ECFCA0FC-19D1-4849-BB78-5EBEC1F05303}">
      <dgm:prSet/>
      <dgm:spPr/>
      <dgm:t>
        <a:bodyPr/>
        <a:lstStyle/>
        <a:p>
          <a:endParaRPr lang="en-US" noProof="0">
            <a:latin typeface="+mj-lt"/>
          </a:endParaRPr>
        </a:p>
      </dgm:t>
    </dgm:pt>
    <dgm:pt modelId="{5B2A77D2-0AB5-4EB3-8390-BA378DBFB899}" type="sibTrans" cxnId="{ECFCA0FC-19D1-4849-BB78-5EBEC1F05303}">
      <dgm:prSet/>
      <dgm:spPr/>
      <dgm:t>
        <a:bodyPr/>
        <a:lstStyle/>
        <a:p>
          <a:endParaRPr lang="en-US" noProof="0">
            <a:latin typeface="+mj-lt"/>
          </a:endParaRPr>
        </a:p>
      </dgm:t>
    </dgm:pt>
    <dgm:pt modelId="{2127BBA1-ED67-4E69-A614-5F0D80FDE5F6}">
      <dgm:prSet phldrT="[Texte]"/>
      <dgm:spPr/>
      <dgm:t>
        <a:bodyPr/>
        <a:lstStyle/>
        <a:p>
          <a:r>
            <a:rPr lang="en-US" noProof="0" dirty="0" smtClean="0">
              <a:latin typeface="+mj-lt"/>
            </a:rPr>
            <a:t>Data Collection</a:t>
          </a:r>
          <a:endParaRPr lang="en-US" noProof="0" dirty="0">
            <a:latin typeface="+mj-lt"/>
          </a:endParaRPr>
        </a:p>
      </dgm:t>
    </dgm:pt>
    <dgm:pt modelId="{10A7A8EC-2194-4402-9627-980458168374}" type="parTrans" cxnId="{D7B89738-45D5-487E-8039-311FFA451EC9}">
      <dgm:prSet/>
      <dgm:spPr/>
      <dgm:t>
        <a:bodyPr/>
        <a:lstStyle/>
        <a:p>
          <a:endParaRPr lang="en-US" noProof="0">
            <a:latin typeface="+mj-lt"/>
          </a:endParaRPr>
        </a:p>
      </dgm:t>
    </dgm:pt>
    <dgm:pt modelId="{D0102A0D-C828-44F1-A9F9-9D6745167693}" type="sibTrans" cxnId="{D7B89738-45D5-487E-8039-311FFA451EC9}">
      <dgm:prSet/>
      <dgm:spPr/>
      <dgm:t>
        <a:bodyPr/>
        <a:lstStyle/>
        <a:p>
          <a:endParaRPr lang="en-US" noProof="0">
            <a:latin typeface="+mj-lt"/>
          </a:endParaRPr>
        </a:p>
      </dgm:t>
    </dgm:pt>
    <dgm:pt modelId="{669E807F-4EEC-4CCE-8561-AF24C7982C7B}">
      <dgm:prSet phldrT="[Texte]"/>
      <dgm:spPr/>
      <dgm:t>
        <a:bodyPr/>
        <a:lstStyle/>
        <a:p>
          <a:r>
            <a:rPr lang="en-US" noProof="0" dirty="0" smtClean="0">
              <a:latin typeface="+mj-lt"/>
            </a:rPr>
            <a:t>Publicly available data </a:t>
          </a:r>
          <a:endParaRPr lang="en-US" noProof="0" dirty="0">
            <a:latin typeface="+mj-lt"/>
          </a:endParaRPr>
        </a:p>
      </dgm:t>
    </dgm:pt>
    <dgm:pt modelId="{5E55FC21-01E6-4C5F-87FA-58DD8F91CB11}" type="parTrans" cxnId="{892F3453-1F5E-4F52-A9BD-A9766AE015E4}">
      <dgm:prSet/>
      <dgm:spPr/>
      <dgm:t>
        <a:bodyPr/>
        <a:lstStyle/>
        <a:p>
          <a:endParaRPr lang="en-US" noProof="0">
            <a:latin typeface="+mj-lt"/>
          </a:endParaRPr>
        </a:p>
      </dgm:t>
    </dgm:pt>
    <dgm:pt modelId="{C19F5B72-5758-4096-8A1C-75BFA4E11E39}" type="sibTrans" cxnId="{892F3453-1F5E-4F52-A9BD-A9766AE015E4}">
      <dgm:prSet/>
      <dgm:spPr/>
      <dgm:t>
        <a:bodyPr/>
        <a:lstStyle/>
        <a:p>
          <a:endParaRPr lang="en-US" noProof="0">
            <a:latin typeface="+mj-lt"/>
          </a:endParaRPr>
        </a:p>
      </dgm:t>
    </dgm:pt>
    <dgm:pt modelId="{A9E0D30D-0A26-453C-8CC4-DC4D5BCC8C18}">
      <dgm:prSet phldrT="[Texte]"/>
      <dgm:spPr/>
      <dgm:t>
        <a:bodyPr/>
        <a:lstStyle/>
        <a:p>
          <a:r>
            <a:rPr lang="en-US" noProof="0" smtClean="0">
              <a:latin typeface="+mj-lt"/>
            </a:rPr>
            <a:t>Intellectual Proprety data</a:t>
          </a:r>
          <a:endParaRPr lang="en-US" noProof="0">
            <a:latin typeface="+mj-lt"/>
          </a:endParaRPr>
        </a:p>
      </dgm:t>
    </dgm:pt>
    <dgm:pt modelId="{E1A375AA-8CC7-4694-AD88-D04A1A90C873}" type="parTrans" cxnId="{A6DE8DE2-6B1A-43F1-8838-775B8D5F9FD7}">
      <dgm:prSet/>
      <dgm:spPr/>
      <dgm:t>
        <a:bodyPr/>
        <a:lstStyle/>
        <a:p>
          <a:endParaRPr lang="en-US" noProof="0">
            <a:latin typeface="+mj-lt"/>
          </a:endParaRPr>
        </a:p>
      </dgm:t>
    </dgm:pt>
    <dgm:pt modelId="{04C76B4E-E20F-4938-B428-594DBCA2391A}" type="sibTrans" cxnId="{A6DE8DE2-6B1A-43F1-8838-775B8D5F9FD7}">
      <dgm:prSet/>
      <dgm:spPr/>
      <dgm:t>
        <a:bodyPr/>
        <a:lstStyle/>
        <a:p>
          <a:endParaRPr lang="en-US" noProof="0">
            <a:latin typeface="+mj-lt"/>
          </a:endParaRPr>
        </a:p>
      </dgm:t>
    </dgm:pt>
    <dgm:pt modelId="{269FCF5E-DE17-4BCA-89E3-4D93E55B46B9}">
      <dgm:prSet phldrT="[Texte]"/>
      <dgm:spPr/>
      <dgm:t>
        <a:bodyPr/>
        <a:lstStyle/>
        <a:p>
          <a:r>
            <a:rPr lang="en-US" noProof="0" dirty="0" smtClean="0">
              <a:latin typeface="+mj-lt"/>
            </a:rPr>
            <a:t>Analysis of Data</a:t>
          </a:r>
          <a:endParaRPr lang="en-US" noProof="0" dirty="0">
            <a:latin typeface="+mj-lt"/>
          </a:endParaRPr>
        </a:p>
      </dgm:t>
    </dgm:pt>
    <dgm:pt modelId="{9024162C-5E3E-4C99-A6BF-097B092581F2}" type="parTrans" cxnId="{2168441E-4336-4C9E-90E4-503DAAE8CFEA}">
      <dgm:prSet/>
      <dgm:spPr/>
      <dgm:t>
        <a:bodyPr/>
        <a:lstStyle/>
        <a:p>
          <a:endParaRPr lang="en-US" noProof="0">
            <a:latin typeface="+mj-lt"/>
          </a:endParaRPr>
        </a:p>
      </dgm:t>
    </dgm:pt>
    <dgm:pt modelId="{4DFF8F47-99C5-4916-8F84-8521D5861705}" type="sibTrans" cxnId="{2168441E-4336-4C9E-90E4-503DAAE8CFEA}">
      <dgm:prSet/>
      <dgm:spPr/>
      <dgm:t>
        <a:bodyPr/>
        <a:lstStyle/>
        <a:p>
          <a:endParaRPr lang="en-US" noProof="0">
            <a:latin typeface="+mj-lt"/>
          </a:endParaRPr>
        </a:p>
      </dgm:t>
    </dgm:pt>
    <dgm:pt modelId="{B026CD33-A969-42BA-A15F-5087DB4F5538}">
      <dgm:prSet phldrT="[Texte]"/>
      <dgm:spPr/>
      <dgm:t>
        <a:bodyPr/>
        <a:lstStyle/>
        <a:p>
          <a:r>
            <a:rPr lang="en-US" noProof="0" smtClean="0">
              <a:latin typeface="+mj-lt"/>
            </a:rPr>
            <a:t>Industry</a:t>
          </a:r>
          <a:endParaRPr lang="en-US" noProof="0">
            <a:latin typeface="+mj-lt"/>
          </a:endParaRPr>
        </a:p>
      </dgm:t>
    </dgm:pt>
    <dgm:pt modelId="{4F4920E2-9210-46F3-9C5B-841120054A4F}" type="parTrans" cxnId="{453DDA2B-D6C5-46E5-8C26-F98EE8C61A85}">
      <dgm:prSet/>
      <dgm:spPr/>
      <dgm:t>
        <a:bodyPr/>
        <a:lstStyle/>
        <a:p>
          <a:endParaRPr lang="en-US" noProof="0">
            <a:latin typeface="+mj-lt"/>
          </a:endParaRPr>
        </a:p>
      </dgm:t>
    </dgm:pt>
    <dgm:pt modelId="{2E506B0A-7589-421A-ACD8-021D2E3AD59F}" type="sibTrans" cxnId="{453DDA2B-D6C5-46E5-8C26-F98EE8C61A85}">
      <dgm:prSet/>
      <dgm:spPr/>
      <dgm:t>
        <a:bodyPr/>
        <a:lstStyle/>
        <a:p>
          <a:endParaRPr lang="en-US" noProof="0">
            <a:latin typeface="+mj-lt"/>
          </a:endParaRPr>
        </a:p>
      </dgm:t>
    </dgm:pt>
    <dgm:pt modelId="{14BDEBCA-BBA4-4E69-8DC5-56AB9F1657C5}">
      <dgm:prSet phldrT="[Texte]"/>
      <dgm:spPr/>
      <dgm:t>
        <a:bodyPr/>
        <a:lstStyle/>
        <a:p>
          <a:r>
            <a:rPr lang="en-US" noProof="0" smtClean="0">
              <a:latin typeface="+mj-lt"/>
            </a:rPr>
            <a:t>Competitors</a:t>
          </a:r>
          <a:endParaRPr lang="en-US" noProof="0">
            <a:latin typeface="+mj-lt"/>
          </a:endParaRPr>
        </a:p>
      </dgm:t>
    </dgm:pt>
    <dgm:pt modelId="{63BF668B-32C9-43FC-93D0-9C96A204422F}" type="parTrans" cxnId="{33009DED-5022-453F-BF0A-C3D26FF90A24}">
      <dgm:prSet/>
      <dgm:spPr/>
      <dgm:t>
        <a:bodyPr/>
        <a:lstStyle/>
        <a:p>
          <a:endParaRPr lang="en-US" noProof="0">
            <a:latin typeface="+mj-lt"/>
          </a:endParaRPr>
        </a:p>
      </dgm:t>
    </dgm:pt>
    <dgm:pt modelId="{F7D0684D-3FFD-4714-A97D-3F42F11D00D6}" type="sibTrans" cxnId="{33009DED-5022-453F-BF0A-C3D26FF90A24}">
      <dgm:prSet/>
      <dgm:spPr/>
      <dgm:t>
        <a:bodyPr/>
        <a:lstStyle/>
        <a:p>
          <a:endParaRPr lang="en-US" noProof="0">
            <a:latin typeface="+mj-lt"/>
          </a:endParaRPr>
        </a:p>
      </dgm:t>
    </dgm:pt>
    <dgm:pt modelId="{7FD8116E-FAEA-4422-B25A-83811DA2373E}">
      <dgm:prSet phldrT="[Texte]"/>
      <dgm:spPr/>
      <dgm:t>
        <a:bodyPr/>
        <a:lstStyle/>
        <a:p>
          <a:r>
            <a:rPr lang="en-US" noProof="0" smtClean="0">
              <a:latin typeface="+mj-lt"/>
            </a:rPr>
            <a:t>Delivering intelligence</a:t>
          </a:r>
          <a:endParaRPr lang="en-US" noProof="0">
            <a:latin typeface="+mj-lt"/>
          </a:endParaRPr>
        </a:p>
      </dgm:t>
    </dgm:pt>
    <dgm:pt modelId="{3C6B16BF-7ED2-45F6-9642-8A52ABA0D89D}" type="parTrans" cxnId="{65170A4B-E3A4-4031-855B-9C872D813696}">
      <dgm:prSet/>
      <dgm:spPr/>
      <dgm:t>
        <a:bodyPr/>
        <a:lstStyle/>
        <a:p>
          <a:endParaRPr lang="en-US" noProof="0">
            <a:latin typeface="+mj-lt"/>
          </a:endParaRPr>
        </a:p>
      </dgm:t>
    </dgm:pt>
    <dgm:pt modelId="{56EF5F87-9B2F-4573-9996-F935471C6546}" type="sibTrans" cxnId="{65170A4B-E3A4-4031-855B-9C872D813696}">
      <dgm:prSet/>
      <dgm:spPr/>
      <dgm:t>
        <a:bodyPr/>
        <a:lstStyle/>
        <a:p>
          <a:endParaRPr lang="en-US" noProof="0">
            <a:latin typeface="+mj-lt"/>
          </a:endParaRPr>
        </a:p>
      </dgm:t>
    </dgm:pt>
    <dgm:pt modelId="{C170DCD0-F63A-4BEC-B9CD-00D90588B989}">
      <dgm:prSet phldrT="[Texte]"/>
      <dgm:spPr/>
      <dgm:t>
        <a:bodyPr/>
        <a:lstStyle/>
        <a:p>
          <a:r>
            <a:rPr lang="en-US" noProof="0" smtClean="0">
              <a:latin typeface="+mj-lt"/>
            </a:rPr>
            <a:t>Report</a:t>
          </a:r>
          <a:endParaRPr lang="en-US" noProof="0">
            <a:latin typeface="+mj-lt"/>
          </a:endParaRPr>
        </a:p>
      </dgm:t>
    </dgm:pt>
    <dgm:pt modelId="{61A4941B-41E2-4BFF-8602-0DB814C2BFAE}" type="parTrans" cxnId="{8A7AF28C-0C8C-48B1-A8D7-246FDEC292BE}">
      <dgm:prSet/>
      <dgm:spPr/>
      <dgm:t>
        <a:bodyPr/>
        <a:lstStyle/>
        <a:p>
          <a:endParaRPr lang="en-US" noProof="0">
            <a:latin typeface="+mj-lt"/>
          </a:endParaRPr>
        </a:p>
      </dgm:t>
    </dgm:pt>
    <dgm:pt modelId="{202A6E44-E41A-4C01-B5C7-40D913E5F36E}" type="sibTrans" cxnId="{8A7AF28C-0C8C-48B1-A8D7-246FDEC292BE}">
      <dgm:prSet/>
      <dgm:spPr/>
      <dgm:t>
        <a:bodyPr/>
        <a:lstStyle/>
        <a:p>
          <a:endParaRPr lang="en-US" noProof="0">
            <a:latin typeface="+mj-lt"/>
          </a:endParaRPr>
        </a:p>
      </dgm:t>
    </dgm:pt>
    <dgm:pt modelId="{F75F4F4C-72E0-423D-AEBB-3A20E29DE480}">
      <dgm:prSet phldrT="[Texte]"/>
      <dgm:spPr/>
      <dgm:t>
        <a:bodyPr/>
        <a:lstStyle/>
        <a:p>
          <a:r>
            <a:rPr lang="en-US" noProof="0" dirty="0" smtClean="0">
              <a:latin typeface="+mj-lt"/>
            </a:rPr>
            <a:t>Action</a:t>
          </a:r>
          <a:endParaRPr lang="en-US" noProof="0" dirty="0">
            <a:latin typeface="+mj-lt"/>
          </a:endParaRPr>
        </a:p>
      </dgm:t>
    </dgm:pt>
    <dgm:pt modelId="{994E847E-274B-465F-B19C-071EDAD17485}" type="parTrans" cxnId="{9669B7F4-6804-4F94-9EF8-15E0CEE6D21A}">
      <dgm:prSet/>
      <dgm:spPr/>
      <dgm:t>
        <a:bodyPr/>
        <a:lstStyle/>
        <a:p>
          <a:endParaRPr lang="en-US" noProof="0">
            <a:latin typeface="+mj-lt"/>
          </a:endParaRPr>
        </a:p>
      </dgm:t>
    </dgm:pt>
    <dgm:pt modelId="{752867C0-F666-42FF-95E1-58AB12E8ABE4}" type="sibTrans" cxnId="{9669B7F4-6804-4F94-9EF8-15E0CEE6D21A}">
      <dgm:prSet/>
      <dgm:spPr/>
      <dgm:t>
        <a:bodyPr/>
        <a:lstStyle/>
        <a:p>
          <a:endParaRPr lang="en-US" noProof="0">
            <a:latin typeface="+mj-lt"/>
          </a:endParaRPr>
        </a:p>
      </dgm:t>
    </dgm:pt>
    <dgm:pt modelId="{B0539CCC-107C-4652-86D3-C9D570AA605E}" type="pres">
      <dgm:prSet presAssocID="{E8A45B3E-3E2D-4079-AB5F-5B4D262F8510}" presName="linearFlow" presStyleCnt="0">
        <dgm:presLayoutVars>
          <dgm:dir/>
          <dgm:animLvl val="lvl"/>
          <dgm:resizeHandles val="exact"/>
        </dgm:presLayoutVars>
      </dgm:prSet>
      <dgm:spPr/>
      <dgm:t>
        <a:bodyPr/>
        <a:lstStyle/>
        <a:p>
          <a:endParaRPr lang="fr-CH"/>
        </a:p>
      </dgm:t>
    </dgm:pt>
    <dgm:pt modelId="{2101F940-AA66-464E-A098-BEAB64DD4117}" type="pres">
      <dgm:prSet presAssocID="{01A53778-02F5-4FB7-8466-50F7D9482791}" presName="composite" presStyleCnt="0"/>
      <dgm:spPr/>
    </dgm:pt>
    <dgm:pt modelId="{5FD6FCEC-66B3-41A8-9701-090F24704512}" type="pres">
      <dgm:prSet presAssocID="{01A53778-02F5-4FB7-8466-50F7D9482791}" presName="parentText" presStyleLbl="alignNode1" presStyleIdx="0" presStyleCnt="4" custLinFactNeighborX="0" custLinFactNeighborY="-63">
        <dgm:presLayoutVars>
          <dgm:chMax val="1"/>
          <dgm:bulletEnabled val="1"/>
        </dgm:presLayoutVars>
      </dgm:prSet>
      <dgm:spPr/>
      <dgm:t>
        <a:bodyPr/>
        <a:lstStyle/>
        <a:p>
          <a:endParaRPr lang="fr-CH"/>
        </a:p>
      </dgm:t>
    </dgm:pt>
    <dgm:pt modelId="{EC597B03-5C03-4654-A958-D21C99E69C8C}" type="pres">
      <dgm:prSet presAssocID="{01A53778-02F5-4FB7-8466-50F7D9482791}" presName="descendantText" presStyleLbl="alignAcc1" presStyleIdx="0" presStyleCnt="4">
        <dgm:presLayoutVars>
          <dgm:bulletEnabled val="1"/>
        </dgm:presLayoutVars>
      </dgm:prSet>
      <dgm:spPr/>
      <dgm:t>
        <a:bodyPr/>
        <a:lstStyle/>
        <a:p>
          <a:endParaRPr lang="fr-CH"/>
        </a:p>
      </dgm:t>
    </dgm:pt>
    <dgm:pt modelId="{EBBFACBC-615E-4A28-B55C-3937DE89AE05}" type="pres">
      <dgm:prSet presAssocID="{13F22F72-4CD4-4154-B0F5-6E9EE1E81C15}" presName="sp" presStyleCnt="0"/>
      <dgm:spPr/>
    </dgm:pt>
    <dgm:pt modelId="{8F7C807F-FAA1-469C-AB86-4A3092B32F10}" type="pres">
      <dgm:prSet presAssocID="{2127BBA1-ED67-4E69-A614-5F0D80FDE5F6}" presName="composite" presStyleCnt="0"/>
      <dgm:spPr/>
    </dgm:pt>
    <dgm:pt modelId="{1B92DC3B-AD76-48E4-8D81-EB3BCD620C51}" type="pres">
      <dgm:prSet presAssocID="{2127BBA1-ED67-4E69-A614-5F0D80FDE5F6}" presName="parentText" presStyleLbl="alignNode1" presStyleIdx="1" presStyleCnt="4">
        <dgm:presLayoutVars>
          <dgm:chMax val="1"/>
          <dgm:bulletEnabled val="1"/>
        </dgm:presLayoutVars>
      </dgm:prSet>
      <dgm:spPr/>
      <dgm:t>
        <a:bodyPr/>
        <a:lstStyle/>
        <a:p>
          <a:endParaRPr lang="fr-CH"/>
        </a:p>
      </dgm:t>
    </dgm:pt>
    <dgm:pt modelId="{F0634FD0-0A85-472E-B7D5-94245E7A7589}" type="pres">
      <dgm:prSet presAssocID="{2127BBA1-ED67-4E69-A614-5F0D80FDE5F6}" presName="descendantText" presStyleLbl="alignAcc1" presStyleIdx="1" presStyleCnt="4">
        <dgm:presLayoutVars>
          <dgm:bulletEnabled val="1"/>
        </dgm:presLayoutVars>
      </dgm:prSet>
      <dgm:spPr/>
      <dgm:t>
        <a:bodyPr/>
        <a:lstStyle/>
        <a:p>
          <a:endParaRPr lang="fr-CH"/>
        </a:p>
      </dgm:t>
    </dgm:pt>
    <dgm:pt modelId="{1D4C189D-FD1A-4A70-90D8-AD2C17FAC223}" type="pres">
      <dgm:prSet presAssocID="{D0102A0D-C828-44F1-A9F9-9D6745167693}" presName="sp" presStyleCnt="0"/>
      <dgm:spPr/>
    </dgm:pt>
    <dgm:pt modelId="{490265EE-2F15-4974-B508-F3656F639386}" type="pres">
      <dgm:prSet presAssocID="{269FCF5E-DE17-4BCA-89E3-4D93E55B46B9}" presName="composite" presStyleCnt="0"/>
      <dgm:spPr/>
    </dgm:pt>
    <dgm:pt modelId="{6C231E9D-3A6F-4876-8119-916BC224BFE7}" type="pres">
      <dgm:prSet presAssocID="{269FCF5E-DE17-4BCA-89E3-4D93E55B46B9}" presName="parentText" presStyleLbl="alignNode1" presStyleIdx="2" presStyleCnt="4">
        <dgm:presLayoutVars>
          <dgm:chMax val="1"/>
          <dgm:bulletEnabled val="1"/>
        </dgm:presLayoutVars>
      </dgm:prSet>
      <dgm:spPr/>
      <dgm:t>
        <a:bodyPr/>
        <a:lstStyle/>
        <a:p>
          <a:endParaRPr lang="fr-CH"/>
        </a:p>
      </dgm:t>
    </dgm:pt>
    <dgm:pt modelId="{5FE1B066-EB44-4332-A9F1-AC36B49006D8}" type="pres">
      <dgm:prSet presAssocID="{269FCF5E-DE17-4BCA-89E3-4D93E55B46B9}" presName="descendantText" presStyleLbl="alignAcc1" presStyleIdx="2" presStyleCnt="4">
        <dgm:presLayoutVars>
          <dgm:bulletEnabled val="1"/>
        </dgm:presLayoutVars>
      </dgm:prSet>
      <dgm:spPr/>
      <dgm:t>
        <a:bodyPr/>
        <a:lstStyle/>
        <a:p>
          <a:endParaRPr lang="fr-CH"/>
        </a:p>
      </dgm:t>
    </dgm:pt>
    <dgm:pt modelId="{BB780A71-C7BD-4198-860C-CFC108A0F9C6}" type="pres">
      <dgm:prSet presAssocID="{4DFF8F47-99C5-4916-8F84-8521D5861705}" presName="sp" presStyleCnt="0"/>
      <dgm:spPr/>
    </dgm:pt>
    <dgm:pt modelId="{EF7FC128-8D8D-4038-A72D-24D589F2EC58}" type="pres">
      <dgm:prSet presAssocID="{7FD8116E-FAEA-4422-B25A-83811DA2373E}" presName="composite" presStyleCnt="0"/>
      <dgm:spPr/>
    </dgm:pt>
    <dgm:pt modelId="{40CCB2A3-49A2-45E2-B5D4-2012EC1FFDB1}" type="pres">
      <dgm:prSet presAssocID="{7FD8116E-FAEA-4422-B25A-83811DA2373E}" presName="parentText" presStyleLbl="alignNode1" presStyleIdx="3" presStyleCnt="4">
        <dgm:presLayoutVars>
          <dgm:chMax val="1"/>
          <dgm:bulletEnabled val="1"/>
        </dgm:presLayoutVars>
      </dgm:prSet>
      <dgm:spPr/>
      <dgm:t>
        <a:bodyPr/>
        <a:lstStyle/>
        <a:p>
          <a:endParaRPr lang="fr-CH"/>
        </a:p>
      </dgm:t>
    </dgm:pt>
    <dgm:pt modelId="{7D36CADF-5D20-422A-B084-C9F0AE85D879}" type="pres">
      <dgm:prSet presAssocID="{7FD8116E-FAEA-4422-B25A-83811DA2373E}" presName="descendantText" presStyleLbl="alignAcc1" presStyleIdx="3" presStyleCnt="4">
        <dgm:presLayoutVars>
          <dgm:bulletEnabled val="1"/>
        </dgm:presLayoutVars>
      </dgm:prSet>
      <dgm:spPr/>
      <dgm:t>
        <a:bodyPr/>
        <a:lstStyle/>
        <a:p>
          <a:endParaRPr lang="fr-CH"/>
        </a:p>
      </dgm:t>
    </dgm:pt>
  </dgm:ptLst>
  <dgm:cxnLst>
    <dgm:cxn modelId="{A25F3C04-2B7A-450B-B335-02116BF537ED}" type="presOf" srcId="{A9E0D30D-0A26-453C-8CC4-DC4D5BCC8C18}" destId="{F0634FD0-0A85-472E-B7D5-94245E7A7589}" srcOrd="0" destOrd="1" presId="urn:microsoft.com/office/officeart/2005/8/layout/chevron2"/>
    <dgm:cxn modelId="{9669B7F4-6804-4F94-9EF8-15E0CEE6D21A}" srcId="{7FD8116E-FAEA-4422-B25A-83811DA2373E}" destId="{F75F4F4C-72E0-423D-AEBB-3A20E29DE480}" srcOrd="1" destOrd="0" parTransId="{994E847E-274B-465F-B19C-071EDAD17485}" sibTransId="{752867C0-F666-42FF-95E1-58AB12E8ABE4}"/>
    <dgm:cxn modelId="{2168441E-4336-4C9E-90E4-503DAAE8CFEA}" srcId="{E8A45B3E-3E2D-4079-AB5F-5B4D262F8510}" destId="{269FCF5E-DE17-4BCA-89E3-4D93E55B46B9}" srcOrd="2" destOrd="0" parTransId="{9024162C-5E3E-4C99-A6BF-097B092581F2}" sibTransId="{4DFF8F47-99C5-4916-8F84-8521D5861705}"/>
    <dgm:cxn modelId="{B6760202-0B62-4216-861C-25ABAFB41D21}" type="presOf" srcId="{669E807F-4EEC-4CCE-8561-AF24C7982C7B}" destId="{F0634FD0-0A85-472E-B7D5-94245E7A7589}" srcOrd="0" destOrd="0" presId="urn:microsoft.com/office/officeart/2005/8/layout/chevron2"/>
    <dgm:cxn modelId="{968EFDC4-7631-4132-ADC0-85D884970700}" type="presOf" srcId="{A34B9906-5D64-4F67-A518-EFB699811359}" destId="{EC597B03-5C03-4654-A958-D21C99E69C8C}" srcOrd="0" destOrd="0" presId="urn:microsoft.com/office/officeart/2005/8/layout/chevron2"/>
    <dgm:cxn modelId="{15C7039C-5024-4893-8A9A-0728C011003B}" srcId="{E8A45B3E-3E2D-4079-AB5F-5B4D262F8510}" destId="{01A53778-02F5-4FB7-8466-50F7D9482791}" srcOrd="0" destOrd="0" parTransId="{39B44B83-477D-4BC6-AB27-132D1FDE9E93}" sibTransId="{13F22F72-4CD4-4154-B0F5-6E9EE1E81C15}"/>
    <dgm:cxn modelId="{32EBCCAE-E76D-4E5F-B1DA-F3150F2FC616}" type="presOf" srcId="{269FCF5E-DE17-4BCA-89E3-4D93E55B46B9}" destId="{6C231E9D-3A6F-4876-8119-916BC224BFE7}" srcOrd="0" destOrd="0" presId="urn:microsoft.com/office/officeart/2005/8/layout/chevron2"/>
    <dgm:cxn modelId="{25BDEE97-E3B6-4504-B2A4-85C8DBC41FB3}" type="presOf" srcId="{F75F4F4C-72E0-423D-AEBB-3A20E29DE480}" destId="{7D36CADF-5D20-422A-B084-C9F0AE85D879}" srcOrd="0" destOrd="1" presId="urn:microsoft.com/office/officeart/2005/8/layout/chevron2"/>
    <dgm:cxn modelId="{B7DD1AD1-7176-4BC8-864A-E149EF6599A6}" type="presOf" srcId="{2127BBA1-ED67-4E69-A614-5F0D80FDE5F6}" destId="{1B92DC3B-AD76-48E4-8D81-EB3BCD620C51}" srcOrd="0" destOrd="0" presId="urn:microsoft.com/office/officeart/2005/8/layout/chevron2"/>
    <dgm:cxn modelId="{C9EA3538-5451-418B-B081-6461E0713C39}" type="presOf" srcId="{7FD8116E-FAEA-4422-B25A-83811DA2373E}" destId="{40CCB2A3-49A2-45E2-B5D4-2012EC1FFDB1}" srcOrd="0" destOrd="0" presId="urn:microsoft.com/office/officeart/2005/8/layout/chevron2"/>
    <dgm:cxn modelId="{C3AA88DA-0562-49A9-92B1-115A8A5BAE4E}" type="presOf" srcId="{B026CD33-A969-42BA-A15F-5087DB4F5538}" destId="{5FE1B066-EB44-4332-A9F1-AC36B49006D8}" srcOrd="0" destOrd="0" presId="urn:microsoft.com/office/officeart/2005/8/layout/chevron2"/>
    <dgm:cxn modelId="{4373FE53-0C13-4454-939B-1C666F4AD944}" type="presOf" srcId="{14BDEBCA-BBA4-4E69-8DC5-56AB9F1657C5}" destId="{5FE1B066-EB44-4332-A9F1-AC36B49006D8}" srcOrd="0" destOrd="1" presId="urn:microsoft.com/office/officeart/2005/8/layout/chevron2"/>
    <dgm:cxn modelId="{D7B89738-45D5-487E-8039-311FFA451EC9}" srcId="{E8A45B3E-3E2D-4079-AB5F-5B4D262F8510}" destId="{2127BBA1-ED67-4E69-A614-5F0D80FDE5F6}" srcOrd="1" destOrd="0" parTransId="{10A7A8EC-2194-4402-9627-980458168374}" sibTransId="{D0102A0D-C828-44F1-A9F9-9D6745167693}"/>
    <dgm:cxn modelId="{892F3453-1F5E-4F52-A9BD-A9766AE015E4}" srcId="{2127BBA1-ED67-4E69-A614-5F0D80FDE5F6}" destId="{669E807F-4EEC-4CCE-8561-AF24C7982C7B}" srcOrd="0" destOrd="0" parTransId="{5E55FC21-01E6-4C5F-87FA-58DD8F91CB11}" sibTransId="{C19F5B72-5758-4096-8A1C-75BFA4E11E39}"/>
    <dgm:cxn modelId="{A6DE8DE2-6B1A-43F1-8838-775B8D5F9FD7}" srcId="{2127BBA1-ED67-4E69-A614-5F0D80FDE5F6}" destId="{A9E0D30D-0A26-453C-8CC4-DC4D5BCC8C18}" srcOrd="1" destOrd="0" parTransId="{E1A375AA-8CC7-4694-AD88-D04A1A90C873}" sibTransId="{04C76B4E-E20F-4938-B428-594DBCA2391A}"/>
    <dgm:cxn modelId="{3F1B6510-3EC4-4B6A-AF67-A632A48ECAC7}" type="presOf" srcId="{E8A45B3E-3E2D-4079-AB5F-5B4D262F8510}" destId="{B0539CCC-107C-4652-86D3-C9D570AA605E}" srcOrd="0" destOrd="0" presId="urn:microsoft.com/office/officeart/2005/8/layout/chevron2"/>
    <dgm:cxn modelId="{634AB61A-067E-45AF-8DC5-C0123204A3F3}" type="presOf" srcId="{C170DCD0-F63A-4BEC-B9CD-00D90588B989}" destId="{7D36CADF-5D20-422A-B084-C9F0AE85D879}" srcOrd="0" destOrd="0" presId="urn:microsoft.com/office/officeart/2005/8/layout/chevron2"/>
    <dgm:cxn modelId="{65170A4B-E3A4-4031-855B-9C872D813696}" srcId="{E8A45B3E-3E2D-4079-AB5F-5B4D262F8510}" destId="{7FD8116E-FAEA-4422-B25A-83811DA2373E}" srcOrd="3" destOrd="0" parTransId="{3C6B16BF-7ED2-45F6-9642-8A52ABA0D89D}" sibTransId="{56EF5F87-9B2F-4573-9996-F935471C6546}"/>
    <dgm:cxn modelId="{8A7AF28C-0C8C-48B1-A8D7-246FDEC292BE}" srcId="{7FD8116E-FAEA-4422-B25A-83811DA2373E}" destId="{C170DCD0-F63A-4BEC-B9CD-00D90588B989}" srcOrd="0" destOrd="0" parTransId="{61A4941B-41E2-4BFF-8602-0DB814C2BFAE}" sibTransId="{202A6E44-E41A-4C01-B5C7-40D913E5F36E}"/>
    <dgm:cxn modelId="{453DDA2B-D6C5-46E5-8C26-F98EE8C61A85}" srcId="{269FCF5E-DE17-4BCA-89E3-4D93E55B46B9}" destId="{B026CD33-A969-42BA-A15F-5087DB4F5538}" srcOrd="0" destOrd="0" parTransId="{4F4920E2-9210-46F3-9C5B-841120054A4F}" sibTransId="{2E506B0A-7589-421A-ACD8-021D2E3AD59F}"/>
    <dgm:cxn modelId="{5144D362-749F-4B0F-AD3F-7C730DAC5D2F}" type="presOf" srcId="{01A53778-02F5-4FB7-8466-50F7D9482791}" destId="{5FD6FCEC-66B3-41A8-9701-090F24704512}" srcOrd="0" destOrd="0" presId="urn:microsoft.com/office/officeart/2005/8/layout/chevron2"/>
    <dgm:cxn modelId="{33009DED-5022-453F-BF0A-C3D26FF90A24}" srcId="{269FCF5E-DE17-4BCA-89E3-4D93E55B46B9}" destId="{14BDEBCA-BBA4-4E69-8DC5-56AB9F1657C5}" srcOrd="1" destOrd="0" parTransId="{63BF668B-32C9-43FC-93D0-9C96A204422F}" sibTransId="{F7D0684D-3FFD-4714-A97D-3F42F11D00D6}"/>
    <dgm:cxn modelId="{ECFCA0FC-19D1-4849-BB78-5EBEC1F05303}" srcId="{01A53778-02F5-4FB7-8466-50F7D9482791}" destId="{A34B9906-5D64-4F67-A518-EFB699811359}" srcOrd="0" destOrd="0" parTransId="{E09F0758-FDFE-4DA1-AC82-455466F869C0}" sibTransId="{5B2A77D2-0AB5-4EB3-8390-BA378DBFB899}"/>
    <dgm:cxn modelId="{E3F5CFF4-9AC6-4A96-8FCC-44D5F8124DAD}" type="presParOf" srcId="{B0539CCC-107C-4652-86D3-C9D570AA605E}" destId="{2101F940-AA66-464E-A098-BEAB64DD4117}" srcOrd="0" destOrd="0" presId="urn:microsoft.com/office/officeart/2005/8/layout/chevron2"/>
    <dgm:cxn modelId="{EFEAD3E5-B8B6-4182-87FC-F922E87EAA1F}" type="presParOf" srcId="{2101F940-AA66-464E-A098-BEAB64DD4117}" destId="{5FD6FCEC-66B3-41A8-9701-090F24704512}" srcOrd="0" destOrd="0" presId="urn:microsoft.com/office/officeart/2005/8/layout/chevron2"/>
    <dgm:cxn modelId="{866E3246-9F36-425D-A24C-EE9A45BDF92D}" type="presParOf" srcId="{2101F940-AA66-464E-A098-BEAB64DD4117}" destId="{EC597B03-5C03-4654-A958-D21C99E69C8C}" srcOrd="1" destOrd="0" presId="urn:microsoft.com/office/officeart/2005/8/layout/chevron2"/>
    <dgm:cxn modelId="{0C8333CB-42BC-4372-BC6E-6D01B09AF016}" type="presParOf" srcId="{B0539CCC-107C-4652-86D3-C9D570AA605E}" destId="{EBBFACBC-615E-4A28-B55C-3937DE89AE05}" srcOrd="1" destOrd="0" presId="urn:microsoft.com/office/officeart/2005/8/layout/chevron2"/>
    <dgm:cxn modelId="{5754650E-8D88-46E5-905D-FD2A78E08651}" type="presParOf" srcId="{B0539CCC-107C-4652-86D3-C9D570AA605E}" destId="{8F7C807F-FAA1-469C-AB86-4A3092B32F10}" srcOrd="2" destOrd="0" presId="urn:microsoft.com/office/officeart/2005/8/layout/chevron2"/>
    <dgm:cxn modelId="{B01A084E-5BEC-49D6-AA4E-CD137E72395D}" type="presParOf" srcId="{8F7C807F-FAA1-469C-AB86-4A3092B32F10}" destId="{1B92DC3B-AD76-48E4-8D81-EB3BCD620C51}" srcOrd="0" destOrd="0" presId="urn:microsoft.com/office/officeart/2005/8/layout/chevron2"/>
    <dgm:cxn modelId="{B6E19598-F2F2-4D26-8169-2BF913CF6F32}" type="presParOf" srcId="{8F7C807F-FAA1-469C-AB86-4A3092B32F10}" destId="{F0634FD0-0A85-472E-B7D5-94245E7A7589}" srcOrd="1" destOrd="0" presId="urn:microsoft.com/office/officeart/2005/8/layout/chevron2"/>
    <dgm:cxn modelId="{02D9A364-2197-47DB-AC99-F5C90180F289}" type="presParOf" srcId="{B0539CCC-107C-4652-86D3-C9D570AA605E}" destId="{1D4C189D-FD1A-4A70-90D8-AD2C17FAC223}" srcOrd="3" destOrd="0" presId="urn:microsoft.com/office/officeart/2005/8/layout/chevron2"/>
    <dgm:cxn modelId="{6AA8566D-8777-4461-914D-FC0C3F3769FD}" type="presParOf" srcId="{B0539CCC-107C-4652-86D3-C9D570AA605E}" destId="{490265EE-2F15-4974-B508-F3656F639386}" srcOrd="4" destOrd="0" presId="urn:microsoft.com/office/officeart/2005/8/layout/chevron2"/>
    <dgm:cxn modelId="{FCF3AE99-6CDF-43C9-A63B-5D3FACE4D96E}" type="presParOf" srcId="{490265EE-2F15-4974-B508-F3656F639386}" destId="{6C231E9D-3A6F-4876-8119-916BC224BFE7}" srcOrd="0" destOrd="0" presId="urn:microsoft.com/office/officeart/2005/8/layout/chevron2"/>
    <dgm:cxn modelId="{02898161-8783-43C4-927E-F711ACDAB499}" type="presParOf" srcId="{490265EE-2F15-4974-B508-F3656F639386}" destId="{5FE1B066-EB44-4332-A9F1-AC36B49006D8}" srcOrd="1" destOrd="0" presId="urn:microsoft.com/office/officeart/2005/8/layout/chevron2"/>
    <dgm:cxn modelId="{15F4F252-1A31-4590-BAF0-8A71034057DA}" type="presParOf" srcId="{B0539CCC-107C-4652-86D3-C9D570AA605E}" destId="{BB780A71-C7BD-4198-860C-CFC108A0F9C6}" srcOrd="5" destOrd="0" presId="urn:microsoft.com/office/officeart/2005/8/layout/chevron2"/>
    <dgm:cxn modelId="{4E28D809-5873-4A08-B38C-00BCE9AEE023}" type="presParOf" srcId="{B0539CCC-107C-4652-86D3-C9D570AA605E}" destId="{EF7FC128-8D8D-4038-A72D-24D589F2EC58}" srcOrd="6" destOrd="0" presId="urn:microsoft.com/office/officeart/2005/8/layout/chevron2"/>
    <dgm:cxn modelId="{D46031D2-75DF-4D71-8C7A-CA94079325E3}" type="presParOf" srcId="{EF7FC128-8D8D-4038-A72D-24D589F2EC58}" destId="{40CCB2A3-49A2-45E2-B5D4-2012EC1FFDB1}" srcOrd="0" destOrd="0" presId="urn:microsoft.com/office/officeart/2005/8/layout/chevron2"/>
    <dgm:cxn modelId="{2471E5A9-EF70-4B4E-9059-8D2B991F0180}" type="presParOf" srcId="{EF7FC128-8D8D-4038-A72D-24D589F2EC58}" destId="{7D36CADF-5D20-422A-B084-C9F0AE85D879}"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6FCEC-66B3-41A8-9701-090F24704512}">
      <dsp:nvSpPr>
        <dsp:cNvPr id="0" name=""/>
        <dsp:cNvSpPr/>
      </dsp:nvSpPr>
      <dsp:spPr>
        <a:xfrm rot="5400000">
          <a:off x="-189517" y="189524"/>
          <a:ext cx="1263448" cy="884413"/>
        </a:xfrm>
        <a:prstGeom prst="chevron">
          <a:avLst/>
        </a:prstGeom>
        <a:solidFill>
          <a:schemeClr val="accent5">
            <a:lumMod val="75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noProof="0" dirty="0" smtClean="0">
              <a:latin typeface="+mj-lt"/>
            </a:rPr>
            <a:t>Needs assessment</a:t>
          </a:r>
          <a:endParaRPr lang="en-US" sz="1200" kern="1200" noProof="0" dirty="0">
            <a:latin typeface="+mj-lt"/>
          </a:endParaRPr>
        </a:p>
      </dsp:txBody>
      <dsp:txXfrm rot="-5400000">
        <a:off x="1" y="442214"/>
        <a:ext cx="884413" cy="379035"/>
      </dsp:txXfrm>
    </dsp:sp>
    <dsp:sp modelId="{EC597B03-5C03-4654-A958-D21C99E69C8C}">
      <dsp:nvSpPr>
        <dsp:cNvPr id="0" name=""/>
        <dsp:cNvSpPr/>
      </dsp:nvSpPr>
      <dsp:spPr>
        <a:xfrm rot="5400000">
          <a:off x="1781817" y="-896599"/>
          <a:ext cx="821241" cy="261604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smtClean="0">
              <a:latin typeface="+mj-lt"/>
            </a:rPr>
            <a:t>Key Intelligent questions</a:t>
          </a:r>
          <a:endParaRPr lang="en-US" sz="1700" kern="1200" noProof="0" dirty="0">
            <a:latin typeface="+mj-lt"/>
          </a:endParaRPr>
        </a:p>
      </dsp:txBody>
      <dsp:txXfrm rot="-5400000">
        <a:off x="884414" y="40894"/>
        <a:ext cx="2575958" cy="741061"/>
      </dsp:txXfrm>
    </dsp:sp>
    <dsp:sp modelId="{1B92DC3B-AD76-48E4-8D81-EB3BCD620C51}">
      <dsp:nvSpPr>
        <dsp:cNvPr id="0" name=""/>
        <dsp:cNvSpPr/>
      </dsp:nvSpPr>
      <dsp:spPr>
        <a:xfrm rot="5400000">
          <a:off x="-189517" y="1292646"/>
          <a:ext cx="1263448" cy="884413"/>
        </a:xfrm>
        <a:prstGeom prst="chevron">
          <a:avLst/>
        </a:prstGeom>
        <a:solidFill>
          <a:schemeClr val="accent5">
            <a:hueOff val="1085675"/>
            <a:satOff val="3732"/>
            <a:lumOff val="-17909"/>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noProof="0" dirty="0" smtClean="0">
              <a:latin typeface="+mj-lt"/>
            </a:rPr>
            <a:t>Data Collection</a:t>
          </a:r>
          <a:endParaRPr lang="en-US" sz="1200" kern="1200" noProof="0" dirty="0">
            <a:latin typeface="+mj-lt"/>
          </a:endParaRPr>
        </a:p>
      </dsp:txBody>
      <dsp:txXfrm rot="-5400000">
        <a:off x="1" y="1545336"/>
        <a:ext cx="884413" cy="379035"/>
      </dsp:txXfrm>
    </dsp:sp>
    <dsp:sp modelId="{F0634FD0-0A85-472E-B7D5-94245E7A7589}">
      <dsp:nvSpPr>
        <dsp:cNvPr id="0" name=""/>
        <dsp:cNvSpPr/>
      </dsp:nvSpPr>
      <dsp:spPr>
        <a:xfrm rot="5400000">
          <a:off x="1781817" y="205725"/>
          <a:ext cx="821241" cy="2616048"/>
        </a:xfrm>
        <a:prstGeom prst="round2Same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dirty="0" smtClean="0">
              <a:latin typeface="+mj-lt"/>
            </a:rPr>
            <a:t>Publicly available data </a:t>
          </a:r>
          <a:endParaRPr lang="en-US" sz="1700" kern="1200" noProof="0" dirty="0">
            <a:latin typeface="+mj-lt"/>
          </a:endParaRPr>
        </a:p>
        <a:p>
          <a:pPr marL="171450" lvl="1" indent="-171450" algn="l" defTabSz="755650">
            <a:lnSpc>
              <a:spcPct val="90000"/>
            </a:lnSpc>
            <a:spcBef>
              <a:spcPct val="0"/>
            </a:spcBef>
            <a:spcAft>
              <a:spcPct val="15000"/>
            </a:spcAft>
            <a:buChar char="••"/>
          </a:pPr>
          <a:r>
            <a:rPr lang="en-US" sz="1700" kern="1200" noProof="0" smtClean="0">
              <a:latin typeface="+mj-lt"/>
            </a:rPr>
            <a:t>Intellectual Proprety data</a:t>
          </a:r>
          <a:endParaRPr lang="en-US" sz="1700" kern="1200" noProof="0">
            <a:latin typeface="+mj-lt"/>
          </a:endParaRPr>
        </a:p>
      </dsp:txBody>
      <dsp:txXfrm rot="-5400000">
        <a:off x="884414" y="1143218"/>
        <a:ext cx="2575958" cy="741061"/>
      </dsp:txXfrm>
    </dsp:sp>
    <dsp:sp modelId="{6C231E9D-3A6F-4876-8119-916BC224BFE7}">
      <dsp:nvSpPr>
        <dsp:cNvPr id="0" name=""/>
        <dsp:cNvSpPr/>
      </dsp:nvSpPr>
      <dsp:spPr>
        <a:xfrm rot="5400000">
          <a:off x="-189517" y="2394971"/>
          <a:ext cx="1263448" cy="884413"/>
        </a:xfrm>
        <a:prstGeom prst="chevron">
          <a:avLst/>
        </a:prstGeom>
        <a:solidFill>
          <a:schemeClr val="accent5">
            <a:hueOff val="2171351"/>
            <a:satOff val="7464"/>
            <a:lumOff val="-35817"/>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noProof="0" dirty="0" smtClean="0">
              <a:latin typeface="+mj-lt"/>
            </a:rPr>
            <a:t>Analysis of Data</a:t>
          </a:r>
          <a:endParaRPr lang="en-US" sz="1200" kern="1200" noProof="0" dirty="0">
            <a:latin typeface="+mj-lt"/>
          </a:endParaRPr>
        </a:p>
      </dsp:txBody>
      <dsp:txXfrm rot="-5400000">
        <a:off x="1" y="2647661"/>
        <a:ext cx="884413" cy="379035"/>
      </dsp:txXfrm>
    </dsp:sp>
    <dsp:sp modelId="{5FE1B066-EB44-4332-A9F1-AC36B49006D8}">
      <dsp:nvSpPr>
        <dsp:cNvPr id="0" name=""/>
        <dsp:cNvSpPr/>
      </dsp:nvSpPr>
      <dsp:spPr>
        <a:xfrm rot="5400000">
          <a:off x="1781817" y="1308051"/>
          <a:ext cx="821241" cy="2616048"/>
        </a:xfrm>
        <a:prstGeom prst="round2SameRect">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smtClean="0">
              <a:latin typeface="+mj-lt"/>
            </a:rPr>
            <a:t>Industry</a:t>
          </a:r>
          <a:endParaRPr lang="en-US" sz="1700" kern="1200" noProof="0">
            <a:latin typeface="+mj-lt"/>
          </a:endParaRPr>
        </a:p>
        <a:p>
          <a:pPr marL="171450" lvl="1" indent="-171450" algn="l" defTabSz="755650">
            <a:lnSpc>
              <a:spcPct val="90000"/>
            </a:lnSpc>
            <a:spcBef>
              <a:spcPct val="0"/>
            </a:spcBef>
            <a:spcAft>
              <a:spcPct val="15000"/>
            </a:spcAft>
            <a:buChar char="••"/>
          </a:pPr>
          <a:r>
            <a:rPr lang="en-US" sz="1700" kern="1200" noProof="0" smtClean="0">
              <a:latin typeface="+mj-lt"/>
            </a:rPr>
            <a:t>Competitors</a:t>
          </a:r>
          <a:endParaRPr lang="en-US" sz="1700" kern="1200" noProof="0">
            <a:latin typeface="+mj-lt"/>
          </a:endParaRPr>
        </a:p>
      </dsp:txBody>
      <dsp:txXfrm rot="-5400000">
        <a:off x="884414" y="2245544"/>
        <a:ext cx="2575958" cy="741061"/>
      </dsp:txXfrm>
    </dsp:sp>
    <dsp:sp modelId="{40CCB2A3-49A2-45E2-B5D4-2012EC1FFDB1}">
      <dsp:nvSpPr>
        <dsp:cNvPr id="0" name=""/>
        <dsp:cNvSpPr/>
      </dsp:nvSpPr>
      <dsp:spPr>
        <a:xfrm rot="5400000">
          <a:off x="-189517" y="3497297"/>
          <a:ext cx="1263448" cy="884413"/>
        </a:xfrm>
        <a:prstGeom prst="chevron">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noProof="0" smtClean="0">
              <a:latin typeface="+mj-lt"/>
            </a:rPr>
            <a:t>Delivering intelligence</a:t>
          </a:r>
          <a:endParaRPr lang="en-US" sz="1200" kern="1200" noProof="0">
            <a:latin typeface="+mj-lt"/>
          </a:endParaRPr>
        </a:p>
      </dsp:txBody>
      <dsp:txXfrm rot="-5400000">
        <a:off x="1" y="3749987"/>
        <a:ext cx="884413" cy="379035"/>
      </dsp:txXfrm>
    </dsp:sp>
    <dsp:sp modelId="{7D36CADF-5D20-422A-B084-C9F0AE85D879}">
      <dsp:nvSpPr>
        <dsp:cNvPr id="0" name=""/>
        <dsp:cNvSpPr/>
      </dsp:nvSpPr>
      <dsp:spPr>
        <a:xfrm rot="5400000">
          <a:off x="1781817" y="2410376"/>
          <a:ext cx="821241" cy="2616048"/>
        </a:xfrm>
        <a:prstGeom prst="round2Same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noProof="0" smtClean="0">
              <a:latin typeface="+mj-lt"/>
            </a:rPr>
            <a:t>Report</a:t>
          </a:r>
          <a:endParaRPr lang="en-US" sz="1700" kern="1200" noProof="0">
            <a:latin typeface="+mj-lt"/>
          </a:endParaRPr>
        </a:p>
        <a:p>
          <a:pPr marL="171450" lvl="1" indent="-171450" algn="l" defTabSz="755650">
            <a:lnSpc>
              <a:spcPct val="90000"/>
            </a:lnSpc>
            <a:spcBef>
              <a:spcPct val="0"/>
            </a:spcBef>
            <a:spcAft>
              <a:spcPct val="15000"/>
            </a:spcAft>
            <a:buChar char="••"/>
          </a:pPr>
          <a:r>
            <a:rPr lang="en-US" sz="1700" kern="1200" noProof="0" dirty="0" smtClean="0">
              <a:latin typeface="+mj-lt"/>
            </a:rPr>
            <a:t>Action</a:t>
          </a:r>
          <a:endParaRPr lang="en-US" sz="1700" kern="1200" noProof="0" dirty="0">
            <a:latin typeface="+mj-lt"/>
          </a:endParaRPr>
        </a:p>
      </dsp:txBody>
      <dsp:txXfrm rot="-5400000">
        <a:off x="884414" y="3347869"/>
        <a:ext cx="2575958" cy="7410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F0648-8B9F-4A60-8886-791F82E9249D}" type="datetimeFigureOut">
              <a:rPr lang="en-US" smtClean="0"/>
              <a:t>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78634-E47B-4F3A-99DC-8D299AC6BA6B}" type="slidenum">
              <a:rPr lang="en-US" smtClean="0"/>
              <a:t>‹#›</a:t>
            </a:fld>
            <a:endParaRPr lang="en-US"/>
          </a:p>
        </p:txBody>
      </p:sp>
    </p:spTree>
    <p:extLst>
      <p:ext uri="{BB962C8B-B14F-4D97-AF65-F5344CB8AC3E}">
        <p14:creationId xmlns:p14="http://schemas.microsoft.com/office/powerpoint/2010/main" val="325318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E9FD44D-22A4-40ED-8AB4-81A63EA89D2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ヒラギノ角ゴ Pro W3"/>
              </a:rPr>
              <a:t>Information is the starting point; it is readily available numbers, statistics, bits of data about people, companies, products, and strategies. As a matter of fact, information overload is one of the leading problems of today's executive and the top reason for needing a competitive intelligence expert. Information becomes intelligence when is it distilled and analyzed</a:t>
            </a:r>
            <a:br>
              <a:rPr lang="en-US" altLang="en-US" smtClean="0">
                <a:latin typeface="Arial" panose="020B0604020202020204" pitchFamily="34" charset="0"/>
                <a:ea typeface="ヒラギノ角ゴ Pro W3"/>
              </a:rPr>
            </a:br>
            <a:r>
              <a:rPr lang="en-US" altLang="en-US" smtClean="0">
                <a:latin typeface="Arial" panose="020B0604020202020204" pitchFamily="34" charset="0"/>
                <a:ea typeface="ヒラギノ角ゴ Pro W3"/>
              </a:rPr>
              <a:t/>
            </a:r>
            <a:br>
              <a:rPr lang="en-US" altLang="en-US" smtClean="0">
                <a:latin typeface="Arial" panose="020B0604020202020204" pitchFamily="34" charset="0"/>
                <a:ea typeface="ヒラギノ角ゴ Pro W3"/>
              </a:rPr>
            </a:br>
            <a:endParaRPr lang="en-US" altLang="en-US" smtClean="0">
              <a:latin typeface="Arial" panose="020B0604020202020204" pitchFamily="34" charset="0"/>
              <a:ea typeface="ヒラギノ角ゴ Pro W3"/>
            </a:endParaRPr>
          </a:p>
        </p:txBody>
      </p:sp>
    </p:spTree>
    <p:extLst>
      <p:ext uri="{BB962C8B-B14F-4D97-AF65-F5344CB8AC3E}">
        <p14:creationId xmlns:p14="http://schemas.microsoft.com/office/powerpoint/2010/main" val="223408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F2D7AC2D-21AB-4802-9F25-1196C3EB8A5D}"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3733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88DD460-2C6C-49B2-804C-DE886E238148}"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63558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F27EC80-19EF-4524-9FF2-EB1E24A8BE5A}"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60563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CDAD7-F37B-4272-A065-0FDD200B1EA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ngsana New"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th-TH" altLang="en-US" sz="1200" b="0" i="0" u="none" strike="noStrike" kern="1200" cap="none" spc="0" normalizeH="0" baseline="0" noProof="0" smtClean="0">
              <a:ln>
                <a:noFill/>
              </a:ln>
              <a:solidFill>
                <a:srgbClr val="000000"/>
              </a:solidFill>
              <a:effectLst/>
              <a:uLnTx/>
              <a:uFillTx/>
              <a:latin typeface="Arial" panose="020B0604020202020204" pitchFamily="34" charset="0"/>
              <a:ea typeface="Angsana New" pitchFamily="18" charset="-12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661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2556B167-7CAD-4780-B5C6-104C652BF4DA}"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302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29F6CD4-1665-4E83-812C-8F9D5BEFF20E}"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18158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4C715C81-36D8-4290-994C-6C21A4E0A8F4}"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19780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59853E14-ACD2-451E-98BE-1EAF18E7349F}"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53254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962F7E2-DECA-46E9-9FE0-BC0FCAC3D5B4}"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62245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4E27B239-DE7B-43C1-B726-E0528BD85F08}"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95028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panose="020B0604030504040204" pitchFamily="34" charset="0"/>
              </a:defRPr>
            </a:lvl1pPr>
            <a:lvl2pPr marL="742950" indent="-285750" defTabSz="912813" eaLnBrk="0" hangingPunct="0">
              <a:defRPr sz="2400">
                <a:solidFill>
                  <a:schemeClr val="tx1"/>
                </a:solidFill>
                <a:latin typeface="Tahoma" panose="020B0604030504040204" pitchFamily="34" charset="0"/>
              </a:defRPr>
            </a:lvl2pPr>
            <a:lvl3pPr marL="1143000" indent="-228600" defTabSz="912813" eaLnBrk="0" hangingPunct="0">
              <a:defRPr sz="2400">
                <a:solidFill>
                  <a:schemeClr val="tx1"/>
                </a:solidFill>
                <a:latin typeface="Tahoma" panose="020B0604030504040204" pitchFamily="34" charset="0"/>
              </a:defRPr>
            </a:lvl3pPr>
            <a:lvl4pPr marL="1600200" indent="-228600" defTabSz="912813" eaLnBrk="0" hangingPunct="0">
              <a:defRPr sz="2400">
                <a:solidFill>
                  <a:schemeClr val="tx1"/>
                </a:solidFill>
                <a:latin typeface="Tahoma" panose="020B0604030504040204" pitchFamily="34" charset="0"/>
              </a:defRPr>
            </a:lvl4pPr>
            <a:lvl5pPr marL="2057400" indent="-228600" defTabSz="912813" eaLnBrk="0" hangingPunct="0">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BEA0D36-F158-4D7C-9B5F-96FA301ED7C6}"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545492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C5317D2-7322-41FC-AD0C-95ABE2F5423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218DA-52B5-4F9C-A90D-3F73422A601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317D2-7322-41FC-AD0C-95ABE2F5423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317D2-7322-41FC-AD0C-95ABE2F5423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3006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3006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E9796405-2DB4-40C8-B401-C0C4C2E90E24}" type="slidenum">
              <a:rPr lang="en-US" altLang="en-US"/>
              <a:pPr/>
              <a:t>‹#›</a:t>
            </a:fld>
            <a:endParaRPr lang="en-US" altLang="en-US"/>
          </a:p>
        </p:txBody>
      </p:sp>
    </p:spTree>
    <p:extLst>
      <p:ext uri="{BB962C8B-B14F-4D97-AF65-F5344CB8AC3E}">
        <p14:creationId xmlns:p14="http://schemas.microsoft.com/office/powerpoint/2010/main" val="35329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CE1C7C5D-9B45-48C1-8D74-675BA688D7F1}" type="slidenum">
              <a:rPr lang="en-US" altLang="en-US"/>
              <a:pPr/>
              <a:t>‹#›</a:t>
            </a:fld>
            <a:endParaRPr lang="en-US" altLang="en-US"/>
          </a:p>
        </p:txBody>
      </p:sp>
    </p:spTree>
    <p:extLst>
      <p:ext uri="{BB962C8B-B14F-4D97-AF65-F5344CB8AC3E}">
        <p14:creationId xmlns:p14="http://schemas.microsoft.com/office/powerpoint/2010/main" val="303273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0FAB94E-86E9-4673-93B2-83C0A6941F8F}" type="slidenum">
              <a:rPr lang="en-US" altLang="en-US"/>
              <a:pPr/>
              <a:t>‹#›</a:t>
            </a:fld>
            <a:endParaRPr lang="en-US" altLang="en-US"/>
          </a:p>
        </p:txBody>
      </p:sp>
    </p:spTree>
    <p:extLst>
      <p:ext uri="{BB962C8B-B14F-4D97-AF65-F5344CB8AC3E}">
        <p14:creationId xmlns:p14="http://schemas.microsoft.com/office/powerpoint/2010/main" val="198133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9C19D383-DFF5-4ABF-B9BA-305F662278FB}" type="slidenum">
              <a:rPr lang="en-US" altLang="en-US"/>
              <a:pPr/>
              <a:t>‹#›</a:t>
            </a:fld>
            <a:endParaRPr lang="en-US" altLang="en-US"/>
          </a:p>
        </p:txBody>
      </p:sp>
    </p:spTree>
    <p:extLst>
      <p:ext uri="{BB962C8B-B14F-4D97-AF65-F5344CB8AC3E}">
        <p14:creationId xmlns:p14="http://schemas.microsoft.com/office/powerpoint/2010/main" val="229851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3368F547-2784-42A1-B79D-977E2F17CC5F}" type="slidenum">
              <a:rPr lang="en-US" altLang="en-US"/>
              <a:pPr/>
              <a:t>‹#›</a:t>
            </a:fld>
            <a:endParaRPr lang="en-US" altLang="en-US"/>
          </a:p>
        </p:txBody>
      </p:sp>
    </p:spTree>
    <p:extLst>
      <p:ext uri="{BB962C8B-B14F-4D97-AF65-F5344CB8AC3E}">
        <p14:creationId xmlns:p14="http://schemas.microsoft.com/office/powerpoint/2010/main" val="3895853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BF665FA5-E332-4056-B67B-1081BE9AAB6F}" type="slidenum">
              <a:rPr lang="en-US" altLang="en-US"/>
              <a:pPr/>
              <a:t>‹#›</a:t>
            </a:fld>
            <a:endParaRPr lang="en-US" altLang="en-US"/>
          </a:p>
        </p:txBody>
      </p:sp>
    </p:spTree>
    <p:extLst>
      <p:ext uri="{BB962C8B-B14F-4D97-AF65-F5344CB8AC3E}">
        <p14:creationId xmlns:p14="http://schemas.microsoft.com/office/powerpoint/2010/main" val="105408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1CF0C252-EA21-487B-ADD2-5095DA39FABC}" type="slidenum">
              <a:rPr lang="en-US" altLang="en-US"/>
              <a:pPr/>
              <a:t>‹#›</a:t>
            </a:fld>
            <a:endParaRPr lang="en-US" altLang="en-US"/>
          </a:p>
        </p:txBody>
      </p:sp>
    </p:spTree>
    <p:extLst>
      <p:ext uri="{BB962C8B-B14F-4D97-AF65-F5344CB8AC3E}">
        <p14:creationId xmlns:p14="http://schemas.microsoft.com/office/powerpoint/2010/main" val="366252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873C49A4-3D41-4527-843C-697DFE6A5F78}" type="slidenum">
              <a:rPr lang="en-US" altLang="en-US"/>
              <a:pPr/>
              <a:t>‹#›</a:t>
            </a:fld>
            <a:endParaRPr lang="en-US" altLang="en-US"/>
          </a:p>
        </p:txBody>
      </p:sp>
    </p:spTree>
    <p:extLst>
      <p:ext uri="{BB962C8B-B14F-4D97-AF65-F5344CB8AC3E}">
        <p14:creationId xmlns:p14="http://schemas.microsoft.com/office/powerpoint/2010/main" val="190486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C5317D2-7322-41FC-AD0C-95ABE2F5423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218DA-52B5-4F9C-A90D-3F73422A601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0F96A660-DAD8-469E-AB59-C1965D096DAD}" type="slidenum">
              <a:rPr lang="en-US" altLang="en-US"/>
              <a:pPr/>
              <a:t>‹#›</a:t>
            </a:fld>
            <a:endParaRPr lang="en-US" altLang="en-US"/>
          </a:p>
        </p:txBody>
      </p:sp>
    </p:spTree>
    <p:extLst>
      <p:ext uri="{BB962C8B-B14F-4D97-AF65-F5344CB8AC3E}">
        <p14:creationId xmlns:p14="http://schemas.microsoft.com/office/powerpoint/2010/main" val="1638471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DCCBBFA-20AF-4F3F-9DA1-12803D47FF70}" type="slidenum">
              <a:rPr lang="en-US" altLang="en-US"/>
              <a:pPr/>
              <a:t>‹#›</a:t>
            </a:fld>
            <a:endParaRPr lang="en-US" altLang="en-US"/>
          </a:p>
        </p:txBody>
      </p:sp>
    </p:spTree>
    <p:extLst>
      <p:ext uri="{BB962C8B-B14F-4D97-AF65-F5344CB8AC3E}">
        <p14:creationId xmlns:p14="http://schemas.microsoft.com/office/powerpoint/2010/main" val="1298232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26B9A5B-219A-475D-A5DC-9BE845671E69}" type="slidenum">
              <a:rPr lang="en-US" altLang="en-US"/>
              <a:pPr/>
              <a:t>‹#›</a:t>
            </a:fld>
            <a:endParaRPr lang="en-US" altLang="en-US"/>
          </a:p>
        </p:txBody>
      </p:sp>
    </p:spTree>
    <p:extLst>
      <p:ext uri="{BB962C8B-B14F-4D97-AF65-F5344CB8AC3E}">
        <p14:creationId xmlns:p14="http://schemas.microsoft.com/office/powerpoint/2010/main" val="4267385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4213" y="2133600"/>
            <a:ext cx="7772400" cy="1470025"/>
          </a:xfrm>
        </p:spPr>
        <p:txBody>
          <a:bodyPr/>
          <a:lstStyle>
            <a:lvl1pPr>
              <a:defRPr/>
            </a:lvl1pPr>
          </a:lstStyle>
          <a:p>
            <a:r>
              <a:rPr lang="en-US"/>
              <a:t>Click to edit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60406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fld id="{EF7F356F-76BC-44CD-88E4-A009EE397086}" type="slidenum">
              <a:rPr lang="fr-FR" altLang="en-US"/>
              <a:pPr/>
              <a:t>‹#›</a:t>
            </a:fld>
            <a:endParaRPr lang="fr-FR" altLang="en-US"/>
          </a:p>
        </p:txBody>
      </p:sp>
    </p:spTree>
    <p:extLst>
      <p:ext uri="{BB962C8B-B14F-4D97-AF65-F5344CB8AC3E}">
        <p14:creationId xmlns:p14="http://schemas.microsoft.com/office/powerpoint/2010/main" val="3486661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C8C8A126-3910-4D3F-8420-A12CADB3A5CA}" type="slidenum">
              <a:rPr lang="fr-FR" altLang="en-US"/>
              <a:pPr/>
              <a:t>‹#›</a:t>
            </a:fld>
            <a:endParaRPr lang="fr-FR" altLang="en-US"/>
          </a:p>
        </p:txBody>
      </p:sp>
    </p:spTree>
    <p:extLst>
      <p:ext uri="{BB962C8B-B14F-4D97-AF65-F5344CB8AC3E}">
        <p14:creationId xmlns:p14="http://schemas.microsoft.com/office/powerpoint/2010/main" val="227560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88950" y="1773238"/>
            <a:ext cx="3917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559300" y="1773238"/>
            <a:ext cx="3917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fld id="{BE25FEEF-DB97-4632-A8EC-177E8279048C}" type="slidenum">
              <a:rPr lang="fr-FR" altLang="en-US"/>
              <a:pPr/>
              <a:t>‹#›</a:t>
            </a:fld>
            <a:endParaRPr lang="fr-FR" altLang="en-US"/>
          </a:p>
        </p:txBody>
      </p:sp>
    </p:spTree>
    <p:extLst>
      <p:ext uri="{BB962C8B-B14F-4D97-AF65-F5344CB8AC3E}">
        <p14:creationId xmlns:p14="http://schemas.microsoft.com/office/powerpoint/2010/main" val="1619733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fld id="{F70CC0A0-0123-40AA-98BB-F00C0803D902}" type="slidenum">
              <a:rPr lang="fr-FR" altLang="en-US"/>
              <a:pPr/>
              <a:t>‹#›</a:t>
            </a:fld>
            <a:endParaRPr lang="fr-FR" altLang="en-US"/>
          </a:p>
        </p:txBody>
      </p:sp>
    </p:spTree>
    <p:extLst>
      <p:ext uri="{BB962C8B-B14F-4D97-AF65-F5344CB8AC3E}">
        <p14:creationId xmlns:p14="http://schemas.microsoft.com/office/powerpoint/2010/main" val="3480665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fld id="{58C389EE-9B61-4F81-B809-01CF6330F552}" type="slidenum">
              <a:rPr lang="fr-FR" altLang="en-US"/>
              <a:pPr/>
              <a:t>‹#›</a:t>
            </a:fld>
            <a:endParaRPr lang="fr-FR" altLang="en-US"/>
          </a:p>
        </p:txBody>
      </p:sp>
    </p:spTree>
    <p:extLst>
      <p:ext uri="{BB962C8B-B14F-4D97-AF65-F5344CB8AC3E}">
        <p14:creationId xmlns:p14="http://schemas.microsoft.com/office/powerpoint/2010/main" val="348947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CFA400C-FA9A-4E44-8FF2-51DDC4C0FD28}" type="slidenum">
              <a:rPr lang="fr-FR" altLang="en-US"/>
              <a:pPr/>
              <a:t>‹#›</a:t>
            </a:fld>
            <a:endParaRPr lang="fr-FR" altLang="en-US"/>
          </a:p>
        </p:txBody>
      </p:sp>
    </p:spTree>
    <p:extLst>
      <p:ext uri="{BB962C8B-B14F-4D97-AF65-F5344CB8AC3E}">
        <p14:creationId xmlns:p14="http://schemas.microsoft.com/office/powerpoint/2010/main" val="24012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317D2-7322-41FC-AD0C-95ABE2F54237}"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A8EA4A0B-E05E-4E6A-A464-8600B63B1699}" type="slidenum">
              <a:rPr lang="fr-FR" altLang="en-US"/>
              <a:pPr/>
              <a:t>‹#›</a:t>
            </a:fld>
            <a:endParaRPr lang="fr-FR" altLang="en-US"/>
          </a:p>
        </p:txBody>
      </p:sp>
    </p:spTree>
    <p:extLst>
      <p:ext uri="{BB962C8B-B14F-4D97-AF65-F5344CB8AC3E}">
        <p14:creationId xmlns:p14="http://schemas.microsoft.com/office/powerpoint/2010/main" val="2850886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C0E2E6B6-24D4-43A8-8522-0CB5C1E49782}" type="slidenum">
              <a:rPr lang="fr-FR" altLang="en-US"/>
              <a:pPr/>
              <a:t>‹#›</a:t>
            </a:fld>
            <a:endParaRPr lang="fr-FR" altLang="en-US"/>
          </a:p>
        </p:txBody>
      </p:sp>
    </p:spTree>
    <p:extLst>
      <p:ext uri="{BB962C8B-B14F-4D97-AF65-F5344CB8AC3E}">
        <p14:creationId xmlns:p14="http://schemas.microsoft.com/office/powerpoint/2010/main" val="2497866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fld id="{F820B911-ADC0-478A-89C1-E16CA375C7C7}" type="slidenum">
              <a:rPr lang="fr-FR" altLang="en-US"/>
              <a:pPr/>
              <a:t>‹#›</a:t>
            </a:fld>
            <a:endParaRPr lang="fr-FR" altLang="en-US"/>
          </a:p>
        </p:txBody>
      </p:sp>
    </p:spTree>
    <p:extLst>
      <p:ext uri="{BB962C8B-B14F-4D97-AF65-F5344CB8AC3E}">
        <p14:creationId xmlns:p14="http://schemas.microsoft.com/office/powerpoint/2010/main" val="3710911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04813"/>
            <a:ext cx="2057400" cy="54832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68313" y="404813"/>
            <a:ext cx="6019800" cy="54832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fld id="{D63D2A71-F4AF-4E46-BF3A-3342F837B313}" type="slidenum">
              <a:rPr lang="fr-FR" altLang="en-US"/>
              <a:pPr/>
              <a:t>‹#›</a:t>
            </a:fld>
            <a:endParaRPr lang="fr-FR" altLang="en-US"/>
          </a:p>
        </p:txBody>
      </p:sp>
    </p:spTree>
    <p:extLst>
      <p:ext uri="{BB962C8B-B14F-4D97-AF65-F5344CB8AC3E}">
        <p14:creationId xmlns:p14="http://schemas.microsoft.com/office/powerpoint/2010/main" val="948812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33122" name="Group 2"/>
          <p:cNvGrpSpPr>
            <a:grpSpLocks/>
          </p:cNvGrpSpPr>
          <p:nvPr/>
        </p:nvGrpSpPr>
        <p:grpSpPr bwMode="auto">
          <a:xfrm>
            <a:off x="0" y="3902075"/>
            <a:ext cx="3400425" cy="2949575"/>
            <a:chOff x="0" y="2458"/>
            <a:chExt cx="2142" cy="1858"/>
          </a:xfrm>
        </p:grpSpPr>
        <p:sp>
          <p:nvSpPr>
            <p:cNvPr id="13312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3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th-TH" altLang="en-US" noProof="0" smtClean="0"/>
              <a:t>Click to edit Master title style</a:t>
            </a:r>
          </a:p>
        </p:txBody>
      </p:sp>
      <p:sp>
        <p:nvSpPr>
          <p:cNvPr id="133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h-TH" altLang="en-US" noProof="0" smtClean="0"/>
              <a:t>Click to edit Master subtitle style</a:t>
            </a:r>
          </a:p>
        </p:txBody>
      </p:sp>
      <p:sp>
        <p:nvSpPr>
          <p:cNvPr id="133132" name="Rectangle 12"/>
          <p:cNvSpPr>
            <a:spLocks noGrp="1" noChangeArrowheads="1"/>
          </p:cNvSpPr>
          <p:nvPr>
            <p:ph type="dt" sz="quarter" idx="2"/>
          </p:nvPr>
        </p:nvSpPr>
        <p:spPr/>
        <p:txBody>
          <a:bodyPr/>
          <a:lstStyle>
            <a:lvl1pPr>
              <a:defRPr/>
            </a:lvl1pPr>
          </a:lstStyle>
          <a:p>
            <a:endParaRPr lang="th-TH" altLang="en-US"/>
          </a:p>
        </p:txBody>
      </p:sp>
      <p:sp>
        <p:nvSpPr>
          <p:cNvPr id="133133" name="Rectangle 13"/>
          <p:cNvSpPr>
            <a:spLocks noGrp="1" noChangeArrowheads="1"/>
          </p:cNvSpPr>
          <p:nvPr>
            <p:ph type="ftr" sz="quarter" idx="3"/>
          </p:nvPr>
        </p:nvSpPr>
        <p:spPr/>
        <p:txBody>
          <a:bodyPr/>
          <a:lstStyle>
            <a:lvl1pPr>
              <a:defRPr/>
            </a:lvl1pPr>
          </a:lstStyle>
          <a:p>
            <a:endParaRPr lang="th-TH" altLang="en-US"/>
          </a:p>
        </p:txBody>
      </p:sp>
      <p:sp>
        <p:nvSpPr>
          <p:cNvPr id="133134" name="Rectangle 14"/>
          <p:cNvSpPr>
            <a:spLocks noGrp="1" noChangeArrowheads="1"/>
          </p:cNvSpPr>
          <p:nvPr>
            <p:ph type="sldNum" sz="quarter" idx="4"/>
          </p:nvPr>
        </p:nvSpPr>
        <p:spPr/>
        <p:txBody>
          <a:bodyPr/>
          <a:lstStyle>
            <a:lvl1pPr>
              <a:defRPr/>
            </a:lvl1pPr>
          </a:lstStyle>
          <a:p>
            <a:fld id="{0AF0C98D-F219-40C9-A7CB-76C5615B89FA}" type="slidenum">
              <a:rPr lang="en-US" altLang="en-US"/>
              <a:pPr/>
              <a:t>‹#›</a:t>
            </a:fld>
            <a:endParaRPr lang="th-TH" altLang="en-US"/>
          </a:p>
        </p:txBody>
      </p:sp>
    </p:spTree>
    <p:extLst>
      <p:ext uri="{BB962C8B-B14F-4D97-AF65-F5344CB8AC3E}">
        <p14:creationId xmlns:p14="http://schemas.microsoft.com/office/powerpoint/2010/main" val="1780848657"/>
      </p:ext>
    </p:extLst>
  </p:cSld>
  <p:clrMapOvr>
    <a:masterClrMapping/>
  </p:clrMapOvr>
  <p:transition spd="slow">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endParaRPr lang="th-TH" altLang="en-US"/>
          </a:p>
        </p:txBody>
      </p:sp>
      <p:sp>
        <p:nvSpPr>
          <p:cNvPr id="6" name="Slide Number Placeholder 5"/>
          <p:cNvSpPr>
            <a:spLocks noGrp="1"/>
          </p:cNvSpPr>
          <p:nvPr>
            <p:ph type="sldNum" sz="quarter" idx="12"/>
          </p:nvPr>
        </p:nvSpPr>
        <p:spPr/>
        <p:txBody>
          <a:bodyPr/>
          <a:lstStyle>
            <a:lvl1pPr>
              <a:defRPr/>
            </a:lvl1pPr>
          </a:lstStyle>
          <a:p>
            <a:fld id="{9714EE52-655C-4B59-9912-2E74D4F05C4D}" type="slidenum">
              <a:rPr lang="en-US" altLang="en-US"/>
              <a:pPr/>
              <a:t>‹#›</a:t>
            </a:fld>
            <a:endParaRPr lang="th-TH" altLang="en-US"/>
          </a:p>
        </p:txBody>
      </p:sp>
    </p:spTree>
    <p:extLst>
      <p:ext uri="{BB962C8B-B14F-4D97-AF65-F5344CB8AC3E}">
        <p14:creationId xmlns:p14="http://schemas.microsoft.com/office/powerpoint/2010/main" val="130455401"/>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endParaRPr lang="th-TH" altLang="en-US"/>
          </a:p>
        </p:txBody>
      </p:sp>
      <p:sp>
        <p:nvSpPr>
          <p:cNvPr id="6" name="Slide Number Placeholder 5"/>
          <p:cNvSpPr>
            <a:spLocks noGrp="1"/>
          </p:cNvSpPr>
          <p:nvPr>
            <p:ph type="sldNum" sz="quarter" idx="12"/>
          </p:nvPr>
        </p:nvSpPr>
        <p:spPr/>
        <p:txBody>
          <a:bodyPr/>
          <a:lstStyle>
            <a:lvl1pPr>
              <a:defRPr/>
            </a:lvl1pPr>
          </a:lstStyle>
          <a:p>
            <a:fld id="{E7026E02-7485-4156-83AB-45EB4A12A3BC}" type="slidenum">
              <a:rPr lang="en-US" altLang="en-US"/>
              <a:pPr/>
              <a:t>‹#›</a:t>
            </a:fld>
            <a:endParaRPr lang="th-TH" altLang="en-US"/>
          </a:p>
        </p:txBody>
      </p:sp>
    </p:spTree>
    <p:extLst>
      <p:ext uri="{BB962C8B-B14F-4D97-AF65-F5344CB8AC3E}">
        <p14:creationId xmlns:p14="http://schemas.microsoft.com/office/powerpoint/2010/main" val="2874389911"/>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th-TH" altLang="en-US"/>
          </a:p>
        </p:txBody>
      </p:sp>
      <p:sp>
        <p:nvSpPr>
          <p:cNvPr id="6" name="Footer Placeholder 5"/>
          <p:cNvSpPr>
            <a:spLocks noGrp="1"/>
          </p:cNvSpPr>
          <p:nvPr>
            <p:ph type="ftr" sz="quarter" idx="11"/>
          </p:nvPr>
        </p:nvSpPr>
        <p:spPr/>
        <p:txBody>
          <a:bodyPr/>
          <a:lstStyle>
            <a:lvl1pPr>
              <a:defRPr/>
            </a:lvl1pPr>
          </a:lstStyle>
          <a:p>
            <a:endParaRPr lang="th-TH" altLang="en-US"/>
          </a:p>
        </p:txBody>
      </p:sp>
      <p:sp>
        <p:nvSpPr>
          <p:cNvPr id="7" name="Slide Number Placeholder 6"/>
          <p:cNvSpPr>
            <a:spLocks noGrp="1"/>
          </p:cNvSpPr>
          <p:nvPr>
            <p:ph type="sldNum" sz="quarter" idx="12"/>
          </p:nvPr>
        </p:nvSpPr>
        <p:spPr/>
        <p:txBody>
          <a:bodyPr/>
          <a:lstStyle>
            <a:lvl1pPr>
              <a:defRPr/>
            </a:lvl1pPr>
          </a:lstStyle>
          <a:p>
            <a:fld id="{5FB14881-0875-44AB-8436-E3433557A0C1}" type="slidenum">
              <a:rPr lang="en-US" altLang="en-US"/>
              <a:pPr/>
              <a:t>‹#›</a:t>
            </a:fld>
            <a:endParaRPr lang="th-TH" altLang="en-US"/>
          </a:p>
        </p:txBody>
      </p:sp>
    </p:spTree>
    <p:extLst>
      <p:ext uri="{BB962C8B-B14F-4D97-AF65-F5344CB8AC3E}">
        <p14:creationId xmlns:p14="http://schemas.microsoft.com/office/powerpoint/2010/main" val="4085538890"/>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th-TH" altLang="en-US"/>
          </a:p>
        </p:txBody>
      </p:sp>
      <p:sp>
        <p:nvSpPr>
          <p:cNvPr id="8" name="Footer Placeholder 7"/>
          <p:cNvSpPr>
            <a:spLocks noGrp="1"/>
          </p:cNvSpPr>
          <p:nvPr>
            <p:ph type="ftr" sz="quarter" idx="11"/>
          </p:nvPr>
        </p:nvSpPr>
        <p:spPr/>
        <p:txBody>
          <a:bodyPr/>
          <a:lstStyle>
            <a:lvl1pPr>
              <a:defRPr/>
            </a:lvl1pPr>
          </a:lstStyle>
          <a:p>
            <a:endParaRPr lang="th-TH" altLang="en-US"/>
          </a:p>
        </p:txBody>
      </p:sp>
      <p:sp>
        <p:nvSpPr>
          <p:cNvPr id="9" name="Slide Number Placeholder 8"/>
          <p:cNvSpPr>
            <a:spLocks noGrp="1"/>
          </p:cNvSpPr>
          <p:nvPr>
            <p:ph type="sldNum" sz="quarter" idx="12"/>
          </p:nvPr>
        </p:nvSpPr>
        <p:spPr/>
        <p:txBody>
          <a:bodyPr/>
          <a:lstStyle>
            <a:lvl1pPr>
              <a:defRPr/>
            </a:lvl1pPr>
          </a:lstStyle>
          <a:p>
            <a:fld id="{5E14C9F0-0A99-408E-8C53-4E3C6C897237}" type="slidenum">
              <a:rPr lang="en-US" altLang="en-US"/>
              <a:pPr/>
              <a:t>‹#›</a:t>
            </a:fld>
            <a:endParaRPr lang="th-TH" altLang="en-US"/>
          </a:p>
        </p:txBody>
      </p:sp>
    </p:spTree>
    <p:extLst>
      <p:ext uri="{BB962C8B-B14F-4D97-AF65-F5344CB8AC3E}">
        <p14:creationId xmlns:p14="http://schemas.microsoft.com/office/powerpoint/2010/main" val="429773649"/>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th-TH" altLang="en-US"/>
          </a:p>
        </p:txBody>
      </p:sp>
      <p:sp>
        <p:nvSpPr>
          <p:cNvPr id="4" name="Footer Placeholder 3"/>
          <p:cNvSpPr>
            <a:spLocks noGrp="1"/>
          </p:cNvSpPr>
          <p:nvPr>
            <p:ph type="ftr" sz="quarter" idx="11"/>
          </p:nvPr>
        </p:nvSpPr>
        <p:spPr/>
        <p:txBody>
          <a:bodyPr/>
          <a:lstStyle>
            <a:lvl1pPr>
              <a:defRPr/>
            </a:lvl1pPr>
          </a:lstStyle>
          <a:p>
            <a:endParaRPr lang="th-TH" altLang="en-US"/>
          </a:p>
        </p:txBody>
      </p:sp>
      <p:sp>
        <p:nvSpPr>
          <p:cNvPr id="5" name="Slide Number Placeholder 4"/>
          <p:cNvSpPr>
            <a:spLocks noGrp="1"/>
          </p:cNvSpPr>
          <p:nvPr>
            <p:ph type="sldNum" sz="quarter" idx="12"/>
          </p:nvPr>
        </p:nvSpPr>
        <p:spPr/>
        <p:txBody>
          <a:bodyPr/>
          <a:lstStyle>
            <a:lvl1pPr>
              <a:defRPr/>
            </a:lvl1pPr>
          </a:lstStyle>
          <a:p>
            <a:fld id="{FF625CAB-23FF-47B6-AAD1-2350A25D17BD}" type="slidenum">
              <a:rPr lang="en-US" altLang="en-US"/>
              <a:pPr/>
              <a:t>‹#›</a:t>
            </a:fld>
            <a:endParaRPr lang="th-TH" altLang="en-US"/>
          </a:p>
        </p:txBody>
      </p:sp>
    </p:spTree>
    <p:extLst>
      <p:ext uri="{BB962C8B-B14F-4D97-AF65-F5344CB8AC3E}">
        <p14:creationId xmlns:p14="http://schemas.microsoft.com/office/powerpoint/2010/main" val="96873254"/>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C5317D2-7322-41FC-AD0C-95ABE2F54237}"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ltLang="en-US"/>
          </a:p>
        </p:txBody>
      </p:sp>
      <p:sp>
        <p:nvSpPr>
          <p:cNvPr id="3" name="Footer Placeholder 2"/>
          <p:cNvSpPr>
            <a:spLocks noGrp="1"/>
          </p:cNvSpPr>
          <p:nvPr>
            <p:ph type="ftr" sz="quarter" idx="11"/>
          </p:nvPr>
        </p:nvSpPr>
        <p:spPr/>
        <p:txBody>
          <a:bodyPr/>
          <a:lstStyle>
            <a:lvl1pPr>
              <a:defRPr/>
            </a:lvl1pPr>
          </a:lstStyle>
          <a:p>
            <a:endParaRPr lang="th-TH" altLang="en-US"/>
          </a:p>
        </p:txBody>
      </p:sp>
      <p:sp>
        <p:nvSpPr>
          <p:cNvPr id="4" name="Slide Number Placeholder 3"/>
          <p:cNvSpPr>
            <a:spLocks noGrp="1"/>
          </p:cNvSpPr>
          <p:nvPr>
            <p:ph type="sldNum" sz="quarter" idx="12"/>
          </p:nvPr>
        </p:nvSpPr>
        <p:spPr/>
        <p:txBody>
          <a:bodyPr/>
          <a:lstStyle>
            <a:lvl1pPr>
              <a:defRPr/>
            </a:lvl1pPr>
          </a:lstStyle>
          <a:p>
            <a:fld id="{A40ECE51-EB3D-4A77-AFA9-0033016AFEAD}" type="slidenum">
              <a:rPr lang="en-US" altLang="en-US"/>
              <a:pPr/>
              <a:t>‹#›</a:t>
            </a:fld>
            <a:endParaRPr lang="th-TH" altLang="en-US"/>
          </a:p>
        </p:txBody>
      </p:sp>
    </p:spTree>
    <p:extLst>
      <p:ext uri="{BB962C8B-B14F-4D97-AF65-F5344CB8AC3E}">
        <p14:creationId xmlns:p14="http://schemas.microsoft.com/office/powerpoint/2010/main" val="155750571"/>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h-TH" altLang="en-US"/>
          </a:p>
        </p:txBody>
      </p:sp>
      <p:sp>
        <p:nvSpPr>
          <p:cNvPr id="6" name="Footer Placeholder 5"/>
          <p:cNvSpPr>
            <a:spLocks noGrp="1"/>
          </p:cNvSpPr>
          <p:nvPr>
            <p:ph type="ftr" sz="quarter" idx="11"/>
          </p:nvPr>
        </p:nvSpPr>
        <p:spPr/>
        <p:txBody>
          <a:bodyPr/>
          <a:lstStyle>
            <a:lvl1pPr>
              <a:defRPr/>
            </a:lvl1pPr>
          </a:lstStyle>
          <a:p>
            <a:endParaRPr lang="th-TH" altLang="en-US"/>
          </a:p>
        </p:txBody>
      </p:sp>
      <p:sp>
        <p:nvSpPr>
          <p:cNvPr id="7" name="Slide Number Placeholder 6"/>
          <p:cNvSpPr>
            <a:spLocks noGrp="1"/>
          </p:cNvSpPr>
          <p:nvPr>
            <p:ph type="sldNum" sz="quarter" idx="12"/>
          </p:nvPr>
        </p:nvSpPr>
        <p:spPr/>
        <p:txBody>
          <a:bodyPr/>
          <a:lstStyle>
            <a:lvl1pPr>
              <a:defRPr/>
            </a:lvl1pPr>
          </a:lstStyle>
          <a:p>
            <a:fld id="{8FBBDAB1-D46D-49FB-A01B-547DF1B84B35}" type="slidenum">
              <a:rPr lang="en-US" altLang="en-US"/>
              <a:pPr/>
              <a:t>‹#›</a:t>
            </a:fld>
            <a:endParaRPr lang="th-TH" altLang="en-US"/>
          </a:p>
        </p:txBody>
      </p:sp>
    </p:spTree>
    <p:extLst>
      <p:ext uri="{BB962C8B-B14F-4D97-AF65-F5344CB8AC3E}">
        <p14:creationId xmlns:p14="http://schemas.microsoft.com/office/powerpoint/2010/main" val="3001380487"/>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th-TH" altLang="en-US"/>
          </a:p>
        </p:txBody>
      </p:sp>
      <p:sp>
        <p:nvSpPr>
          <p:cNvPr id="6" name="Footer Placeholder 5"/>
          <p:cNvSpPr>
            <a:spLocks noGrp="1"/>
          </p:cNvSpPr>
          <p:nvPr>
            <p:ph type="ftr" sz="quarter" idx="11"/>
          </p:nvPr>
        </p:nvSpPr>
        <p:spPr/>
        <p:txBody>
          <a:bodyPr/>
          <a:lstStyle>
            <a:lvl1pPr>
              <a:defRPr/>
            </a:lvl1pPr>
          </a:lstStyle>
          <a:p>
            <a:endParaRPr lang="th-TH" altLang="en-US"/>
          </a:p>
        </p:txBody>
      </p:sp>
      <p:sp>
        <p:nvSpPr>
          <p:cNvPr id="7" name="Slide Number Placeholder 6"/>
          <p:cNvSpPr>
            <a:spLocks noGrp="1"/>
          </p:cNvSpPr>
          <p:nvPr>
            <p:ph type="sldNum" sz="quarter" idx="12"/>
          </p:nvPr>
        </p:nvSpPr>
        <p:spPr/>
        <p:txBody>
          <a:bodyPr/>
          <a:lstStyle>
            <a:lvl1pPr>
              <a:defRPr/>
            </a:lvl1pPr>
          </a:lstStyle>
          <a:p>
            <a:fld id="{B450420D-F2D2-4499-8755-59ADB1FCA576}" type="slidenum">
              <a:rPr lang="en-US" altLang="en-US"/>
              <a:pPr/>
              <a:t>‹#›</a:t>
            </a:fld>
            <a:endParaRPr lang="th-TH" altLang="en-US"/>
          </a:p>
        </p:txBody>
      </p:sp>
    </p:spTree>
    <p:extLst>
      <p:ext uri="{BB962C8B-B14F-4D97-AF65-F5344CB8AC3E}">
        <p14:creationId xmlns:p14="http://schemas.microsoft.com/office/powerpoint/2010/main" val="1238389018"/>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endParaRPr lang="th-TH" altLang="en-US"/>
          </a:p>
        </p:txBody>
      </p:sp>
      <p:sp>
        <p:nvSpPr>
          <p:cNvPr id="6" name="Slide Number Placeholder 5"/>
          <p:cNvSpPr>
            <a:spLocks noGrp="1"/>
          </p:cNvSpPr>
          <p:nvPr>
            <p:ph type="sldNum" sz="quarter" idx="12"/>
          </p:nvPr>
        </p:nvSpPr>
        <p:spPr/>
        <p:txBody>
          <a:bodyPr/>
          <a:lstStyle>
            <a:lvl1pPr>
              <a:defRPr/>
            </a:lvl1pPr>
          </a:lstStyle>
          <a:p>
            <a:fld id="{4F6784A9-CACF-41D2-B993-238C3AA57605}" type="slidenum">
              <a:rPr lang="en-US" altLang="en-US"/>
              <a:pPr/>
              <a:t>‹#›</a:t>
            </a:fld>
            <a:endParaRPr lang="th-TH" altLang="en-US"/>
          </a:p>
        </p:txBody>
      </p:sp>
    </p:spTree>
    <p:extLst>
      <p:ext uri="{BB962C8B-B14F-4D97-AF65-F5344CB8AC3E}">
        <p14:creationId xmlns:p14="http://schemas.microsoft.com/office/powerpoint/2010/main" val="353707178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th-TH" altLang="en-US"/>
          </a:p>
        </p:txBody>
      </p:sp>
      <p:sp>
        <p:nvSpPr>
          <p:cNvPr id="5" name="Footer Placeholder 4"/>
          <p:cNvSpPr>
            <a:spLocks noGrp="1"/>
          </p:cNvSpPr>
          <p:nvPr>
            <p:ph type="ftr" sz="quarter" idx="11"/>
          </p:nvPr>
        </p:nvSpPr>
        <p:spPr/>
        <p:txBody>
          <a:bodyPr/>
          <a:lstStyle>
            <a:lvl1pPr>
              <a:defRPr/>
            </a:lvl1pPr>
          </a:lstStyle>
          <a:p>
            <a:endParaRPr lang="th-TH" altLang="en-US"/>
          </a:p>
        </p:txBody>
      </p:sp>
      <p:sp>
        <p:nvSpPr>
          <p:cNvPr id="6" name="Slide Number Placeholder 5"/>
          <p:cNvSpPr>
            <a:spLocks noGrp="1"/>
          </p:cNvSpPr>
          <p:nvPr>
            <p:ph type="sldNum" sz="quarter" idx="12"/>
          </p:nvPr>
        </p:nvSpPr>
        <p:spPr/>
        <p:txBody>
          <a:bodyPr/>
          <a:lstStyle>
            <a:lvl1pPr>
              <a:defRPr/>
            </a:lvl1pPr>
          </a:lstStyle>
          <a:p>
            <a:fld id="{6338E1D5-DF7A-4566-876C-EF5141FD3D0A}" type="slidenum">
              <a:rPr lang="en-US" altLang="en-US"/>
              <a:pPr/>
              <a:t>‹#›</a:t>
            </a:fld>
            <a:endParaRPr lang="th-TH" altLang="en-US"/>
          </a:p>
        </p:txBody>
      </p:sp>
    </p:spTree>
    <p:extLst>
      <p:ext uri="{BB962C8B-B14F-4D97-AF65-F5344CB8AC3E}">
        <p14:creationId xmlns:p14="http://schemas.microsoft.com/office/powerpoint/2010/main" val="3730497915"/>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th-TH"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th-TH"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373C0F6-33B6-4564-928D-DF7760572D2D}" type="slidenum">
              <a:rPr lang="en-US" altLang="en-US"/>
              <a:pPr/>
              <a:t>‹#›</a:t>
            </a:fld>
            <a:endParaRPr lang="th-TH" altLang="en-US"/>
          </a:p>
        </p:txBody>
      </p:sp>
    </p:spTree>
    <p:extLst>
      <p:ext uri="{BB962C8B-B14F-4D97-AF65-F5344CB8AC3E}">
        <p14:creationId xmlns:p14="http://schemas.microsoft.com/office/powerpoint/2010/main" val="1177427076"/>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ner Standard">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197120" y="254000"/>
            <a:ext cx="8572500" cy="650875"/>
          </a:xfrm>
          <a:prstGeom prst="rect">
            <a:avLst/>
          </a:prstGeom>
        </p:spPr>
        <p:txBody>
          <a:bodyPr>
            <a:normAutofit/>
          </a:bodyPr>
          <a:lstStyle>
            <a:lvl1pPr marL="0" indent="0">
              <a:buNone/>
              <a:defRPr sz="2200" b="1" i="1">
                <a:solidFill>
                  <a:srgbClr val="000090"/>
                </a:solidFill>
                <a:latin typeface="Arial"/>
                <a:cs typeface="Arial"/>
              </a:defRPr>
            </a:lvl1pPr>
            <a:lvl2pPr>
              <a:defRPr b="1" i="1">
                <a:latin typeface="Arial"/>
                <a:cs typeface="Arial"/>
              </a:defRPr>
            </a:lvl2pPr>
            <a:lvl3pPr>
              <a:defRPr b="1" i="1">
                <a:latin typeface="Arial"/>
                <a:cs typeface="Arial"/>
              </a:defRPr>
            </a:lvl3pPr>
            <a:lvl4pPr>
              <a:defRPr b="1" i="1">
                <a:latin typeface="Arial"/>
                <a:cs typeface="Arial"/>
              </a:defRPr>
            </a:lvl4pPr>
            <a:lvl5pPr>
              <a:defRPr b="1" i="1">
                <a:latin typeface="Arial"/>
                <a:cs typeface="Arial"/>
              </a:defRPr>
            </a:lvl5pPr>
          </a:lstStyle>
          <a:p>
            <a:pPr lvl="0"/>
            <a:r>
              <a:rPr lang="en-GB" dirty="0" smtClean="0"/>
              <a:t>Click to edit Master text styles</a:t>
            </a:r>
          </a:p>
        </p:txBody>
      </p:sp>
      <p:sp>
        <p:nvSpPr>
          <p:cNvPr id="8" name="Content Placeholder 2"/>
          <p:cNvSpPr>
            <a:spLocks noGrp="1"/>
          </p:cNvSpPr>
          <p:nvPr>
            <p:ph idx="14"/>
          </p:nvPr>
        </p:nvSpPr>
        <p:spPr>
          <a:xfrm>
            <a:off x="243022" y="819698"/>
            <a:ext cx="8572500" cy="4525963"/>
          </a:xfrm>
          <a:prstGeom prst="rect">
            <a:avLst/>
          </a:prstGeom>
        </p:spPr>
        <p:txBody>
          <a:bodyPr>
            <a:normAutofit/>
          </a:bodyPr>
          <a:lstStyle>
            <a:lvl1pPr>
              <a:lnSpc>
                <a:spcPct val="150000"/>
              </a:lnSpc>
              <a:defRPr sz="1800">
                <a:latin typeface="Arial"/>
                <a:cs typeface="Arial"/>
              </a:defRPr>
            </a:lvl1pPr>
            <a:lvl2pPr>
              <a:lnSpc>
                <a:spcPct val="150000"/>
              </a:lnSpc>
              <a:defRPr sz="1800">
                <a:latin typeface="Arial"/>
                <a:cs typeface="Arial"/>
              </a:defRPr>
            </a:lvl2pPr>
            <a:lvl3pPr>
              <a:lnSpc>
                <a:spcPct val="150000"/>
              </a:lnSpc>
              <a:defRPr sz="1800">
                <a:latin typeface="Arial"/>
                <a:cs typeface="Arial"/>
              </a:defRPr>
            </a:lvl3pPr>
            <a:lvl4pPr>
              <a:lnSpc>
                <a:spcPct val="150000"/>
              </a:lnSpc>
              <a:defRPr sz="1800">
                <a:latin typeface="Arial"/>
                <a:cs typeface="Arial"/>
              </a:defRPr>
            </a:lvl4pPr>
            <a:lvl5pPr>
              <a:lnSpc>
                <a:spcPct val="150000"/>
              </a:lnSpc>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0" name="Straight Connector 9"/>
          <p:cNvCxnSpPr/>
          <p:nvPr/>
        </p:nvCxnSpPr>
        <p:spPr>
          <a:xfrm>
            <a:off x="288925" y="767184"/>
            <a:ext cx="8572501"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420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ner: Bar Graph">
    <p:spTree>
      <p:nvGrpSpPr>
        <p:cNvPr id="1" name=""/>
        <p:cNvGrpSpPr/>
        <p:nvPr/>
      </p:nvGrpSpPr>
      <p:grpSpPr>
        <a:xfrm>
          <a:off x="0" y="0"/>
          <a:ext cx="0" cy="0"/>
          <a:chOff x="0" y="0"/>
          <a:chExt cx="0" cy="0"/>
        </a:xfrm>
      </p:grpSpPr>
      <p:sp>
        <p:nvSpPr>
          <p:cNvPr id="3" name="Text Placeholder 7"/>
          <p:cNvSpPr>
            <a:spLocks noGrp="1"/>
          </p:cNvSpPr>
          <p:nvPr>
            <p:ph type="body" sz="quarter" idx="13"/>
          </p:nvPr>
        </p:nvSpPr>
        <p:spPr>
          <a:xfrm>
            <a:off x="197120" y="254000"/>
            <a:ext cx="8572500" cy="650875"/>
          </a:xfrm>
          <a:prstGeom prst="rect">
            <a:avLst/>
          </a:prstGeom>
        </p:spPr>
        <p:txBody>
          <a:bodyPr>
            <a:normAutofit/>
          </a:bodyPr>
          <a:lstStyle>
            <a:lvl1pPr marL="0" indent="0">
              <a:buNone/>
              <a:defRPr sz="2200" b="1" i="1">
                <a:solidFill>
                  <a:srgbClr val="000090"/>
                </a:solidFill>
                <a:latin typeface="Arial"/>
                <a:cs typeface="Arial"/>
              </a:defRPr>
            </a:lvl1pPr>
            <a:lvl2pPr>
              <a:defRPr b="1" i="1">
                <a:latin typeface="Arial"/>
                <a:cs typeface="Arial"/>
              </a:defRPr>
            </a:lvl2pPr>
            <a:lvl3pPr>
              <a:defRPr b="1" i="1">
                <a:latin typeface="Arial"/>
                <a:cs typeface="Arial"/>
              </a:defRPr>
            </a:lvl3pPr>
            <a:lvl4pPr>
              <a:defRPr b="1" i="1">
                <a:latin typeface="Arial"/>
                <a:cs typeface="Arial"/>
              </a:defRPr>
            </a:lvl4pPr>
            <a:lvl5pPr>
              <a:defRPr b="1" i="1">
                <a:latin typeface="Arial"/>
                <a:cs typeface="Arial"/>
              </a:defRPr>
            </a:lvl5pPr>
          </a:lstStyle>
          <a:p>
            <a:pPr lvl="0"/>
            <a:r>
              <a:rPr lang="en-GB" dirty="0" smtClean="0"/>
              <a:t>Click to edit Master text styles</a:t>
            </a:r>
          </a:p>
        </p:txBody>
      </p:sp>
      <p:sp>
        <p:nvSpPr>
          <p:cNvPr id="4" name="Content Placeholder 2"/>
          <p:cNvSpPr>
            <a:spLocks noGrp="1"/>
          </p:cNvSpPr>
          <p:nvPr>
            <p:ph idx="14"/>
          </p:nvPr>
        </p:nvSpPr>
        <p:spPr>
          <a:xfrm>
            <a:off x="243022" y="819698"/>
            <a:ext cx="4224203" cy="4525963"/>
          </a:xfrm>
          <a:prstGeom prst="rect">
            <a:avLst/>
          </a:prstGeom>
        </p:spPr>
        <p:txBody>
          <a:bodyPr>
            <a:normAutofit/>
          </a:bodyPr>
          <a:lstStyle>
            <a:lvl1pPr>
              <a:lnSpc>
                <a:spcPct val="150000"/>
              </a:lnSpc>
              <a:defRPr sz="1800">
                <a:latin typeface="Arial"/>
                <a:cs typeface="Arial"/>
              </a:defRPr>
            </a:lvl1pPr>
            <a:lvl2pPr>
              <a:lnSpc>
                <a:spcPct val="200000"/>
              </a:lnSpc>
              <a:defRPr sz="1800">
                <a:latin typeface="Arial"/>
                <a:cs typeface="Arial"/>
              </a:defRPr>
            </a:lvl2pPr>
            <a:lvl3pPr>
              <a:lnSpc>
                <a:spcPct val="200000"/>
              </a:lnSpc>
              <a:defRPr sz="1800">
                <a:latin typeface="Arial"/>
                <a:cs typeface="Arial"/>
              </a:defRPr>
            </a:lvl3pPr>
            <a:lvl4pPr>
              <a:lnSpc>
                <a:spcPct val="200000"/>
              </a:lnSpc>
              <a:defRPr sz="1800">
                <a:latin typeface="Arial"/>
                <a:cs typeface="Arial"/>
              </a:defRPr>
            </a:lvl4pPr>
            <a:lvl5pPr>
              <a:lnSpc>
                <a:spcPct val="200000"/>
              </a:lnSpc>
              <a:defRPr sz="1800">
                <a:latin typeface="Arial"/>
                <a:cs typeface="Arial"/>
              </a:defRPr>
            </a:lvl5pPr>
          </a:lstStyle>
          <a:p>
            <a:pPr lvl="0"/>
            <a:r>
              <a:rPr lang="en-GB" dirty="0" smtClean="0"/>
              <a:t>Click to edit Master text styles</a:t>
            </a:r>
          </a:p>
        </p:txBody>
      </p:sp>
      <p:cxnSp>
        <p:nvCxnSpPr>
          <p:cNvPr id="5" name="Straight Connector 4"/>
          <p:cNvCxnSpPr/>
          <p:nvPr/>
        </p:nvCxnSpPr>
        <p:spPr>
          <a:xfrm>
            <a:off x="288925" y="767184"/>
            <a:ext cx="8572501"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583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2CFFC6-014D-7C42-B11E-4B16C41BB82D}" type="datetimeFigureOut">
              <a:rPr lang="en-US" smtClean="0">
                <a:solidFill>
                  <a:prstClr val="black">
                    <a:tint val="75000"/>
                  </a:prstClr>
                </a:solidFill>
                <a:latin typeface="Calibri"/>
              </a:rPr>
              <a:pPr/>
              <a:t>11/4/2018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9B91DD-A07E-404B-B2C4-AD92B1DBBE6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3532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126E33-B3A6-4E58-94ED-86CD76467425}" type="datetime1">
              <a:rPr lang="en-US"/>
              <a:pPr>
                <a:defRPr/>
              </a:pPr>
              <a:t>11/4/2018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CD02EBD4-2D9A-4C8F-9BEA-9DA016957642}" type="slidenum">
              <a:rPr lang="en-US"/>
              <a:pPr>
                <a:defRPr/>
              </a:pPr>
              <a:t>‹#›</a:t>
            </a:fld>
            <a:endParaRPr lang="en-US"/>
          </a:p>
        </p:txBody>
      </p:sp>
    </p:spTree>
    <p:extLst>
      <p:ext uri="{BB962C8B-B14F-4D97-AF65-F5344CB8AC3E}">
        <p14:creationId xmlns:p14="http://schemas.microsoft.com/office/powerpoint/2010/main" val="32838714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5317D2-7322-41FC-AD0C-95ABE2F54237}"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E39038-E157-4458-B828-B4B60D9F9189}" type="datetime1">
              <a:rPr lang="en-US"/>
              <a:pPr>
                <a:defRPr/>
              </a:pPr>
              <a:t>11/4/2018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73E686A7-82D2-4950-9E9B-098E0A05022A}" type="slidenum">
              <a:rPr lang="en-US"/>
              <a:pPr>
                <a:defRPr/>
              </a:pPr>
              <a:t>‹#›</a:t>
            </a:fld>
            <a:endParaRPr lang="en-US"/>
          </a:p>
        </p:txBody>
      </p:sp>
    </p:spTree>
    <p:extLst>
      <p:ext uri="{BB962C8B-B14F-4D97-AF65-F5344CB8AC3E}">
        <p14:creationId xmlns:p14="http://schemas.microsoft.com/office/powerpoint/2010/main" val="18555264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FA42C06B-4957-4A3A-899C-B552BCBD4CB4}" type="datetime1">
              <a:rPr lang="en-US"/>
              <a:pPr>
                <a:defRPr/>
              </a:pPr>
              <a:t>11/4/2018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7CB16DEF-DA9A-48F9-87FF-FA553FD4A34A}" type="slidenum">
              <a:rPr lang="en-US"/>
              <a:pPr>
                <a:defRPr/>
              </a:pPr>
              <a:t>‹#›</a:t>
            </a:fld>
            <a:endParaRPr lang="en-US"/>
          </a:p>
        </p:txBody>
      </p:sp>
    </p:spTree>
    <p:extLst>
      <p:ext uri="{BB962C8B-B14F-4D97-AF65-F5344CB8AC3E}">
        <p14:creationId xmlns:p14="http://schemas.microsoft.com/office/powerpoint/2010/main" val="42484280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369409-F174-4063-AA32-C713143EA7E0}" type="datetime1">
              <a:rPr lang="en-US"/>
              <a:pPr>
                <a:defRPr/>
              </a:pPr>
              <a:t>11/4/2018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1</a:t>
            </a:r>
          </a:p>
        </p:txBody>
      </p:sp>
      <p:sp>
        <p:nvSpPr>
          <p:cNvPr id="7" name="Slide Number Placeholder 5"/>
          <p:cNvSpPr>
            <a:spLocks noGrp="1"/>
          </p:cNvSpPr>
          <p:nvPr>
            <p:ph type="sldNum" sz="quarter" idx="12"/>
          </p:nvPr>
        </p:nvSpPr>
        <p:spPr/>
        <p:txBody>
          <a:bodyPr/>
          <a:lstStyle>
            <a:lvl1pPr>
              <a:defRPr/>
            </a:lvl1pPr>
          </a:lstStyle>
          <a:p>
            <a:pPr>
              <a:defRPr/>
            </a:pPr>
            <a:fld id="{9542A20B-3C50-4077-9AD4-AA3B59BC8882}" type="slidenum">
              <a:rPr lang="en-US"/>
              <a:pPr>
                <a:defRPr/>
              </a:pPr>
              <a:t>‹#›</a:t>
            </a:fld>
            <a:endParaRPr lang="en-US"/>
          </a:p>
        </p:txBody>
      </p:sp>
    </p:spTree>
    <p:extLst>
      <p:ext uri="{BB962C8B-B14F-4D97-AF65-F5344CB8AC3E}">
        <p14:creationId xmlns:p14="http://schemas.microsoft.com/office/powerpoint/2010/main" val="126222524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B94BE8-6F5B-4A1C-A6D3-5EFFE28EAF94}" type="datetime1">
              <a:rPr lang="en-US"/>
              <a:pPr>
                <a:defRPr/>
              </a:pPr>
              <a:t>11/4/2018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1</a:t>
            </a:r>
          </a:p>
        </p:txBody>
      </p:sp>
      <p:sp>
        <p:nvSpPr>
          <p:cNvPr id="9" name="Slide Number Placeholder 5"/>
          <p:cNvSpPr>
            <a:spLocks noGrp="1"/>
          </p:cNvSpPr>
          <p:nvPr>
            <p:ph type="sldNum" sz="quarter" idx="12"/>
          </p:nvPr>
        </p:nvSpPr>
        <p:spPr/>
        <p:txBody>
          <a:bodyPr/>
          <a:lstStyle>
            <a:lvl1pPr>
              <a:defRPr/>
            </a:lvl1pPr>
          </a:lstStyle>
          <a:p>
            <a:pPr>
              <a:defRPr/>
            </a:pPr>
            <a:fld id="{59E86DE8-AC42-4D67-8EE1-695FBD4917EC}" type="slidenum">
              <a:rPr lang="en-US"/>
              <a:pPr>
                <a:defRPr/>
              </a:pPr>
              <a:t>‹#›</a:t>
            </a:fld>
            <a:endParaRPr lang="en-US"/>
          </a:p>
        </p:txBody>
      </p:sp>
    </p:spTree>
    <p:extLst>
      <p:ext uri="{BB962C8B-B14F-4D97-AF65-F5344CB8AC3E}">
        <p14:creationId xmlns:p14="http://schemas.microsoft.com/office/powerpoint/2010/main" val="3417920259"/>
      </p:ext>
    </p:extLst>
  </p:cSld>
  <p:clrMapOvr>
    <a:masterClrMapping/>
  </p:clrMapOvr>
  <p:transition>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C8953A-B835-46E4-B588-0822EBFB0DE2}" type="datetime1">
              <a:rPr lang="en-US"/>
              <a:pPr>
                <a:defRPr/>
              </a:pPr>
              <a:t>11/4/2018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1</a:t>
            </a:r>
          </a:p>
        </p:txBody>
      </p:sp>
      <p:sp>
        <p:nvSpPr>
          <p:cNvPr id="5" name="Slide Number Placeholder 5"/>
          <p:cNvSpPr>
            <a:spLocks noGrp="1"/>
          </p:cNvSpPr>
          <p:nvPr>
            <p:ph type="sldNum" sz="quarter" idx="12"/>
          </p:nvPr>
        </p:nvSpPr>
        <p:spPr/>
        <p:txBody>
          <a:bodyPr/>
          <a:lstStyle>
            <a:lvl1pPr>
              <a:defRPr/>
            </a:lvl1pPr>
          </a:lstStyle>
          <a:p>
            <a:pPr>
              <a:defRPr/>
            </a:pPr>
            <a:fld id="{99431642-35AD-44E7-ADBA-B70AE9224942}" type="slidenum">
              <a:rPr lang="en-US"/>
              <a:pPr>
                <a:defRPr/>
              </a:pPr>
              <a:t>‹#›</a:t>
            </a:fld>
            <a:endParaRPr lang="en-US"/>
          </a:p>
        </p:txBody>
      </p:sp>
    </p:spTree>
    <p:extLst>
      <p:ext uri="{BB962C8B-B14F-4D97-AF65-F5344CB8AC3E}">
        <p14:creationId xmlns:p14="http://schemas.microsoft.com/office/powerpoint/2010/main" val="38079807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7A6EEC-2028-47B9-9888-687D82FB8B8A}" type="datetime1">
              <a:rPr lang="en-US"/>
              <a:pPr>
                <a:defRPr/>
              </a:pPr>
              <a:t>11/4/2018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1</a:t>
            </a:r>
          </a:p>
        </p:txBody>
      </p:sp>
      <p:sp>
        <p:nvSpPr>
          <p:cNvPr id="4" name="Slide Number Placeholder 5"/>
          <p:cNvSpPr>
            <a:spLocks noGrp="1"/>
          </p:cNvSpPr>
          <p:nvPr>
            <p:ph type="sldNum" sz="quarter" idx="12"/>
          </p:nvPr>
        </p:nvSpPr>
        <p:spPr/>
        <p:txBody>
          <a:bodyPr/>
          <a:lstStyle>
            <a:lvl1pPr>
              <a:defRPr/>
            </a:lvl1pPr>
          </a:lstStyle>
          <a:p>
            <a:pPr>
              <a:defRPr/>
            </a:pPr>
            <a:fld id="{777DE3E3-D549-4613-AB8D-D9E1EFABF2F5}" type="slidenum">
              <a:rPr lang="en-US"/>
              <a:pPr>
                <a:defRPr/>
              </a:pPr>
              <a:t>‹#›</a:t>
            </a:fld>
            <a:endParaRPr lang="en-US"/>
          </a:p>
        </p:txBody>
      </p:sp>
    </p:spTree>
    <p:extLst>
      <p:ext uri="{BB962C8B-B14F-4D97-AF65-F5344CB8AC3E}">
        <p14:creationId xmlns:p14="http://schemas.microsoft.com/office/powerpoint/2010/main" val="38876590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7206284-C58E-4702-9D95-46A5049F6D57}" type="datetime1">
              <a:rPr lang="en-US"/>
              <a:pPr>
                <a:defRPr/>
              </a:pPr>
              <a:t>11/4/2018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1</a:t>
            </a:r>
          </a:p>
        </p:txBody>
      </p:sp>
      <p:sp>
        <p:nvSpPr>
          <p:cNvPr id="7" name="Slide Number Placeholder 5"/>
          <p:cNvSpPr>
            <a:spLocks noGrp="1"/>
          </p:cNvSpPr>
          <p:nvPr>
            <p:ph type="sldNum" sz="quarter" idx="12"/>
          </p:nvPr>
        </p:nvSpPr>
        <p:spPr/>
        <p:txBody>
          <a:bodyPr/>
          <a:lstStyle>
            <a:lvl1pPr>
              <a:defRPr/>
            </a:lvl1pPr>
          </a:lstStyle>
          <a:p>
            <a:pPr>
              <a:defRPr/>
            </a:pPr>
            <a:fld id="{E089E1CE-6544-4ECF-8568-252C796CFBD5}" type="slidenum">
              <a:rPr lang="en-US"/>
              <a:pPr>
                <a:defRPr/>
              </a:pPr>
              <a:t>‹#›</a:t>
            </a:fld>
            <a:endParaRPr lang="en-US"/>
          </a:p>
        </p:txBody>
      </p:sp>
    </p:spTree>
    <p:extLst>
      <p:ext uri="{BB962C8B-B14F-4D97-AF65-F5344CB8AC3E}">
        <p14:creationId xmlns:p14="http://schemas.microsoft.com/office/powerpoint/2010/main" val="42388579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A634F05-2F79-4738-BC5B-8A9F1EB24260}" type="datetime1">
              <a:rPr lang="en-US"/>
              <a:pPr>
                <a:defRPr/>
              </a:pPr>
              <a:t>11/4/2018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1</a:t>
            </a:r>
          </a:p>
        </p:txBody>
      </p:sp>
      <p:sp>
        <p:nvSpPr>
          <p:cNvPr id="7" name="Slide Number Placeholder 5"/>
          <p:cNvSpPr>
            <a:spLocks noGrp="1"/>
          </p:cNvSpPr>
          <p:nvPr>
            <p:ph type="sldNum" sz="quarter" idx="12"/>
          </p:nvPr>
        </p:nvSpPr>
        <p:spPr/>
        <p:txBody>
          <a:bodyPr/>
          <a:lstStyle>
            <a:lvl1pPr>
              <a:defRPr/>
            </a:lvl1pPr>
          </a:lstStyle>
          <a:p>
            <a:pPr>
              <a:defRPr/>
            </a:pPr>
            <a:fld id="{A167997A-CD37-4B34-A9DB-E97CE96D3A16}" type="slidenum">
              <a:rPr lang="en-US"/>
              <a:pPr>
                <a:defRPr/>
              </a:pPr>
              <a:t>‹#›</a:t>
            </a:fld>
            <a:endParaRPr lang="en-US"/>
          </a:p>
        </p:txBody>
      </p:sp>
    </p:spTree>
    <p:extLst>
      <p:ext uri="{BB962C8B-B14F-4D97-AF65-F5344CB8AC3E}">
        <p14:creationId xmlns:p14="http://schemas.microsoft.com/office/powerpoint/2010/main" val="269453771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BB4EFE-3E4A-45C9-8020-3E4A646386F9}" type="datetime1">
              <a:rPr lang="en-US"/>
              <a:pPr>
                <a:defRPr/>
              </a:pPr>
              <a:t>11/4/2018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636985EB-FED3-4BD5-A6EA-EF6A8EF236D9}" type="slidenum">
              <a:rPr lang="en-US"/>
              <a:pPr>
                <a:defRPr/>
              </a:pPr>
              <a:t>‹#›</a:t>
            </a:fld>
            <a:endParaRPr lang="en-US"/>
          </a:p>
        </p:txBody>
      </p:sp>
    </p:spTree>
    <p:extLst>
      <p:ext uri="{BB962C8B-B14F-4D97-AF65-F5344CB8AC3E}">
        <p14:creationId xmlns:p14="http://schemas.microsoft.com/office/powerpoint/2010/main" val="274036213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2CF5CE-7EDB-4051-8E36-B82E331D096F}" type="datetime1">
              <a:rPr lang="en-US"/>
              <a:pPr>
                <a:defRPr/>
              </a:pPr>
              <a:t>11/4/2018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1CE3AA4E-F089-4774-BB7C-6EFFB1E6FC2B}" type="slidenum">
              <a:rPr lang="en-US"/>
              <a:pPr>
                <a:defRPr/>
              </a:pPr>
              <a:t>‹#›</a:t>
            </a:fld>
            <a:endParaRPr lang="en-US"/>
          </a:p>
        </p:txBody>
      </p:sp>
    </p:spTree>
    <p:extLst>
      <p:ext uri="{BB962C8B-B14F-4D97-AF65-F5344CB8AC3E}">
        <p14:creationId xmlns:p14="http://schemas.microsoft.com/office/powerpoint/2010/main" val="38189084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5317D2-7322-41FC-AD0C-95ABE2F54237}"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59C3731-A5F6-47E4-A746-EA93E8634BA3}" type="datetime1">
              <a:rPr lang="en-US"/>
              <a:pPr>
                <a:defRPr/>
              </a:pPr>
              <a:t>11/4/2018</a:t>
            </a:fld>
            <a:endParaRPr lang="en-US" dirty="0"/>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A2ED5AC-E91F-4AFA-AE58-1D2C8B92109D}" type="slidenum">
              <a:rPr lang="en-US" altLang="en-US"/>
              <a:pPr>
                <a:defRPr/>
              </a:pPr>
              <a:t>‹#›</a:t>
            </a:fld>
            <a:r>
              <a:rPr lang="en-US" altLang="en-US"/>
              <a:t>1</a:t>
            </a:r>
          </a:p>
        </p:txBody>
      </p:sp>
      <p:sp>
        <p:nvSpPr>
          <p:cNvPr id="5" name="Slide Number Placeholder 4"/>
          <p:cNvSpPr>
            <a:spLocks noGrp="1"/>
          </p:cNvSpPr>
          <p:nvPr>
            <p:ph type="sldNum" sz="quarter" idx="12"/>
          </p:nvPr>
        </p:nvSpPr>
        <p:spPr>
          <a:xfrm>
            <a:off x="6553200" y="6356350"/>
            <a:ext cx="2133600" cy="365125"/>
          </a:xfrm>
        </p:spPr>
        <p:txBody>
          <a:bodyPr wrap="square" numCol="1" anchorCtr="0" compatLnSpc="1">
            <a:prstTxWarp prst="textNoShape">
              <a:avLst/>
            </a:prstTxWarp>
          </a:bodyPr>
          <a:lstStyle>
            <a:lvl1pPr algn="r">
              <a:defRPr sz="900">
                <a:solidFill>
                  <a:srgbClr val="254061"/>
                </a:solidFill>
                <a:latin typeface="Calibri" panose="020F0502020204030204" pitchFamily="34" charset="0"/>
              </a:defRPr>
            </a:lvl1pPr>
          </a:lstStyle>
          <a:p>
            <a:pPr>
              <a:defRPr/>
            </a:pPr>
            <a:fld id="{9920DF06-5396-440B-95D7-A6B152F28901}" type="slidenum">
              <a:rPr lang="en-US" altLang="en-US"/>
              <a:pPr>
                <a:defRPr/>
              </a:pPr>
              <a:t>‹#›</a:t>
            </a:fld>
            <a:endParaRPr lang="en-US" altLang="en-US"/>
          </a:p>
        </p:txBody>
      </p:sp>
    </p:spTree>
    <p:extLst>
      <p:ext uri="{BB962C8B-B14F-4D97-AF65-F5344CB8AC3E}">
        <p14:creationId xmlns:p14="http://schemas.microsoft.com/office/powerpoint/2010/main" val="3047826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317D2-7322-41FC-AD0C-95ABE2F54237}"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317D2-7322-41FC-AD0C-95ABE2F54237}"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317D2-7322-41FC-AD0C-95ABE2F54237}"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218DA-52B5-4F9C-A90D-3F73422A60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6.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C5317D2-7322-41FC-AD0C-95ABE2F54237}" type="datetimeFigureOut">
              <a:rPr lang="en-US" smtClean="0"/>
              <a:t>11/4/2018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C6218DA-52B5-4F9C-A90D-3F73422A601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129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29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129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29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129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129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903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12903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12903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C3EEC03-C60B-4D70-8C58-21FA379F3AFC}" type="slidenum">
              <a:rPr lang="en-US" altLang="en-US"/>
              <a:pPr/>
              <a:t>‹#›</a:t>
            </a:fld>
            <a:endParaRPr lang="en-US" altLang="en-US"/>
          </a:p>
        </p:txBody>
      </p:sp>
    </p:spTree>
    <p:extLst>
      <p:ext uri="{BB962C8B-B14F-4D97-AF65-F5344CB8AC3E}">
        <p14:creationId xmlns:p14="http://schemas.microsoft.com/office/powerpoint/2010/main" val="1250203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88950" y="1773238"/>
            <a:ext cx="7988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1030" name="Rectangle 6"/>
          <p:cNvSpPr>
            <a:spLocks noGrp="1" noChangeArrowheads="1"/>
          </p:cNvSpPr>
          <p:nvPr>
            <p:ph type="sldNum" sz="quarter" idx="4"/>
          </p:nvPr>
        </p:nvSpPr>
        <p:spPr bwMode="auto">
          <a:xfrm>
            <a:off x="7239000" y="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8551C563-FC19-42B8-BADE-95B66BFF27D3}" type="slidenum">
              <a:rPr lang="fr-FR" altLang="en-US"/>
              <a:pPr/>
              <a:t>‹#›</a:t>
            </a:fld>
            <a:endParaRPr lang="fr-FR" altLang="en-US"/>
          </a:p>
        </p:txBody>
      </p:sp>
      <p:sp>
        <p:nvSpPr>
          <p:cNvPr id="2052" name="Rectangle 10"/>
          <p:cNvSpPr>
            <a:spLocks noGrp="1" noChangeArrowheads="1"/>
          </p:cNvSpPr>
          <p:nvPr>
            <p:ph type="title"/>
          </p:nvPr>
        </p:nvSpPr>
        <p:spPr bwMode="auto">
          <a:xfrm>
            <a:off x="468313" y="404813"/>
            <a:ext cx="8229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en-US" smtClean="0"/>
              <a:t>Title</a:t>
            </a:r>
            <a:endParaRPr lang="en-US" altLang="en-US" smtClean="0"/>
          </a:p>
        </p:txBody>
      </p:sp>
      <p:sp>
        <p:nvSpPr>
          <p:cNvPr id="1039" name="Text Box 15"/>
          <p:cNvSpPr txBox="1">
            <a:spLocks noChangeArrowheads="1"/>
          </p:cNvSpPr>
          <p:nvPr/>
        </p:nvSpPr>
        <p:spPr bwMode="auto">
          <a:xfrm>
            <a:off x="482600" y="1474788"/>
            <a:ext cx="3368675" cy="336550"/>
          </a:xfrm>
          <a:prstGeom prst="rect">
            <a:avLst/>
          </a:prstGeom>
          <a:noFill/>
          <a:ln w="9525">
            <a:noFill/>
            <a:miter lim="800000"/>
            <a:headEnd/>
            <a:tailEnd/>
          </a:ln>
          <a:effectLst/>
        </p:spPr>
        <p:txBody>
          <a:bodyPr>
            <a:spAutoFit/>
          </a:bodyPr>
          <a:lstStyle/>
          <a:p>
            <a:pPr>
              <a:spcBef>
                <a:spcPct val="50000"/>
              </a:spcBef>
              <a:defRPr/>
            </a:pPr>
            <a:endParaRPr lang="en-US" sz="1600">
              <a:latin typeface="Arial" charset="0"/>
              <a:ea typeface="ヒラギノ角ゴ Pro W3" pitchFamily="1" charset="-128"/>
              <a:cs typeface="+mn-cs"/>
            </a:endParaRPr>
          </a:p>
        </p:txBody>
      </p:sp>
    </p:spTree>
    <p:extLst>
      <p:ext uri="{BB962C8B-B14F-4D97-AF65-F5344CB8AC3E}">
        <p14:creationId xmlns:p14="http://schemas.microsoft.com/office/powerpoint/2010/main" val="41942742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defRPr>
      </a:lvl2pPr>
      <a:lvl3pPr algn="l" rtl="0" eaLnBrk="0" fontAlgn="base" hangingPunct="0">
        <a:spcBef>
          <a:spcPct val="0"/>
        </a:spcBef>
        <a:spcAft>
          <a:spcPct val="0"/>
        </a:spcAft>
        <a:defRPr sz="3600">
          <a:solidFill>
            <a:srgbClr val="00408C"/>
          </a:solidFill>
          <a:latin typeface="Arial" charset="0"/>
        </a:defRPr>
      </a:lvl3pPr>
      <a:lvl4pPr algn="l" rtl="0" eaLnBrk="0" fontAlgn="base" hangingPunct="0">
        <a:spcBef>
          <a:spcPct val="0"/>
        </a:spcBef>
        <a:spcAft>
          <a:spcPct val="0"/>
        </a:spcAft>
        <a:defRPr sz="3600">
          <a:solidFill>
            <a:srgbClr val="00408C"/>
          </a:solidFill>
          <a:latin typeface="Arial" charset="0"/>
        </a:defRPr>
      </a:lvl4pPr>
      <a:lvl5pPr algn="l" rtl="0" eaLnBrk="0" fontAlgn="base" hangingPunct="0">
        <a:spcBef>
          <a:spcPct val="0"/>
        </a:spcBef>
        <a:spcAft>
          <a:spcPct val="0"/>
        </a:spcAft>
        <a:defRPr sz="3600">
          <a:solidFill>
            <a:srgbClr val="00408C"/>
          </a:solidFill>
          <a:latin typeface="Arial" charset="0"/>
        </a:defRPr>
      </a:lvl5pPr>
      <a:lvl6pPr marL="457200" algn="l" rtl="0" fontAlgn="base">
        <a:spcBef>
          <a:spcPct val="0"/>
        </a:spcBef>
        <a:spcAft>
          <a:spcPct val="0"/>
        </a:spcAft>
        <a:defRPr sz="3600">
          <a:solidFill>
            <a:srgbClr val="00408C"/>
          </a:solidFill>
          <a:latin typeface="Arial" charset="0"/>
        </a:defRPr>
      </a:lvl6pPr>
      <a:lvl7pPr marL="914400" algn="l" rtl="0" fontAlgn="base">
        <a:spcBef>
          <a:spcPct val="0"/>
        </a:spcBef>
        <a:spcAft>
          <a:spcPct val="0"/>
        </a:spcAft>
        <a:defRPr sz="3600">
          <a:solidFill>
            <a:srgbClr val="00408C"/>
          </a:solidFill>
          <a:latin typeface="Arial" charset="0"/>
        </a:defRPr>
      </a:lvl7pPr>
      <a:lvl8pPr marL="1371600" algn="l" rtl="0" fontAlgn="base">
        <a:spcBef>
          <a:spcPct val="0"/>
        </a:spcBef>
        <a:spcAft>
          <a:spcPct val="0"/>
        </a:spcAft>
        <a:defRPr sz="3600">
          <a:solidFill>
            <a:srgbClr val="00408C"/>
          </a:solidFill>
          <a:latin typeface="Arial" charset="0"/>
        </a:defRPr>
      </a:lvl8pPr>
      <a:lvl9pPr marL="1828800" algn="l" rtl="0" fontAlgn="base">
        <a:spcBef>
          <a:spcPct val="0"/>
        </a:spcBef>
        <a:spcAft>
          <a:spcPct val="0"/>
        </a:spcAft>
        <a:defRPr sz="3600">
          <a:solidFill>
            <a:srgbClr val="00408C"/>
          </a:solidFill>
          <a:latin typeface="Arial" charset="0"/>
        </a:defRPr>
      </a:lvl9pPr>
    </p:titleStyle>
    <p:bodyStyle>
      <a:lvl1pPr marL="342900" indent="-342900" algn="l" rtl="0" eaLnBrk="0" fontAlgn="base" hangingPunct="0">
        <a:spcBef>
          <a:spcPct val="20000"/>
        </a:spcBef>
        <a:spcAft>
          <a:spcPct val="0"/>
        </a:spcAft>
        <a:buBlip>
          <a:blip r:embed="rId13"/>
        </a:buBlip>
        <a:defRPr sz="2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2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200">
          <a:solidFill>
            <a:schemeClr val="tx1"/>
          </a:solidFill>
          <a:latin typeface="+mn-lt"/>
          <a:ea typeface="+mn-ea"/>
        </a:defRPr>
      </a:lvl3pPr>
      <a:lvl4pPr marL="1600200" indent="-228600" algn="l" rtl="0" eaLnBrk="0" fontAlgn="base" hangingPunct="0">
        <a:spcBef>
          <a:spcPct val="20000"/>
        </a:spcBef>
        <a:spcAft>
          <a:spcPct val="0"/>
        </a:spcAft>
        <a:buChar char="–"/>
        <a:defRPr sz="2200">
          <a:solidFill>
            <a:schemeClr val="tx1"/>
          </a:solidFill>
          <a:latin typeface="+mn-lt"/>
          <a:ea typeface="+mn-ea"/>
        </a:defRPr>
      </a:lvl4pPr>
      <a:lvl5pPr marL="2057400" indent="-228600" algn="l" rtl="0" eaLnBrk="0" fontAlgn="base" hangingPunct="0">
        <a:spcBef>
          <a:spcPct val="20000"/>
        </a:spcBef>
        <a:spcAft>
          <a:spcPct val="0"/>
        </a:spcAft>
        <a:buChar char="»"/>
        <a:defRPr sz="2200">
          <a:solidFill>
            <a:schemeClr val="tx1"/>
          </a:solidFill>
          <a:latin typeface="+mn-lt"/>
          <a:ea typeface="+mn-ea"/>
        </a:defRPr>
      </a:lvl5pPr>
      <a:lvl6pPr marL="2514600" indent="-228600" algn="l" rtl="0" fontAlgn="base">
        <a:spcBef>
          <a:spcPct val="20000"/>
        </a:spcBef>
        <a:spcAft>
          <a:spcPct val="0"/>
        </a:spcAft>
        <a:buChar char="»"/>
        <a:defRPr sz="2200">
          <a:solidFill>
            <a:schemeClr val="tx1"/>
          </a:solidFill>
          <a:latin typeface="+mn-lt"/>
          <a:ea typeface="+mn-ea"/>
        </a:defRPr>
      </a:lvl6pPr>
      <a:lvl7pPr marL="2971800" indent="-228600" algn="l" rtl="0" fontAlgn="base">
        <a:spcBef>
          <a:spcPct val="20000"/>
        </a:spcBef>
        <a:spcAft>
          <a:spcPct val="0"/>
        </a:spcAft>
        <a:buChar char="»"/>
        <a:defRPr sz="2200">
          <a:solidFill>
            <a:schemeClr val="tx1"/>
          </a:solidFill>
          <a:latin typeface="+mn-lt"/>
          <a:ea typeface="+mn-ea"/>
        </a:defRPr>
      </a:lvl7pPr>
      <a:lvl8pPr marL="3429000" indent="-228600" algn="l" rtl="0" fontAlgn="base">
        <a:spcBef>
          <a:spcPct val="20000"/>
        </a:spcBef>
        <a:spcAft>
          <a:spcPct val="0"/>
        </a:spcAft>
        <a:buChar char="»"/>
        <a:defRPr sz="2200">
          <a:solidFill>
            <a:schemeClr val="tx1"/>
          </a:solidFill>
          <a:latin typeface="+mn-lt"/>
          <a:ea typeface="+mn-ea"/>
        </a:defRPr>
      </a:lvl8pPr>
      <a:lvl9pPr marL="3886200" indent="-228600" algn="l" rtl="0" fontAlgn="base">
        <a:spcBef>
          <a:spcPct val="20000"/>
        </a:spcBef>
        <a:spcAft>
          <a:spcPct val="0"/>
        </a:spcAft>
        <a:buChar char="»"/>
        <a:defRPr sz="2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grpSp>
        <p:nvGrpSpPr>
          <p:cNvPr id="132098" name="Group 2"/>
          <p:cNvGrpSpPr>
            <a:grpSpLocks/>
          </p:cNvGrpSpPr>
          <p:nvPr/>
        </p:nvGrpSpPr>
        <p:grpSpPr bwMode="auto">
          <a:xfrm>
            <a:off x="0" y="3902075"/>
            <a:ext cx="3400425" cy="2949575"/>
            <a:chOff x="0" y="2458"/>
            <a:chExt cx="2142" cy="1858"/>
          </a:xfrm>
        </p:grpSpPr>
        <p:sp>
          <p:nvSpPr>
            <p:cNvPr id="132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2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h-TH" altLang="en-US" smtClean="0"/>
              <a:t>Click to edit Master title style</a:t>
            </a:r>
          </a:p>
        </p:txBody>
      </p:sp>
      <p:sp>
        <p:nvSpPr>
          <p:cNvPr id="132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smtClean="0"/>
              <a:t>Click to edit Master text styles</a:t>
            </a:r>
          </a:p>
          <a:p>
            <a:pPr lvl="1"/>
            <a:r>
              <a:rPr lang="th-TH" altLang="en-US" smtClean="0"/>
              <a:t>Second level</a:t>
            </a:r>
          </a:p>
          <a:p>
            <a:pPr lvl="2"/>
            <a:r>
              <a:rPr lang="th-TH" altLang="en-US" smtClean="0"/>
              <a:t>Third level</a:t>
            </a:r>
          </a:p>
          <a:p>
            <a:pPr lvl="3"/>
            <a:r>
              <a:rPr lang="th-TH" altLang="en-US" smtClean="0"/>
              <a:t>Fourth level</a:t>
            </a:r>
          </a:p>
          <a:p>
            <a:pPr lvl="4"/>
            <a:r>
              <a:rPr lang="th-TH" altLang="en-US" smtClean="0"/>
              <a:t>Fifth level</a:t>
            </a:r>
          </a:p>
        </p:txBody>
      </p:sp>
      <p:sp>
        <p:nvSpPr>
          <p:cNvPr id="132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th-TH" altLang="en-US"/>
          </a:p>
        </p:txBody>
      </p:sp>
      <p:sp>
        <p:nvSpPr>
          <p:cNvPr id="132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th-TH" altLang="en-US"/>
          </a:p>
        </p:txBody>
      </p:sp>
      <p:sp>
        <p:nvSpPr>
          <p:cNvPr id="132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49BC8448-211D-4D3D-93AB-CC926BEBF943}" type="slidenum">
              <a:rPr lang="en-US" altLang="en-US"/>
              <a:pPr/>
              <a:t>‹#›</a:t>
            </a:fld>
            <a:endParaRPr lang="th-TH" altLang="en-US"/>
          </a:p>
        </p:txBody>
      </p:sp>
    </p:spTree>
    <p:extLst>
      <p:ext uri="{BB962C8B-B14F-4D97-AF65-F5344CB8AC3E}">
        <p14:creationId xmlns:p14="http://schemas.microsoft.com/office/powerpoint/2010/main" val="354275348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slow">
    <p:random/>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ea typeface="Angsana New" pitchFamily="18" charset="-120"/>
          <a:cs typeface="Angsana New" pitchFamily="18" charset="-12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0" y="4749799"/>
            <a:ext cx="9144000" cy="1244600"/>
          </a:xfrm>
          <a:prstGeom prst="rect">
            <a:avLst/>
          </a:prstGeom>
        </p:spPr>
      </p:pic>
      <p:pic>
        <p:nvPicPr>
          <p:cNvPr id="8" name="Picture 7"/>
          <p:cNvPicPr>
            <a:picLocks noChangeAspect="1"/>
          </p:cNvPicPr>
          <p:nvPr/>
        </p:nvPicPr>
        <p:blipFill>
          <a:blip r:embed="rId6"/>
          <a:stretch>
            <a:fillRect/>
          </a:stretch>
        </p:blipFill>
        <p:spPr>
          <a:xfrm>
            <a:off x="0" y="5880100"/>
            <a:ext cx="9144000" cy="977900"/>
          </a:xfrm>
          <a:prstGeom prst="rect">
            <a:avLst/>
          </a:prstGeom>
        </p:spPr>
      </p:pic>
      <p:pic>
        <p:nvPicPr>
          <p:cNvPr id="9" name="Picture 8"/>
          <p:cNvPicPr>
            <a:picLocks noChangeAspect="1"/>
          </p:cNvPicPr>
          <p:nvPr/>
        </p:nvPicPr>
        <p:blipFill>
          <a:blip r:embed="rId7"/>
          <a:stretch>
            <a:fillRect/>
          </a:stretch>
        </p:blipFill>
        <p:spPr>
          <a:xfrm>
            <a:off x="6270626" y="6146800"/>
            <a:ext cx="2590800" cy="431800"/>
          </a:xfrm>
          <a:prstGeom prst="rect">
            <a:avLst/>
          </a:prstGeom>
        </p:spPr>
      </p:pic>
    </p:spTree>
    <p:extLst>
      <p:ext uri="{BB962C8B-B14F-4D97-AF65-F5344CB8AC3E}">
        <p14:creationId xmlns:p14="http://schemas.microsoft.com/office/powerpoint/2010/main" val="303635622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F15C407-EE6D-48F5-BAD1-750658626FBE}" type="datetime1">
              <a:rPr lang="en-US"/>
              <a:pPr>
                <a:defRPr/>
              </a:pPr>
              <a:t>11/4/2018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1</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454CD06-867A-415C-BBBB-4CA6AED0274E}" type="slidenum">
              <a:rPr lang="en-US"/>
              <a:pPr>
                <a:defRPr/>
              </a:pPr>
              <a:t>‹#›</a:t>
            </a:fld>
            <a:endParaRPr lang="en-US"/>
          </a:p>
        </p:txBody>
      </p:sp>
      <p:sp>
        <p:nvSpPr>
          <p:cNvPr id="7" name="Text Box 9"/>
          <p:cNvSpPr txBox="1">
            <a:spLocks noChangeArrowheads="1"/>
          </p:cNvSpPr>
          <p:nvPr userDrawn="1"/>
        </p:nvSpPr>
        <p:spPr bwMode="auto">
          <a:xfrm>
            <a:off x="8229600" y="6497638"/>
            <a:ext cx="809625" cy="230187"/>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defRPr/>
            </a:pPr>
            <a:r>
              <a:rPr lang="en-US" altLang="en-US" sz="900" b="1"/>
              <a:t>12-</a:t>
            </a:r>
            <a:fld id="{7884E003-5B9D-48E1-A76E-EC40FEBA1F7C}" type="slidenum">
              <a:rPr lang="en-US" altLang="en-US" sz="900" b="1"/>
              <a:pPr algn="r">
                <a:defRPr/>
              </a:pPr>
              <a:t>‹#›</a:t>
            </a:fld>
            <a:endParaRPr lang="en-US" altLang="en-US" sz="900" b="1"/>
          </a:p>
        </p:txBody>
      </p:sp>
    </p:spTree>
    <p:extLst>
      <p:ext uri="{BB962C8B-B14F-4D97-AF65-F5344CB8AC3E}">
        <p14:creationId xmlns:p14="http://schemas.microsoft.com/office/powerpoint/2010/main" val="390733186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fade/>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2062163"/>
            <a:ext cx="8001000" cy="1549400"/>
          </a:xfrm>
        </p:spPr>
        <p:txBody>
          <a:bodyPr rtlCol="0">
            <a:normAutofit fontScale="90000"/>
          </a:bodyPr>
          <a:lstStyle/>
          <a:p>
            <a:pPr eaLnBrk="1" fontAlgn="auto" hangingPunct="1">
              <a:spcAft>
                <a:spcPts val="0"/>
              </a:spcAft>
              <a:defRPr/>
            </a:pPr>
            <a:r>
              <a:rPr lang="en-US" dirty="0" smtClean="0"/>
              <a:t/>
            </a:r>
            <a:br>
              <a:rPr lang="en-US" dirty="0" smtClean="0"/>
            </a:br>
            <a:r>
              <a:rPr lang="en-US" dirty="0"/>
              <a:t/>
            </a:r>
            <a:br>
              <a:rPr lang="en-US" dirty="0"/>
            </a:br>
            <a:r>
              <a:rPr lang="en-US" dirty="0"/>
              <a:t/>
            </a:r>
            <a:br>
              <a:rPr lang="en-US" dirty="0"/>
            </a:br>
            <a:r>
              <a:rPr lang="en-US" dirty="0"/>
              <a:t/>
            </a:r>
            <a:br>
              <a:rPr lang="en-US" dirty="0"/>
            </a:br>
            <a:r>
              <a:rPr lang="en-US" sz="5025" b="1" dirty="0">
                <a:solidFill>
                  <a:schemeClr val="accent5">
                    <a:lumMod val="50000"/>
                  </a:schemeClr>
                </a:solidFill>
              </a:rPr>
              <a:t/>
            </a:r>
            <a:br>
              <a:rPr lang="en-US" sz="5025" b="1" dirty="0">
                <a:solidFill>
                  <a:schemeClr val="accent5">
                    <a:lumMod val="50000"/>
                  </a:schemeClr>
                </a:solidFill>
              </a:rPr>
            </a:br>
            <a:r>
              <a:rPr lang="en-US" sz="5025" b="1" dirty="0" smtClean="0">
                <a:solidFill>
                  <a:schemeClr val="accent6">
                    <a:lumMod val="50000"/>
                  </a:schemeClr>
                </a:solidFill>
              </a:rPr>
              <a:t>Chapter-3</a:t>
            </a:r>
            <a:br>
              <a:rPr lang="en-US" sz="5025" b="1" dirty="0" smtClean="0">
                <a:solidFill>
                  <a:schemeClr val="accent6">
                    <a:lumMod val="50000"/>
                  </a:schemeClr>
                </a:solidFill>
              </a:rPr>
            </a:br>
            <a:r>
              <a:rPr lang="en-US" sz="5025" b="1" dirty="0" smtClean="0">
                <a:solidFill>
                  <a:schemeClr val="accent6">
                    <a:lumMod val="50000"/>
                  </a:schemeClr>
                </a:solidFill>
              </a:rPr>
              <a:t>Situation Assessment</a:t>
            </a:r>
            <a:br>
              <a:rPr lang="en-US" sz="5025" b="1" dirty="0" smtClean="0">
                <a:solidFill>
                  <a:schemeClr val="accent6">
                    <a:lumMod val="50000"/>
                  </a:schemeClr>
                </a:solidFill>
              </a:rPr>
            </a:br>
            <a:endParaRPr lang="en-US" b="1" dirty="0">
              <a:solidFill>
                <a:schemeClr val="accent6">
                  <a:lumMod val="50000"/>
                </a:schemeClr>
              </a:solidFill>
            </a:endParaRPr>
          </a:p>
        </p:txBody>
      </p:sp>
      <p:sp>
        <p:nvSpPr>
          <p:cNvPr id="3" name="Subtitle 2"/>
          <p:cNvSpPr>
            <a:spLocks noGrp="1"/>
          </p:cNvSpPr>
          <p:nvPr>
            <p:ph type="subTitle" idx="1"/>
          </p:nvPr>
        </p:nvSpPr>
        <p:spPr>
          <a:xfrm>
            <a:off x="1295400" y="3429000"/>
            <a:ext cx="6858000" cy="1481138"/>
          </a:xfrm>
        </p:spPr>
        <p:txBody>
          <a:bodyPr rtlCol="0">
            <a:noAutofit/>
          </a:bodyPr>
          <a:lstStyle/>
          <a:p>
            <a:pPr algn="r" eaLnBrk="1" fontAlgn="auto" hangingPunct="1">
              <a:lnSpc>
                <a:spcPct val="110000"/>
              </a:lnSpc>
              <a:spcBef>
                <a:spcPts val="0"/>
              </a:spcBef>
              <a:spcAft>
                <a:spcPts val="0"/>
              </a:spcAft>
              <a:defRPr/>
            </a:pPr>
            <a:r>
              <a:rPr lang="en-US" sz="2700" dirty="0">
                <a:solidFill>
                  <a:schemeClr val="accent5">
                    <a:lumMod val="50000"/>
                  </a:schemeClr>
                </a:solidFill>
                <a:latin typeface="+mj-lt"/>
                <a:ea typeface="+mj-ea"/>
                <a:cs typeface="+mj-cs"/>
              </a:rPr>
              <a:t>Dr. </a:t>
            </a:r>
            <a:r>
              <a:rPr lang="en-US" sz="2700" dirty="0" err="1">
                <a:solidFill>
                  <a:schemeClr val="accent5">
                    <a:lumMod val="50000"/>
                  </a:schemeClr>
                </a:solidFill>
                <a:latin typeface="+mj-lt"/>
                <a:ea typeface="+mj-ea"/>
                <a:cs typeface="+mj-cs"/>
              </a:rPr>
              <a:t>Mohsin</a:t>
            </a:r>
            <a:r>
              <a:rPr lang="en-US" sz="2700" dirty="0">
                <a:solidFill>
                  <a:schemeClr val="accent5">
                    <a:lumMod val="50000"/>
                  </a:schemeClr>
                </a:solidFill>
                <a:latin typeface="+mj-lt"/>
                <a:ea typeface="+mj-ea"/>
                <a:cs typeface="+mj-cs"/>
              </a:rPr>
              <a:t> Uddin</a:t>
            </a:r>
          </a:p>
          <a:p>
            <a:pPr algn="r" eaLnBrk="1" fontAlgn="auto" hangingPunct="1">
              <a:lnSpc>
                <a:spcPct val="110000"/>
              </a:lnSpc>
              <a:spcBef>
                <a:spcPts val="0"/>
              </a:spcBef>
              <a:spcAft>
                <a:spcPts val="0"/>
              </a:spcAft>
              <a:defRPr/>
            </a:pPr>
            <a:r>
              <a:rPr lang="en-US" sz="2100" dirty="0">
                <a:solidFill>
                  <a:schemeClr val="accent5">
                    <a:lumMod val="50000"/>
                  </a:schemeClr>
                </a:solidFill>
                <a:latin typeface="+mj-lt"/>
                <a:ea typeface="+mj-ea"/>
                <a:cs typeface="+mj-cs"/>
              </a:rPr>
              <a:t>Department of Accounting</a:t>
            </a:r>
          </a:p>
          <a:p>
            <a:pPr algn="r" eaLnBrk="1" fontAlgn="auto" hangingPunct="1">
              <a:lnSpc>
                <a:spcPct val="110000"/>
              </a:lnSpc>
              <a:spcBef>
                <a:spcPts val="0"/>
              </a:spcBef>
              <a:spcAft>
                <a:spcPts val="0"/>
              </a:spcAft>
              <a:defRPr/>
            </a:pPr>
            <a:r>
              <a:rPr lang="en-US" sz="2100" dirty="0">
                <a:solidFill>
                  <a:schemeClr val="accent5">
                    <a:lumMod val="50000"/>
                  </a:schemeClr>
                </a:solidFill>
                <a:latin typeface="+mj-lt"/>
                <a:ea typeface="+mj-ea"/>
                <a:cs typeface="+mj-cs"/>
              </a:rPr>
              <a:t>Faculty of Economics and Administrative Sciences</a:t>
            </a:r>
          </a:p>
          <a:p>
            <a:pPr algn="r" eaLnBrk="1" fontAlgn="auto" hangingPunct="1">
              <a:lnSpc>
                <a:spcPct val="110000"/>
              </a:lnSpc>
              <a:spcBef>
                <a:spcPts val="0"/>
              </a:spcBef>
              <a:spcAft>
                <a:spcPts val="0"/>
              </a:spcAft>
              <a:defRPr/>
            </a:pPr>
            <a:r>
              <a:rPr lang="en-US" sz="2100" dirty="0" err="1">
                <a:solidFill>
                  <a:schemeClr val="accent5">
                    <a:lumMod val="50000"/>
                  </a:schemeClr>
                </a:solidFill>
                <a:latin typeface="+mj-lt"/>
                <a:ea typeface="+mj-ea"/>
                <a:cs typeface="+mj-cs"/>
              </a:rPr>
              <a:t>Ishik</a:t>
            </a:r>
            <a:r>
              <a:rPr lang="en-US" sz="2100" dirty="0">
                <a:solidFill>
                  <a:schemeClr val="accent5">
                    <a:lumMod val="50000"/>
                  </a:schemeClr>
                </a:solidFill>
                <a:latin typeface="+mj-lt"/>
                <a:ea typeface="+mj-ea"/>
                <a:cs typeface="+mj-cs"/>
              </a:rPr>
              <a:t> University, Erbil </a:t>
            </a:r>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857250"/>
            <a:ext cx="1143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7308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idx="10"/>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ヒラギノ角ゴ Pro W3"/>
            </a:endParaRPr>
          </a:p>
        </p:txBody>
      </p:sp>
      <p:sp>
        <p:nvSpPr>
          <p:cNvPr id="6146" name="Rectangle 2"/>
          <p:cNvSpPr>
            <a:spLocks noGrp="1" noChangeArrowheads="1"/>
          </p:cNvSpPr>
          <p:nvPr>
            <p:ph type="title"/>
          </p:nvPr>
        </p:nvSpPr>
        <p:spPr>
          <a:xfrm>
            <a:off x="214313" y="188913"/>
            <a:ext cx="8929687" cy="1025525"/>
          </a:xfrm>
        </p:spPr>
        <p:txBody>
          <a:bodyPr/>
          <a:lstStyle/>
          <a:p>
            <a:pPr algn="ctr" eaLnBrk="1" hangingPunct="1"/>
            <a:r>
              <a:rPr lang="en-US" altLang="en-US" sz="3200" b="1" dirty="0" smtClean="0"/>
              <a:t>Concept of Competitive Intelligence</a:t>
            </a:r>
          </a:p>
        </p:txBody>
      </p:sp>
      <p:sp>
        <p:nvSpPr>
          <p:cNvPr id="6147" name="Rectangle 3"/>
          <p:cNvSpPr>
            <a:spLocks noGrp="1" noChangeArrowheads="1"/>
          </p:cNvSpPr>
          <p:nvPr>
            <p:ph type="body" idx="1"/>
          </p:nvPr>
        </p:nvSpPr>
        <p:spPr>
          <a:xfrm>
            <a:off x="285750" y="2071688"/>
            <a:ext cx="8569325" cy="2879725"/>
          </a:xfrm>
        </p:spPr>
        <p:txBody>
          <a:bodyPr/>
          <a:lstStyle/>
          <a:p>
            <a:pPr eaLnBrk="1" hangingPunct="1"/>
            <a:r>
              <a:rPr lang="en-US" altLang="en-US" sz="2400" b="1" dirty="0" smtClean="0">
                <a:cs typeface="Arial" panose="020B0604020202020204" pitchFamily="34" charset="0"/>
              </a:rPr>
              <a:t>“Competitive Intelligence</a:t>
            </a:r>
            <a:r>
              <a:rPr lang="en-US" altLang="en-US" sz="2400" dirty="0" smtClean="0">
                <a:cs typeface="Arial" panose="020B0604020202020204" pitchFamily="34" charset="0"/>
              </a:rPr>
              <a:t>: A </a:t>
            </a:r>
            <a:r>
              <a:rPr lang="en-US" altLang="en-US" sz="3200" dirty="0" smtClean="0">
                <a:cs typeface="Arial" panose="020B0604020202020204" pitchFamily="34" charset="0"/>
              </a:rPr>
              <a:t>systematic and ethical program for gathering, analyzing, and managing external information that can affect your company's plans, decisions, and operations”</a:t>
            </a:r>
            <a:endParaRPr lang="en-US" altLang="en-US" sz="2400" dirty="0" smtClean="0">
              <a:cs typeface="Arial" panose="020B0604020202020204" pitchFamily="34" charset="0"/>
            </a:endParaRPr>
          </a:p>
          <a:p>
            <a:pPr marL="0" indent="0" eaLnBrk="1" hangingPunct="1">
              <a:buNone/>
            </a:pPr>
            <a:endParaRPr lang="en-US" altLang="en-US" sz="2000" dirty="0" smtClean="0">
              <a:cs typeface="Arial" panose="020B0604020202020204" pitchFamily="34" charset="0"/>
            </a:endParaRPr>
          </a:p>
          <a:p>
            <a:pPr algn="just" eaLnBrk="1" hangingPunct="1"/>
            <a:r>
              <a:rPr lang="en-US" altLang="en-US" sz="2400" b="1" dirty="0" smtClean="0">
                <a:cs typeface="Arial" panose="020B0604020202020204" pitchFamily="34" charset="0"/>
              </a:rPr>
              <a:t>“Competitive intelligence</a:t>
            </a:r>
            <a:r>
              <a:rPr lang="en-US" altLang="en-US" sz="2400" dirty="0" smtClean="0">
                <a:cs typeface="Arial" panose="020B0604020202020204" pitchFamily="34" charset="0"/>
              </a:rPr>
              <a:t> is the gathering and analysis of information from human and </a:t>
            </a:r>
            <a:r>
              <a:rPr lang="en-US" altLang="en-US" sz="2400" dirty="0" smtClean="0">
                <a:solidFill>
                  <a:srgbClr val="FF0000"/>
                </a:solidFill>
                <a:cs typeface="Arial" panose="020B0604020202020204" pitchFamily="34" charset="0"/>
              </a:rPr>
              <a:t>published sources </a:t>
            </a:r>
            <a:r>
              <a:rPr lang="en-US" altLang="en-US" sz="2400" dirty="0" smtClean="0">
                <a:cs typeface="Arial" panose="020B0604020202020204" pitchFamily="34" charset="0"/>
              </a:rPr>
              <a:t>about market trends and industry developments that </a:t>
            </a:r>
            <a:r>
              <a:rPr lang="en-US" altLang="en-US" sz="2400" b="1" dirty="0" smtClean="0">
                <a:cs typeface="Arial" panose="020B0604020202020204" pitchFamily="34" charset="0"/>
              </a:rPr>
              <a:t>allows for advanced identification of risks and opportunities </a:t>
            </a:r>
            <a:r>
              <a:rPr lang="en-US" altLang="en-US" sz="2400" dirty="0" smtClean="0">
                <a:cs typeface="Arial" panose="020B0604020202020204" pitchFamily="34" charset="0"/>
              </a:rPr>
              <a:t>in the competitive arena.”</a:t>
            </a:r>
          </a:p>
        </p:txBody>
      </p:sp>
      <p:sp>
        <p:nvSpPr>
          <p:cNvPr id="6150" name="Rectangle 6"/>
          <p:cNvSpPr>
            <a:spLocks noChangeArrowheads="1"/>
          </p:cNvSpPr>
          <p:nvPr/>
        </p:nvSpPr>
        <p:spPr bwMode="auto">
          <a:xfrm>
            <a:off x="500063" y="1500188"/>
            <a:ext cx="508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smtClean="0">
                <a:ln>
                  <a:noFill/>
                </a:ln>
                <a:solidFill>
                  <a:srgbClr val="000000"/>
                </a:solidFill>
                <a:effectLst/>
                <a:uLnTx/>
                <a:uFillTx/>
                <a:latin typeface="Arial" panose="020B0604020202020204" pitchFamily="34" charset="0"/>
                <a:ea typeface="ヒラギノ角ゴ Pro W3"/>
              </a:rPr>
              <a:t>What is Competitive Intelligence?</a:t>
            </a:r>
            <a:endParaRPr kumimoji="0" lang="fr-CH" altLang="en-US" sz="2400" b="0" i="0" u="sng"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49766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b="1" dirty="0">
                <a:solidFill>
                  <a:schemeClr val="bg1"/>
                </a:solidFill>
              </a:rPr>
              <a:t>competitive intelligence</a:t>
            </a:r>
          </a:p>
        </p:txBody>
      </p:sp>
      <p:sp>
        <p:nvSpPr>
          <p:cNvPr id="3" name="Content Placeholder 2"/>
          <p:cNvSpPr>
            <a:spLocks noGrp="1"/>
          </p:cNvSpPr>
          <p:nvPr>
            <p:ph sz="quarter" idx="13"/>
          </p:nvPr>
        </p:nvSpPr>
        <p:spPr>
          <a:xfrm>
            <a:off x="609600" y="990600"/>
            <a:ext cx="7924800" cy="4724400"/>
          </a:xfrm>
        </p:spPr>
        <p:txBody>
          <a:bodyPr>
            <a:normAutofit/>
          </a:bodyPr>
          <a:lstStyle/>
          <a:p>
            <a:pPr algn="just"/>
            <a:r>
              <a:rPr lang="en-US" sz="3200" dirty="0">
                <a:solidFill>
                  <a:schemeClr val="bg1"/>
                </a:solidFill>
              </a:rPr>
              <a:t>Competitive intelligence is the </a:t>
            </a:r>
            <a:r>
              <a:rPr lang="en-US" sz="3200" dirty="0">
                <a:solidFill>
                  <a:srgbClr val="FF0000"/>
                </a:solidFill>
              </a:rPr>
              <a:t>systematic process </a:t>
            </a:r>
            <a:r>
              <a:rPr lang="en-US" sz="3200" dirty="0">
                <a:solidFill>
                  <a:schemeClr val="bg1"/>
                </a:solidFill>
              </a:rPr>
              <a:t>of observing, collecting and analyzing relevant information about the external business environment and distributing the resulting insights within an organization in order to make informed decisions. </a:t>
            </a:r>
            <a:endParaRPr lang="en-US" sz="3200" dirty="0" smtClean="0">
              <a:solidFill>
                <a:schemeClr val="bg1"/>
              </a:solidFill>
            </a:endParaRPr>
          </a:p>
        </p:txBody>
      </p:sp>
    </p:spTree>
    <p:extLst>
      <p:ext uri="{BB962C8B-B14F-4D97-AF65-F5344CB8AC3E}">
        <p14:creationId xmlns:p14="http://schemas.microsoft.com/office/powerpoint/2010/main" val="87545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competitive intelligence</a:t>
            </a:r>
            <a:endParaRPr lang="en-US" dirty="0"/>
          </a:p>
        </p:txBody>
      </p:sp>
      <p:sp>
        <p:nvSpPr>
          <p:cNvPr id="3" name="Content Placeholder 2"/>
          <p:cNvSpPr>
            <a:spLocks noGrp="1"/>
          </p:cNvSpPr>
          <p:nvPr>
            <p:ph sz="quarter" idx="13"/>
          </p:nvPr>
        </p:nvSpPr>
        <p:spPr/>
        <p:txBody>
          <a:bodyPr/>
          <a:lstStyle/>
          <a:p>
            <a:pPr algn="just"/>
            <a:r>
              <a:rPr lang="en-US" sz="2800" dirty="0">
                <a:solidFill>
                  <a:schemeClr val="bg1"/>
                </a:solidFill>
              </a:rPr>
              <a:t>It can focus on competitors, customers and other stakeholders, but also on products and markets as well as on economic, technological or legal factors. </a:t>
            </a:r>
          </a:p>
          <a:p>
            <a:pPr algn="just"/>
            <a:r>
              <a:rPr lang="en-US" sz="2800" dirty="0">
                <a:solidFill>
                  <a:schemeClr val="bg1"/>
                </a:solidFill>
              </a:rPr>
              <a:t>Regardless of the scope, its main purpose is to understand the external environment so that appropriate actions can be taken by businesses to stay competitive.</a:t>
            </a:r>
          </a:p>
          <a:p>
            <a:endParaRPr lang="en-US" sz="2000" dirty="0"/>
          </a:p>
          <a:p>
            <a:endParaRPr lang="en-US" dirty="0"/>
          </a:p>
        </p:txBody>
      </p:sp>
    </p:spTree>
    <p:extLst>
      <p:ext uri="{BB962C8B-B14F-4D97-AF65-F5344CB8AC3E}">
        <p14:creationId xmlns:p14="http://schemas.microsoft.com/office/powerpoint/2010/main" val="246309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9EE095-4AD5-4896-9BCC-615ADAAA326E}" type="slidenum">
              <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9218" name="Rectangle 2"/>
          <p:cNvSpPr>
            <a:spLocks noGrp="1" noChangeArrowheads="1"/>
          </p:cNvSpPr>
          <p:nvPr>
            <p:ph type="title"/>
          </p:nvPr>
        </p:nvSpPr>
        <p:spPr>
          <a:xfrm>
            <a:off x="323850" y="188913"/>
            <a:ext cx="8229600" cy="863600"/>
          </a:xfrm>
        </p:spPr>
        <p:txBody>
          <a:bodyPr/>
          <a:lstStyle/>
          <a:p>
            <a:pPr algn="ctr" eaLnBrk="1" hangingPunct="1"/>
            <a:r>
              <a:rPr lang="en-US" altLang="en-US" sz="3200" b="1" smtClean="0"/>
              <a:t>Importance of Competitive Intelligence </a:t>
            </a:r>
          </a:p>
        </p:txBody>
      </p:sp>
      <p:sp>
        <p:nvSpPr>
          <p:cNvPr id="9219" name="Rectangle 3"/>
          <p:cNvSpPr>
            <a:spLocks noGrp="1" noChangeArrowheads="1"/>
          </p:cNvSpPr>
          <p:nvPr>
            <p:ph type="body" idx="1"/>
          </p:nvPr>
        </p:nvSpPr>
        <p:spPr>
          <a:xfrm>
            <a:off x="323850" y="1196975"/>
            <a:ext cx="8424863" cy="5327650"/>
          </a:xfrm>
        </p:spPr>
        <p:txBody>
          <a:bodyPr/>
          <a:lstStyle/>
          <a:p>
            <a:pPr eaLnBrk="1" hangingPunct="1">
              <a:buFontTx/>
              <a:buNone/>
            </a:pPr>
            <a:r>
              <a:rPr lang="en-US" altLang="en-US" smtClean="0">
                <a:latin typeface="Arial" panose="020B0604020202020204" pitchFamily="34" charset="0"/>
              </a:rPr>
              <a:t>Knowledge economy, global competition, shorter product life cycle … increase </a:t>
            </a:r>
            <a:r>
              <a:rPr lang="en-US" altLang="en-US" b="1" smtClean="0">
                <a:latin typeface="Arial" panose="020B0604020202020204" pitchFamily="34" charset="0"/>
              </a:rPr>
              <a:t>OPPORTUNITIES</a:t>
            </a:r>
            <a:r>
              <a:rPr lang="en-US" altLang="en-US" smtClean="0">
                <a:latin typeface="Arial" panose="020B0604020202020204" pitchFamily="34" charset="0"/>
              </a:rPr>
              <a:t> and </a:t>
            </a:r>
            <a:r>
              <a:rPr lang="en-US" altLang="en-US" b="1" smtClean="0">
                <a:latin typeface="Arial" panose="020B0604020202020204" pitchFamily="34" charset="0"/>
              </a:rPr>
              <a:t>RISKS</a:t>
            </a:r>
            <a:r>
              <a:rPr lang="en-US" altLang="en-US" smtClean="0">
                <a:latin typeface="Arial" panose="020B0604020202020204" pitchFamily="34" charset="0"/>
              </a:rPr>
              <a:t> for enterprises. CI is important because it a</a:t>
            </a:r>
            <a:r>
              <a:rPr lang="fr-CH" altLang="en-US" smtClean="0">
                <a:latin typeface="Arial" panose="020B0604020202020204" pitchFamily="34" charset="0"/>
              </a:rPr>
              <a:t>llows to meet </a:t>
            </a:r>
            <a:r>
              <a:rPr lang="en-US" altLang="en-US" smtClean="0">
                <a:latin typeface="Arial" panose="020B0604020202020204" pitchFamily="34" charset="0"/>
              </a:rPr>
              <a:t>company’s intelligence needs in one of these three functional categories:</a:t>
            </a:r>
          </a:p>
          <a:p>
            <a:pPr eaLnBrk="1" hangingPunct="1">
              <a:buFontTx/>
              <a:buNone/>
            </a:pPr>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STRATEGIC DECISIONS AND ACTIONS, including the </a:t>
            </a:r>
            <a:r>
              <a:rPr lang="en-US" altLang="en-US" smtClean="0">
                <a:latin typeface="Arial" panose="020B0604020202020204" pitchFamily="34" charset="0"/>
              </a:rPr>
              <a:t>development of strategic plans and strategies.</a:t>
            </a:r>
          </a:p>
          <a:p>
            <a:pPr eaLnBrk="1" hangingPunct="1"/>
            <a:r>
              <a:rPr lang="en-US" altLang="en-US" b="1" smtClean="0">
                <a:latin typeface="Arial" panose="020B0604020202020204" pitchFamily="34" charset="0"/>
              </a:rPr>
              <a:t>EARLY-WARNING SYSTEM, including competitor initiatives, </a:t>
            </a:r>
            <a:r>
              <a:rPr lang="en-US" altLang="en-US" smtClean="0">
                <a:latin typeface="Arial" panose="020B0604020202020204" pitchFamily="34" charset="0"/>
              </a:rPr>
              <a:t>technological surprise, and governmental actions.</a:t>
            </a:r>
          </a:p>
          <a:p>
            <a:pPr eaLnBrk="1" hangingPunct="1"/>
            <a:r>
              <a:rPr lang="en-US" altLang="en-US" b="1" smtClean="0">
                <a:latin typeface="Arial" panose="020B0604020202020204" pitchFamily="34" charset="0"/>
              </a:rPr>
              <a:t>DESCRIPTIONS OF KEY PLAYERS in the specific </a:t>
            </a:r>
            <a:r>
              <a:rPr lang="en-US" altLang="en-US" smtClean="0">
                <a:latin typeface="Arial" panose="020B0604020202020204" pitchFamily="34" charset="0"/>
              </a:rPr>
              <a:t>marketplace, including competitors, customers, suppliers, </a:t>
            </a:r>
            <a:r>
              <a:rPr lang="fr-CH" altLang="en-US" smtClean="0">
                <a:latin typeface="Arial" panose="020B0604020202020204" pitchFamily="34" charset="0"/>
              </a:rPr>
              <a:t>regulators, and potential partners</a:t>
            </a:r>
          </a:p>
        </p:txBody>
      </p:sp>
      <p:sp>
        <p:nvSpPr>
          <p:cNvPr id="9220" name="Espace réservé du numéro de diapositive 3"/>
          <p:cNvSpPr txBox="1">
            <a:spLocks noGrp="1"/>
          </p:cNvSpPr>
          <p:nvPr/>
        </p:nvSpPr>
        <p:spPr bwMode="auto">
          <a:xfrm>
            <a:off x="7239000" y="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AFA74C-2CFA-4AF3-B0BF-C90B8567934F}" type="slidenum">
              <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176702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33" name="Rectangle 6"/>
          <p:cNvSpPr>
            <a:spLocks noGrp="1" noChangeArrowheads="1"/>
          </p:cNvSpPr>
          <p:nvPr>
            <p:ph type="sldNum" sz="quarter" idx="10"/>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929A3B-D762-473A-AA39-D04F3C613A3D}" type="slidenum">
              <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42" name="Rectangle 32"/>
          <p:cNvSpPr>
            <a:spLocks noChangeArrowheads="1"/>
          </p:cNvSpPr>
          <p:nvPr/>
        </p:nvSpPr>
        <p:spPr bwMode="auto">
          <a:xfrm>
            <a:off x="2786063" y="3500438"/>
            <a:ext cx="2428875" cy="1785937"/>
          </a:xfrm>
          <a:prstGeom prst="rect">
            <a:avLst/>
          </a:prstGeom>
          <a:solidFill>
            <a:schemeClr val="accent1"/>
          </a:solidFill>
          <a:ln w="9525" algn="ctr">
            <a:solidFill>
              <a:schemeClr val="accent2"/>
            </a:solidFill>
            <a:prstDash val="dashDot"/>
            <a:round/>
            <a:headEnd/>
            <a:tailEnd/>
          </a:ln>
        </p:spPr>
        <p:txBody>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endParaRPr>
          </a:p>
        </p:txBody>
      </p:sp>
      <p:sp>
        <p:nvSpPr>
          <p:cNvPr id="10243" name="Rectangle 2"/>
          <p:cNvSpPr>
            <a:spLocks noChangeArrowheads="1"/>
          </p:cNvSpPr>
          <p:nvPr/>
        </p:nvSpPr>
        <p:spPr bwMode="auto">
          <a:xfrm>
            <a:off x="3143250" y="2357438"/>
            <a:ext cx="1905000" cy="681037"/>
          </a:xfrm>
          <a:prstGeom prst="rect">
            <a:avLst/>
          </a:prstGeom>
          <a:solidFill>
            <a:srgbClr val="000099"/>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44" name="Rectangle 4"/>
          <p:cNvSpPr>
            <a:spLocks noGrp="1" noChangeArrowheads="1"/>
          </p:cNvSpPr>
          <p:nvPr>
            <p:ph type="title"/>
          </p:nvPr>
        </p:nvSpPr>
        <p:spPr>
          <a:xfrm>
            <a:off x="428625" y="214313"/>
            <a:ext cx="8229600" cy="941387"/>
          </a:xfrm>
        </p:spPr>
        <p:txBody>
          <a:bodyPr/>
          <a:lstStyle/>
          <a:p>
            <a:pPr algn="ctr" eaLnBrk="1" hangingPunct="1"/>
            <a:r>
              <a:rPr lang="en-US" altLang="en-US" sz="3200" b="1" smtClean="0"/>
              <a:t>CI Process and Tools (1)</a:t>
            </a:r>
          </a:p>
        </p:txBody>
      </p:sp>
      <p:sp>
        <p:nvSpPr>
          <p:cNvPr id="10245" name="Text Box 5"/>
          <p:cNvSpPr txBox="1">
            <a:spLocks noChangeArrowheads="1"/>
          </p:cNvSpPr>
          <p:nvPr/>
        </p:nvSpPr>
        <p:spPr bwMode="auto">
          <a:xfrm>
            <a:off x="3500438" y="2500313"/>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Barriers to Entry</a:t>
            </a:r>
          </a:p>
        </p:txBody>
      </p:sp>
      <p:sp>
        <p:nvSpPr>
          <p:cNvPr id="10246" name="Rectangle 6"/>
          <p:cNvSpPr>
            <a:spLocks noChangeArrowheads="1"/>
          </p:cNvSpPr>
          <p:nvPr/>
        </p:nvSpPr>
        <p:spPr bwMode="auto">
          <a:xfrm>
            <a:off x="5715000" y="4000500"/>
            <a:ext cx="1452563" cy="762000"/>
          </a:xfrm>
          <a:prstGeom prst="rect">
            <a:avLst/>
          </a:prstGeom>
          <a:solidFill>
            <a:srgbClr val="000099"/>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47" name="Rectangle 7"/>
          <p:cNvSpPr>
            <a:spLocks noChangeArrowheads="1"/>
          </p:cNvSpPr>
          <p:nvPr/>
        </p:nvSpPr>
        <p:spPr bwMode="auto">
          <a:xfrm>
            <a:off x="857250" y="3929063"/>
            <a:ext cx="1452563" cy="762000"/>
          </a:xfrm>
          <a:prstGeom prst="rect">
            <a:avLst/>
          </a:prstGeom>
          <a:solidFill>
            <a:srgbClr val="000099"/>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48" name="Rectangle 8"/>
          <p:cNvSpPr>
            <a:spLocks noChangeArrowheads="1"/>
          </p:cNvSpPr>
          <p:nvPr/>
        </p:nvSpPr>
        <p:spPr bwMode="auto">
          <a:xfrm>
            <a:off x="3286125" y="5500688"/>
            <a:ext cx="1452563" cy="762000"/>
          </a:xfrm>
          <a:prstGeom prst="rect">
            <a:avLst/>
          </a:prstGeom>
          <a:solidFill>
            <a:srgbClr val="000099"/>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49" name="Rectangle 9"/>
          <p:cNvSpPr>
            <a:spLocks noChangeArrowheads="1"/>
          </p:cNvSpPr>
          <p:nvPr/>
        </p:nvSpPr>
        <p:spPr bwMode="auto">
          <a:xfrm>
            <a:off x="3071813" y="3643313"/>
            <a:ext cx="1857375" cy="1357312"/>
          </a:xfrm>
          <a:prstGeom prst="rect">
            <a:avLst/>
          </a:prstGeom>
          <a:solidFill>
            <a:srgbClr val="000099"/>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50" name="Text Box 10"/>
          <p:cNvSpPr txBox="1">
            <a:spLocks noChangeArrowheads="1"/>
          </p:cNvSpPr>
          <p:nvPr/>
        </p:nvSpPr>
        <p:spPr bwMode="auto">
          <a:xfrm>
            <a:off x="857250" y="40005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Bargaining Power of Suppliers</a:t>
            </a:r>
          </a:p>
        </p:txBody>
      </p:sp>
      <p:sp>
        <p:nvSpPr>
          <p:cNvPr id="10251" name="Text Box 11"/>
          <p:cNvSpPr txBox="1">
            <a:spLocks noChangeArrowheads="1"/>
          </p:cNvSpPr>
          <p:nvPr/>
        </p:nvSpPr>
        <p:spPr bwMode="auto">
          <a:xfrm>
            <a:off x="5715000" y="407193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Bargaining Power of Customers</a:t>
            </a:r>
          </a:p>
        </p:txBody>
      </p:sp>
      <p:sp>
        <p:nvSpPr>
          <p:cNvPr id="10252" name="Text Box 12"/>
          <p:cNvSpPr txBox="1">
            <a:spLocks noChangeArrowheads="1"/>
          </p:cNvSpPr>
          <p:nvPr/>
        </p:nvSpPr>
        <p:spPr bwMode="auto">
          <a:xfrm>
            <a:off x="3214688" y="3786188"/>
            <a:ext cx="1428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Competitors</a:t>
            </a:r>
          </a:p>
        </p:txBody>
      </p:sp>
      <p:sp>
        <p:nvSpPr>
          <p:cNvPr id="10253" name="Text Box 13"/>
          <p:cNvSpPr txBox="1">
            <a:spLocks noChangeArrowheads="1"/>
          </p:cNvSpPr>
          <p:nvPr/>
        </p:nvSpPr>
        <p:spPr bwMode="auto">
          <a:xfrm>
            <a:off x="3357563" y="578643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Substitutes</a:t>
            </a:r>
          </a:p>
        </p:txBody>
      </p:sp>
      <p:sp>
        <p:nvSpPr>
          <p:cNvPr id="10254" name="AutoShape 14"/>
          <p:cNvSpPr>
            <a:spLocks noChangeArrowheads="1"/>
          </p:cNvSpPr>
          <p:nvPr/>
        </p:nvSpPr>
        <p:spPr bwMode="auto">
          <a:xfrm>
            <a:off x="2357438" y="4143375"/>
            <a:ext cx="357187" cy="381000"/>
          </a:xfrm>
          <a:prstGeom prst="leftRightArrow">
            <a:avLst>
              <a:gd name="adj1" fmla="val 50000"/>
              <a:gd name="adj2" fmla="val 32000"/>
            </a:avLst>
          </a:prstGeom>
          <a:solidFill>
            <a:srgbClr val="FF9933"/>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55" name="AutoShape 15"/>
          <p:cNvSpPr>
            <a:spLocks noChangeArrowheads="1"/>
          </p:cNvSpPr>
          <p:nvPr/>
        </p:nvSpPr>
        <p:spPr bwMode="auto">
          <a:xfrm>
            <a:off x="5214938" y="4143375"/>
            <a:ext cx="428625" cy="381000"/>
          </a:xfrm>
          <a:prstGeom prst="leftRightArrow">
            <a:avLst>
              <a:gd name="adj1" fmla="val 50000"/>
              <a:gd name="adj2" fmla="val 32000"/>
            </a:avLst>
          </a:prstGeom>
          <a:solidFill>
            <a:srgbClr val="FF9933"/>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56" name="AutoShape 16"/>
          <p:cNvSpPr>
            <a:spLocks noChangeArrowheads="1"/>
          </p:cNvSpPr>
          <p:nvPr/>
        </p:nvSpPr>
        <p:spPr bwMode="auto">
          <a:xfrm rot="5400000">
            <a:off x="3857625" y="5072063"/>
            <a:ext cx="357187" cy="357188"/>
          </a:xfrm>
          <a:prstGeom prst="leftRightArrow">
            <a:avLst>
              <a:gd name="adj1" fmla="val 50000"/>
              <a:gd name="adj2" fmla="val 27273"/>
            </a:avLst>
          </a:prstGeom>
          <a:solidFill>
            <a:srgbClr val="FF9933"/>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57" name="AutoShape 17"/>
          <p:cNvSpPr>
            <a:spLocks noChangeArrowheads="1"/>
          </p:cNvSpPr>
          <p:nvPr/>
        </p:nvSpPr>
        <p:spPr bwMode="auto">
          <a:xfrm rot="5400000">
            <a:off x="3869531" y="3131344"/>
            <a:ext cx="357188" cy="381000"/>
          </a:xfrm>
          <a:prstGeom prst="leftRightArrow">
            <a:avLst>
              <a:gd name="adj1" fmla="val 50000"/>
              <a:gd name="adj2" fmla="val 32000"/>
            </a:avLst>
          </a:prstGeom>
          <a:solidFill>
            <a:srgbClr val="FF9933"/>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10259" name="Espace réservé du numéro de diapositive 18"/>
          <p:cNvSpPr txBox="1">
            <a:spLocks noGrp="1"/>
          </p:cNvSpPr>
          <p:nvPr/>
        </p:nvSpPr>
        <p:spPr bwMode="auto">
          <a:xfrm>
            <a:off x="7239000" y="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46BA0D-4E88-41E9-9700-D0D32F1348DA}" type="slidenum">
              <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fr-FR"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20" name="Trapèze 19"/>
          <p:cNvSpPr/>
          <p:nvPr/>
        </p:nvSpPr>
        <p:spPr bwMode="auto">
          <a:xfrm rot="8429077">
            <a:off x="1620838" y="2743200"/>
            <a:ext cx="1550987" cy="936625"/>
          </a:xfrm>
          <a:prstGeom prst="trapezoid">
            <a:avLst/>
          </a:prstGeom>
          <a:solidFill>
            <a:schemeClr val="accent1"/>
          </a:solidFill>
          <a:ln w="9525" cap="flat" cmpd="sng" algn="ctr">
            <a:solidFill>
              <a:schemeClr val="accent2"/>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sz="800" b="0" i="0" u="none" strike="noStrike" kern="1200" cap="none" spc="0" normalizeH="0" baseline="0" noProof="0" dirty="0">
              <a:ln>
                <a:noFill/>
              </a:ln>
              <a:solidFill>
                <a:srgbClr val="000000"/>
              </a:solidFill>
              <a:effectLst/>
              <a:uLnTx/>
              <a:uFillTx/>
              <a:latin typeface="Arial" charset="0"/>
              <a:ea typeface="ヒラギノ角ゴ Pro W3" pitchFamily="1" charset="-128"/>
              <a:cs typeface="+mn-cs"/>
            </a:endParaRPr>
          </a:p>
        </p:txBody>
      </p:sp>
      <p:sp>
        <p:nvSpPr>
          <p:cNvPr id="21" name="Trapèze 20"/>
          <p:cNvSpPr/>
          <p:nvPr/>
        </p:nvSpPr>
        <p:spPr bwMode="auto">
          <a:xfrm rot="13698686">
            <a:off x="5200650" y="2827338"/>
            <a:ext cx="1311275" cy="927100"/>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sz="8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22" name="Trapèze 21"/>
          <p:cNvSpPr/>
          <p:nvPr/>
        </p:nvSpPr>
        <p:spPr bwMode="auto">
          <a:xfrm rot="19278906">
            <a:off x="4943475" y="5170488"/>
            <a:ext cx="1555750" cy="935037"/>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sz="8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23" name="Trapèze 22"/>
          <p:cNvSpPr/>
          <p:nvPr/>
        </p:nvSpPr>
        <p:spPr bwMode="auto">
          <a:xfrm rot="3056994">
            <a:off x="1762919" y="5160169"/>
            <a:ext cx="1506538" cy="927100"/>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sz="8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0264" name="ZoneTexte 23"/>
          <p:cNvSpPr txBox="1">
            <a:spLocks noChangeArrowheads="1"/>
          </p:cNvSpPr>
          <p:nvPr/>
        </p:nvSpPr>
        <p:spPr bwMode="auto">
          <a:xfrm rot="-2507636">
            <a:off x="1893888" y="3011488"/>
            <a:ext cx="9985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200" b="1" i="0" u="none" strike="noStrike" kern="1200" cap="none" spc="0" normalizeH="0" baseline="0" noProof="0" smtClean="0">
                <a:ln>
                  <a:noFill/>
                </a:ln>
                <a:solidFill>
                  <a:srgbClr val="000099"/>
                </a:solidFill>
                <a:effectLst/>
                <a:uLnTx/>
                <a:uFillTx/>
                <a:latin typeface="Arial" panose="020B0604020202020204" pitchFamily="34" charset="0"/>
                <a:ea typeface="ヒラギノ角ゴ Pro W3"/>
              </a:rPr>
              <a:t>POLITICAL</a:t>
            </a:r>
          </a:p>
        </p:txBody>
      </p:sp>
      <p:sp>
        <p:nvSpPr>
          <p:cNvPr id="10265" name="ZoneTexte 24"/>
          <p:cNvSpPr txBox="1">
            <a:spLocks noChangeArrowheads="1"/>
          </p:cNvSpPr>
          <p:nvPr/>
        </p:nvSpPr>
        <p:spPr bwMode="auto">
          <a:xfrm rot="2635501">
            <a:off x="5381625" y="3176588"/>
            <a:ext cx="1030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200" b="1" i="0" u="none" strike="noStrike" kern="1200" cap="none" spc="0" normalizeH="0" baseline="0" noProof="0" smtClean="0">
                <a:ln>
                  <a:noFill/>
                </a:ln>
                <a:solidFill>
                  <a:srgbClr val="000099"/>
                </a:solidFill>
                <a:effectLst/>
                <a:uLnTx/>
                <a:uFillTx/>
                <a:latin typeface="Arial" panose="020B0604020202020204" pitchFamily="34" charset="0"/>
                <a:ea typeface="ヒラギノ角ゴ Pro W3"/>
              </a:rPr>
              <a:t>ECONOMIC</a:t>
            </a:r>
          </a:p>
        </p:txBody>
      </p:sp>
      <p:sp>
        <p:nvSpPr>
          <p:cNvPr id="10266" name="ZoneTexte 26"/>
          <p:cNvSpPr txBox="1">
            <a:spLocks noChangeArrowheads="1"/>
          </p:cNvSpPr>
          <p:nvPr/>
        </p:nvSpPr>
        <p:spPr bwMode="auto">
          <a:xfrm rot="-2447119">
            <a:off x="5172075" y="5345113"/>
            <a:ext cx="1009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200" b="1" i="0" u="none" strike="noStrike" kern="1200" cap="none" spc="0" normalizeH="0" baseline="0" noProof="0" smtClean="0">
                <a:ln>
                  <a:noFill/>
                </a:ln>
                <a:solidFill>
                  <a:srgbClr val="000099"/>
                </a:solidFill>
                <a:effectLst/>
                <a:uLnTx/>
                <a:uFillTx/>
                <a:latin typeface="Arial" panose="020B0604020202020204" pitchFamily="34" charset="0"/>
                <a:ea typeface="ヒラギノ角ゴ Pro W3"/>
              </a:rPr>
              <a:t>SOCIO-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200" b="1" i="0" u="none" strike="noStrike" kern="1200" cap="none" spc="0" normalizeH="0" baseline="0" noProof="0" smtClean="0">
                <a:ln>
                  <a:noFill/>
                </a:ln>
                <a:solidFill>
                  <a:srgbClr val="000099"/>
                </a:solidFill>
                <a:effectLst/>
                <a:uLnTx/>
                <a:uFillTx/>
                <a:latin typeface="Arial" panose="020B0604020202020204" pitchFamily="34" charset="0"/>
                <a:ea typeface="ヒラギノ角ゴ Pro W3"/>
              </a:rPr>
              <a:t>CULTURAL</a:t>
            </a:r>
          </a:p>
        </p:txBody>
      </p:sp>
      <p:sp>
        <p:nvSpPr>
          <p:cNvPr id="10267" name="ZoneTexte 28"/>
          <p:cNvSpPr txBox="1">
            <a:spLocks noChangeArrowheads="1"/>
          </p:cNvSpPr>
          <p:nvPr/>
        </p:nvSpPr>
        <p:spPr bwMode="auto">
          <a:xfrm rot="3244771">
            <a:off x="1970882" y="5472906"/>
            <a:ext cx="104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200" b="1" i="0" u="none" strike="noStrike" kern="1200" cap="none" spc="0" normalizeH="0" baseline="0" noProof="0" smtClean="0">
                <a:ln>
                  <a:noFill/>
                </a:ln>
                <a:solidFill>
                  <a:srgbClr val="000099"/>
                </a:solidFill>
                <a:effectLst/>
                <a:uLnTx/>
                <a:uFillTx/>
                <a:latin typeface="Arial" panose="020B0604020202020204" pitchFamily="34" charset="0"/>
                <a:ea typeface="ヒラギノ角ゴ Pro W3"/>
              </a:rPr>
              <a:t>TECHNOLO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H" altLang="en-US" sz="1200" b="1" i="0" u="none" strike="noStrike" kern="1200" cap="none" spc="0" normalizeH="0" baseline="0" noProof="0" smtClean="0">
                <a:ln>
                  <a:noFill/>
                </a:ln>
                <a:solidFill>
                  <a:srgbClr val="000099"/>
                </a:solidFill>
                <a:effectLst/>
                <a:uLnTx/>
                <a:uFillTx/>
                <a:latin typeface="Arial" panose="020B0604020202020204" pitchFamily="34" charset="0"/>
                <a:ea typeface="ヒラギノ角ゴ Pro W3"/>
              </a:rPr>
              <a:t>GICAL</a:t>
            </a:r>
          </a:p>
        </p:txBody>
      </p:sp>
      <p:sp>
        <p:nvSpPr>
          <p:cNvPr id="30" name="Espace réservé du contenu 29"/>
          <p:cNvSpPr>
            <a:spLocks noGrp="1"/>
          </p:cNvSpPr>
          <p:nvPr>
            <p:ph idx="1"/>
          </p:nvPr>
        </p:nvSpPr>
        <p:spPr>
          <a:xfrm>
            <a:off x="428625" y="1143000"/>
            <a:ext cx="8072438" cy="1143000"/>
          </a:xfrm>
        </p:spPr>
        <p:txBody>
          <a:bodyPr/>
          <a:lstStyle/>
          <a:p>
            <a:pPr>
              <a:buFontTx/>
              <a:buNone/>
            </a:pPr>
            <a:r>
              <a:rPr lang="en-US" altLang="en-US" sz="1800" b="1" smtClean="0">
                <a:latin typeface="Arial" panose="020B0604020202020204" pitchFamily="34" charset="0"/>
              </a:rPr>
              <a:t>Objective: Explain the Competitive Dynamics</a:t>
            </a:r>
          </a:p>
          <a:p>
            <a:r>
              <a:rPr lang="en-US" altLang="en-US" sz="1800" smtClean="0">
                <a:latin typeface="Arial" panose="020B0604020202020204" pitchFamily="34" charset="0"/>
              </a:rPr>
              <a:t> What are the industry drivers?</a:t>
            </a:r>
          </a:p>
          <a:p>
            <a:r>
              <a:rPr lang="en-US" altLang="en-US" sz="1800" smtClean="0">
                <a:latin typeface="Arial" panose="020B0604020202020204" pitchFamily="34" charset="0"/>
              </a:rPr>
              <a:t> Which of the five forces is/are the dominant in the market?</a:t>
            </a:r>
          </a:p>
        </p:txBody>
      </p:sp>
      <p:sp>
        <p:nvSpPr>
          <p:cNvPr id="10269" name="Rectangle 9"/>
          <p:cNvSpPr>
            <a:spLocks noChangeArrowheads="1"/>
          </p:cNvSpPr>
          <p:nvPr/>
        </p:nvSpPr>
        <p:spPr bwMode="auto">
          <a:xfrm>
            <a:off x="3500438" y="4143375"/>
            <a:ext cx="919162" cy="500063"/>
          </a:xfrm>
          <a:prstGeom prst="rect">
            <a:avLst/>
          </a:prstGeom>
          <a:solidFill>
            <a:srgbClr val="FF0000"/>
          </a:solidFill>
          <a:ln w="9525">
            <a:solidFill>
              <a:schemeClr val="tx1"/>
            </a:solidFill>
            <a:miter lim="800000"/>
            <a:headEnd/>
            <a:tailEnd/>
          </a:ln>
        </p:spPr>
        <p:txBody>
          <a:bodyPr wrap="none" anchor="ct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altLang="en-US" sz="8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endParaRPr>
          </a:p>
        </p:txBody>
      </p:sp>
      <p:sp>
        <p:nvSpPr>
          <p:cNvPr id="32" name="Text Box 12"/>
          <p:cNvSpPr txBox="1">
            <a:spLocks noChangeArrowheads="1"/>
          </p:cNvSpPr>
          <p:nvPr/>
        </p:nvSpPr>
        <p:spPr bwMode="auto">
          <a:xfrm>
            <a:off x="3500430" y="4286256"/>
            <a:ext cx="857256" cy="28652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charset="0"/>
                <a:ea typeface="ヒラギノ角ゴ Pro W3" pitchFamily="1" charset="-128"/>
                <a:cs typeface="Arial" charset="0"/>
              </a:rPr>
              <a:t>YOU</a:t>
            </a:r>
          </a:p>
        </p:txBody>
      </p:sp>
      <p:sp>
        <p:nvSpPr>
          <p:cNvPr id="10271" name="Text Box 12"/>
          <p:cNvSpPr txBox="1">
            <a:spLocks noChangeArrowheads="1"/>
          </p:cNvSpPr>
          <p:nvPr/>
        </p:nvSpPr>
        <p:spPr bwMode="auto">
          <a:xfrm rot="5400000">
            <a:off x="4179094" y="4179094"/>
            <a:ext cx="12144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Competitors</a:t>
            </a:r>
          </a:p>
        </p:txBody>
      </p:sp>
      <p:sp>
        <p:nvSpPr>
          <p:cNvPr id="10272" name="Text Box 12"/>
          <p:cNvSpPr txBox="1">
            <a:spLocks noChangeArrowheads="1"/>
          </p:cNvSpPr>
          <p:nvPr/>
        </p:nvSpPr>
        <p:spPr bwMode="auto">
          <a:xfrm>
            <a:off x="3357563" y="4714875"/>
            <a:ext cx="1428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Competitors</a:t>
            </a:r>
          </a:p>
        </p:txBody>
      </p:sp>
      <p:sp>
        <p:nvSpPr>
          <p:cNvPr id="10273" name="Text Box 12"/>
          <p:cNvSpPr txBox="1">
            <a:spLocks noChangeArrowheads="1"/>
          </p:cNvSpPr>
          <p:nvPr/>
        </p:nvSpPr>
        <p:spPr bwMode="auto">
          <a:xfrm rot="-5400000">
            <a:off x="2500313" y="4214813"/>
            <a:ext cx="1428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smtClean="0">
                <a:ln>
                  <a:noFill/>
                </a:ln>
                <a:solidFill>
                  <a:srgbClr val="FFFFFF"/>
                </a:solidFill>
                <a:effectLst/>
                <a:uLnTx/>
                <a:uFillTx/>
                <a:latin typeface="Arial" panose="020B0604020202020204" pitchFamily="34" charset="0"/>
                <a:ea typeface="ヒラギノ角ゴ Pro W3"/>
                <a:cs typeface="Arial" panose="020B0604020202020204" pitchFamily="34" charset="0"/>
              </a:rPr>
              <a:t>Competitors</a:t>
            </a:r>
          </a:p>
        </p:txBody>
      </p:sp>
    </p:spTree>
    <p:extLst>
      <p:ext uri="{BB962C8B-B14F-4D97-AF65-F5344CB8AC3E}">
        <p14:creationId xmlns:p14="http://schemas.microsoft.com/office/powerpoint/2010/main" val="1277355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sz="quarter" idx="10"/>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alt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ヒラギノ角ゴ Pro W3"/>
            </a:endParaRPr>
          </a:p>
        </p:txBody>
      </p:sp>
      <p:sp>
        <p:nvSpPr>
          <p:cNvPr id="1027" name="Titre 1"/>
          <p:cNvSpPr>
            <a:spLocks noGrp="1"/>
          </p:cNvSpPr>
          <p:nvPr>
            <p:ph type="title"/>
          </p:nvPr>
        </p:nvSpPr>
        <p:spPr>
          <a:xfrm>
            <a:off x="214313" y="214313"/>
            <a:ext cx="8229600" cy="941387"/>
          </a:xfrm>
        </p:spPr>
        <p:txBody>
          <a:bodyPr/>
          <a:lstStyle/>
          <a:p>
            <a:pPr algn="ctr"/>
            <a:r>
              <a:rPr lang="en-US" altLang="en-US" b="1" smtClean="0"/>
              <a:t>CI Process and Tools (2)</a:t>
            </a:r>
            <a:endParaRPr lang="fr-CH" altLang="en-US" b="1" smtClean="0"/>
          </a:p>
        </p:txBody>
      </p:sp>
      <p:graphicFrame>
        <p:nvGraphicFramePr>
          <p:cNvPr id="1026" name="Espace réservé du contenu 4"/>
          <p:cNvGraphicFramePr>
            <a:graphicFrameLocks noGrp="1"/>
          </p:cNvGraphicFramePr>
          <p:nvPr>
            <p:ph idx="1"/>
          </p:nvPr>
        </p:nvGraphicFramePr>
        <p:xfrm>
          <a:off x="4572000" y="1071563"/>
          <a:ext cx="4429125" cy="5072062"/>
        </p:xfrm>
        <a:graphic>
          <a:graphicData uri="http://schemas.openxmlformats.org/presentationml/2006/ole">
            <mc:AlternateContent xmlns:mc="http://schemas.openxmlformats.org/markup-compatibility/2006">
              <mc:Choice xmlns:v="urn:schemas-microsoft-com:vml" Requires="v">
                <p:oleObj spid="_x0000_s1070" r:id="rId3" imgW="4432176" imgH="5072312" progId="Excel.Chart.8">
                  <p:embed/>
                </p:oleObj>
              </mc:Choice>
              <mc:Fallback>
                <p:oleObj r:id="rId3" imgW="4432176" imgH="5072312" progId="Excel.Chart.8">
                  <p:embed/>
                  <p:pic>
                    <p:nvPicPr>
                      <p:cNvPr id="1026" name="Espace réservé du contenu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71563"/>
                        <a:ext cx="4429125" cy="5072062"/>
                      </a:xfrm>
                      <a:prstGeom prst="rect">
                        <a:avLst/>
                      </a:prstGeom>
                    </p:spPr>
                  </p:pic>
                </p:oleObj>
              </mc:Fallback>
            </mc:AlternateContent>
          </a:graphicData>
        </a:graphic>
      </p:graphicFrame>
      <p:graphicFrame>
        <p:nvGraphicFramePr>
          <p:cNvPr id="9" name="Diagramme 8"/>
          <p:cNvGraphicFramePr/>
          <p:nvPr/>
        </p:nvGraphicFramePr>
        <p:xfrm>
          <a:off x="285720" y="1428736"/>
          <a:ext cx="3500462" cy="457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945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tint val="100000"/>
                <a:shade val="90000"/>
                <a:alpha val="100000"/>
              </a:schemeClr>
            </a:gs>
            <a:gs pos="100000">
              <a:schemeClr val="bg1">
                <a:tint val="100000"/>
                <a:shade val="80000"/>
                <a:alpha val="0"/>
              </a:schemeClr>
            </a:gs>
          </a:gsLst>
          <a:lin ang="5400000" scaled="0"/>
          <a:tileRect/>
        </a:gra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altLang="en-US" sz="1400" b="0" i="0" u="none" strike="noStrike" kern="1200" cap="none" spc="0" normalizeH="0" baseline="0" noProof="0" dirty="0" smtClean="0">
              <a:ln>
                <a:noFill/>
              </a:ln>
              <a:solidFill>
                <a:srgbClr val="000000"/>
              </a:solidFill>
              <a:effectLst/>
              <a:uLnTx/>
              <a:uFillTx/>
              <a:latin typeface="Arial" panose="020B0604020202020204" pitchFamily="34" charset="0"/>
            </a:endParaRPr>
          </a:p>
        </p:txBody>
      </p:sp>
      <p:sp>
        <p:nvSpPr>
          <p:cNvPr id="11266" name="Espace réservé du numéro de diapositive 5"/>
          <p:cNvSpPr txBox="1">
            <a:spLocks noGrp="1"/>
          </p:cNvSpPr>
          <p:nvPr/>
        </p:nvSpPr>
        <p:spPr bwMode="auto">
          <a:xfrm>
            <a:off x="8382000" y="6553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ea typeface="ヒラギノ角ゴ Pro W3"/>
                <a:cs typeface="ヒラギノ角ゴ Pro W3"/>
              </a:defRPr>
            </a:lvl1pPr>
            <a:lvl2pPr marL="742950" indent="-285750">
              <a:defRPr sz="800">
                <a:solidFill>
                  <a:schemeClr val="tx1"/>
                </a:solidFill>
                <a:latin typeface="Arial" panose="020B0604020202020204" pitchFamily="34" charset="0"/>
                <a:ea typeface="ヒラギノ角ゴ Pro W3"/>
                <a:cs typeface="ヒラギノ角ゴ Pro W3"/>
              </a:defRPr>
            </a:lvl2pPr>
            <a:lvl3pPr marL="1143000" indent="-228600">
              <a:defRPr sz="800">
                <a:solidFill>
                  <a:schemeClr val="tx1"/>
                </a:solidFill>
                <a:latin typeface="Arial" panose="020B0604020202020204" pitchFamily="34" charset="0"/>
                <a:ea typeface="ヒラギノ角ゴ Pro W3"/>
                <a:cs typeface="ヒラギノ角ゴ Pro W3"/>
              </a:defRPr>
            </a:lvl3pPr>
            <a:lvl4pPr marL="1600200" indent="-228600">
              <a:defRPr sz="800">
                <a:solidFill>
                  <a:schemeClr val="tx1"/>
                </a:solidFill>
                <a:latin typeface="Arial" panose="020B0604020202020204" pitchFamily="34" charset="0"/>
                <a:ea typeface="ヒラギノ角ゴ Pro W3"/>
                <a:cs typeface="ヒラギノ角ゴ Pro W3"/>
              </a:defRPr>
            </a:lvl4pPr>
            <a:lvl5pPr marL="2057400" indent="-228600">
              <a:defRPr sz="8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7B74FA-0FB3-4E09-AF52-A68E497E848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ndParaRPr>
          </a:p>
        </p:txBody>
      </p:sp>
      <p:sp>
        <p:nvSpPr>
          <p:cNvPr id="11267" name="Rectangle 2"/>
          <p:cNvSpPr>
            <a:spLocks noGrp="1" noChangeArrowheads="1"/>
          </p:cNvSpPr>
          <p:nvPr>
            <p:ph type="title"/>
          </p:nvPr>
        </p:nvSpPr>
        <p:spPr/>
        <p:txBody>
          <a:bodyPr/>
          <a:lstStyle/>
          <a:p>
            <a:pPr algn="ctr"/>
            <a:r>
              <a:rPr lang="en-US" altLang="en-US" b="1" smtClean="0"/>
              <a:t>CI Process and Tools (3)</a:t>
            </a:r>
          </a:p>
        </p:txBody>
      </p:sp>
      <p:sp>
        <p:nvSpPr>
          <p:cNvPr id="191491" name="Rectangle 3"/>
          <p:cNvSpPr>
            <a:spLocks noGrp="1" noChangeArrowheads="1"/>
          </p:cNvSpPr>
          <p:nvPr>
            <p:ph type="body" idx="1"/>
          </p:nvPr>
        </p:nvSpPr>
        <p:spPr>
          <a:xfrm>
            <a:off x="228600" y="1500188"/>
            <a:ext cx="8915400" cy="4343400"/>
          </a:xfrm>
        </p:spPr>
        <p:txBody>
          <a:bodyPr/>
          <a:lstStyle/>
          <a:p>
            <a:pPr>
              <a:buFontTx/>
              <a:buNone/>
            </a:pPr>
            <a:r>
              <a:rPr lang="en-US" altLang="en-US" b="1" u="sng" smtClean="0">
                <a:latin typeface="Arial" panose="020B0604020202020204" pitchFamily="34" charset="0"/>
              </a:rPr>
              <a:t>Sources of information:</a:t>
            </a:r>
          </a:p>
          <a:p>
            <a:r>
              <a:rPr lang="en-US" altLang="en-US" smtClean="0">
                <a:solidFill>
                  <a:srgbClr val="FF0000"/>
                </a:solidFill>
                <a:latin typeface="Arial" panose="020B0604020202020204" pitchFamily="34" charset="0"/>
              </a:rPr>
              <a:t>Public domain</a:t>
            </a:r>
            <a:r>
              <a:rPr lang="en-US" altLang="en-US" smtClean="0">
                <a:latin typeface="Arial" panose="020B0604020202020204" pitchFamily="34" charset="0"/>
              </a:rPr>
              <a:t> information such as</a:t>
            </a:r>
          </a:p>
          <a:p>
            <a:pPr lvl="1"/>
            <a:r>
              <a:rPr lang="en-US" altLang="en-US" smtClean="0">
                <a:latin typeface="Arial" panose="020B0604020202020204" pitchFamily="34" charset="0"/>
              </a:rPr>
              <a:t>newspapers, journals</a:t>
            </a:r>
          </a:p>
          <a:p>
            <a:pPr lvl="1"/>
            <a:r>
              <a:rPr lang="en-US" altLang="en-US" smtClean="0">
                <a:latin typeface="Arial" panose="020B0604020202020204" pitchFamily="34" charset="0"/>
              </a:rPr>
              <a:t>radio, television</a:t>
            </a:r>
          </a:p>
          <a:p>
            <a:pPr lvl="1"/>
            <a:r>
              <a:rPr lang="en-US" altLang="en-US" smtClean="0">
                <a:latin typeface="Arial" panose="020B0604020202020204" pitchFamily="34" charset="0"/>
              </a:rPr>
              <a:t>internet, information databases</a:t>
            </a:r>
          </a:p>
          <a:p>
            <a:pPr lvl="1"/>
            <a:r>
              <a:rPr lang="en-US" altLang="en-US" smtClean="0">
                <a:latin typeface="Arial" panose="020B0604020202020204" pitchFamily="34" charset="0"/>
              </a:rPr>
              <a:t>company publications</a:t>
            </a:r>
          </a:p>
          <a:p>
            <a:pPr lvl="1"/>
            <a:r>
              <a:rPr lang="en-US" altLang="en-US" smtClean="0">
                <a:latin typeface="Arial" panose="020B0604020202020204" pitchFamily="34" charset="0"/>
              </a:rPr>
              <a:t>official publications by government authorities</a:t>
            </a:r>
          </a:p>
          <a:p>
            <a:pPr lvl="2"/>
            <a:r>
              <a:rPr lang="en-US" altLang="en-US" sz="2800" smtClean="0">
                <a:latin typeface="Arial" panose="020B0604020202020204" pitchFamily="34" charset="0"/>
              </a:rPr>
              <a:t> reports, statistics,...</a:t>
            </a:r>
          </a:p>
          <a:p>
            <a:pPr lvl="2"/>
            <a:r>
              <a:rPr lang="en-US" altLang="en-US" sz="2800" b="1" smtClean="0">
                <a:solidFill>
                  <a:srgbClr val="FF0000"/>
                </a:solidFill>
                <a:latin typeface="Arial" panose="020B0604020202020204" pitchFamily="34" charset="0"/>
              </a:rPr>
              <a:t> Intellectual Property documents</a:t>
            </a:r>
            <a:endParaRPr lang="en-US" altLang="en-US" b="1"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17630225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8991600" cy="1139825"/>
          </a:xfrm>
        </p:spPr>
        <p:txBody>
          <a:bodyPr/>
          <a:lstStyle/>
          <a:p>
            <a:r>
              <a:rPr lang="en-US" altLang="en-US" sz="3600" b="1" dirty="0" smtClean="0">
                <a:solidFill>
                  <a:srgbClr val="00CCFF"/>
                </a:solidFill>
                <a:latin typeface="DragonWick-Bold" pitchFamily="2" charset="0"/>
              </a:rPr>
              <a:t>PEST   Analysis</a:t>
            </a:r>
            <a:endParaRPr lang="th-TH" altLang="en-US" sz="3600" b="1" dirty="0">
              <a:solidFill>
                <a:srgbClr val="00CCFF"/>
              </a:solidFill>
              <a:latin typeface="DragonWick-Bold" pitchFamily="2" charset="0"/>
            </a:endParaRPr>
          </a:p>
        </p:txBody>
      </p:sp>
      <p:sp>
        <p:nvSpPr>
          <p:cNvPr id="13315" name="Rectangle 3"/>
          <p:cNvSpPr>
            <a:spLocks noGrp="1" noChangeArrowheads="1"/>
          </p:cNvSpPr>
          <p:nvPr>
            <p:ph type="body" idx="1"/>
          </p:nvPr>
        </p:nvSpPr>
        <p:spPr>
          <a:xfrm>
            <a:off x="457200" y="1219200"/>
            <a:ext cx="8229600" cy="4876800"/>
          </a:xfrm>
          <a:noFill/>
        </p:spPr>
        <p:txBody>
          <a:bodyPr/>
          <a:lstStyle/>
          <a:p>
            <a:pPr>
              <a:lnSpc>
                <a:spcPct val="80000"/>
              </a:lnSpc>
            </a:pPr>
            <a:endParaRPr lang="en-US" altLang="en-US" sz="1200" dirty="0"/>
          </a:p>
          <a:p>
            <a:pPr algn="thaiDist">
              <a:lnSpc>
                <a:spcPct val="80000"/>
              </a:lnSpc>
            </a:pPr>
            <a:r>
              <a:rPr lang="en-US" altLang="en-US" sz="2400" dirty="0">
                <a:solidFill>
                  <a:schemeClr val="bg1"/>
                </a:solidFill>
                <a:latin typeface="+mj-lt"/>
              </a:rPr>
              <a:t>It is very important that an organization considers its environment before beginning the marketing process. In fact, environmental analysis should be continuous and feed all aspects of planning. The organization's marketing environment is made up from:  </a:t>
            </a:r>
          </a:p>
          <a:p>
            <a:pPr>
              <a:lnSpc>
                <a:spcPct val="80000"/>
              </a:lnSpc>
            </a:pPr>
            <a:endParaRPr lang="en-US" altLang="en-US" sz="2400" dirty="0">
              <a:solidFill>
                <a:schemeClr val="bg1"/>
              </a:solidFill>
              <a:latin typeface="+mj-lt"/>
            </a:endParaRPr>
          </a:p>
          <a:p>
            <a:pPr lvl="4">
              <a:lnSpc>
                <a:spcPct val="80000"/>
              </a:lnSpc>
            </a:pPr>
            <a:r>
              <a:rPr lang="en-US" altLang="en-US" sz="2400" dirty="0">
                <a:solidFill>
                  <a:schemeClr val="bg1"/>
                </a:solidFill>
                <a:latin typeface="+mj-lt"/>
              </a:rPr>
              <a:t>1. The internal environment </a:t>
            </a:r>
          </a:p>
          <a:p>
            <a:pPr lvl="4">
              <a:lnSpc>
                <a:spcPct val="80000"/>
              </a:lnSpc>
            </a:pPr>
            <a:r>
              <a:rPr lang="en-US" altLang="en-US" sz="2400" dirty="0">
                <a:solidFill>
                  <a:schemeClr val="bg1"/>
                </a:solidFill>
                <a:latin typeface="+mj-lt"/>
              </a:rPr>
              <a:t>2. The micro-environment </a:t>
            </a:r>
          </a:p>
          <a:p>
            <a:pPr lvl="4">
              <a:lnSpc>
                <a:spcPct val="80000"/>
              </a:lnSpc>
            </a:pPr>
            <a:r>
              <a:rPr lang="en-US" altLang="en-US" sz="2400" dirty="0">
                <a:solidFill>
                  <a:schemeClr val="bg1"/>
                </a:solidFill>
                <a:latin typeface="+mj-lt"/>
              </a:rPr>
              <a:t>3. The </a:t>
            </a:r>
            <a:r>
              <a:rPr lang="en-US" altLang="en-US" sz="2400" dirty="0" smtClean="0">
                <a:solidFill>
                  <a:schemeClr val="bg1"/>
                </a:solidFill>
                <a:latin typeface="+mj-lt"/>
              </a:rPr>
              <a:t>macro-environment</a:t>
            </a:r>
            <a:r>
              <a:rPr lang="en-US" altLang="en-US" sz="1600" dirty="0" smtClean="0">
                <a:solidFill>
                  <a:schemeClr val="bg1"/>
                </a:solidFill>
                <a:latin typeface="+mj-lt"/>
              </a:rPr>
              <a:t>. </a:t>
            </a:r>
            <a:endParaRPr lang="th-TH" altLang="en-US" sz="1600" dirty="0">
              <a:solidFill>
                <a:schemeClr val="bg1"/>
              </a:solidFill>
              <a:latin typeface="+mj-lt"/>
            </a:endParaRPr>
          </a:p>
        </p:txBody>
      </p:sp>
    </p:spTree>
    <p:extLst>
      <p:ext uri="{BB962C8B-B14F-4D97-AF65-F5344CB8AC3E}">
        <p14:creationId xmlns:p14="http://schemas.microsoft.com/office/powerpoint/2010/main" val="214674812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style.rotation</p:attrName>
                                        </p:attrNameLst>
                                      </p:cBhvr>
                                      <p:tavLst>
                                        <p:tav tm="0">
                                          <p:val>
                                            <p:fltVal val="360"/>
                                          </p:val>
                                        </p:tav>
                                        <p:tav tm="100000">
                                          <p:val>
                                            <p:fltVal val="0"/>
                                          </p:val>
                                        </p:tav>
                                      </p:tavLst>
                                    </p:anim>
                                    <p:animEffect transition="in" filter="fade">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31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3315">
                                            <p:txEl>
                                              <p:pRg st="1" end="1"/>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3315">
                                            <p:txEl>
                                              <p:pRg st="3" end="3"/>
                                            </p:txEl>
                                          </p:spTgt>
                                        </p:tgtEl>
                                        <p:attrNameLst>
                                          <p:attrName>style.visibility</p:attrName>
                                        </p:attrNameLst>
                                      </p:cBhvr>
                                      <p:to>
                                        <p:strVal val="visible"/>
                                      </p:to>
                                    </p:set>
                                    <p:anim calcmode="lin" valueType="num">
                                      <p:cBhvr>
                                        <p:cTn id="21"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3315">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13315">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13315">
                                            <p:txEl>
                                              <p:pRg st="3" end="3"/>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3315">
                                            <p:txEl>
                                              <p:pRg st="4" end="4"/>
                                            </p:txEl>
                                          </p:spTgt>
                                        </p:tgtEl>
                                        <p:attrNameLst>
                                          <p:attrName>style.visibility</p:attrName>
                                        </p:attrNameLst>
                                      </p:cBhvr>
                                      <p:to>
                                        <p:strVal val="visible"/>
                                      </p:to>
                                    </p:set>
                                    <p:anim calcmode="lin" valueType="num">
                                      <p:cBhvr>
                                        <p:cTn id="27"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13315">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13315">
                                            <p:txEl>
                                              <p:pRg st="4" end="4"/>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3315">
                                            <p:txEl>
                                              <p:pRg st="5" end="5"/>
                                            </p:txEl>
                                          </p:spTgt>
                                        </p:tgtEl>
                                        <p:attrNameLst>
                                          <p:attrName>style.visibility</p:attrName>
                                        </p:attrNameLst>
                                      </p:cBhvr>
                                      <p:to>
                                        <p:strVal val="visible"/>
                                      </p:to>
                                    </p:set>
                                    <p:anim calcmode="lin" valueType="num">
                                      <p:cBhvr>
                                        <p:cTn id="33" dur="500" fill="hold"/>
                                        <p:tgtEl>
                                          <p:spTgt spid="13315">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3315">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13315">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pest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5181600" cy="5181600"/>
          </a:xfrm>
          <a:prstGeom prst="rect">
            <a:avLst/>
          </a:prstGeom>
          <a:noFill/>
          <a:ln w="76200">
            <a:solidFill>
              <a:srgbClr val="00FFFF"/>
            </a:solidFill>
            <a:prstDash val="lg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00137"/>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533400"/>
            <a:ext cx="8229600" cy="1139825"/>
          </a:xfrm>
        </p:spPr>
        <p:txBody>
          <a:bodyPr/>
          <a:lstStyle/>
          <a:p>
            <a:r>
              <a:rPr lang="en-US" altLang="en-US" sz="4800">
                <a:solidFill>
                  <a:srgbClr val="00CCFF"/>
                </a:solidFill>
                <a:latin typeface="DragonWick-Bold" pitchFamily="2" charset="0"/>
              </a:rPr>
              <a:t>Political Factors</a:t>
            </a:r>
            <a:endParaRPr lang="th-TH" altLang="en-US" sz="4800">
              <a:solidFill>
                <a:srgbClr val="00CCFF"/>
              </a:solidFill>
              <a:latin typeface="DragonWick-Bold" pitchFamily="2" charset="0"/>
            </a:endParaRPr>
          </a:p>
        </p:txBody>
      </p:sp>
      <p:sp>
        <p:nvSpPr>
          <p:cNvPr id="41987" name="Rectangle 3"/>
          <p:cNvSpPr>
            <a:spLocks noGrp="1" noChangeArrowheads="1"/>
          </p:cNvSpPr>
          <p:nvPr>
            <p:ph type="body" idx="1"/>
          </p:nvPr>
        </p:nvSpPr>
        <p:spPr>
          <a:xfrm>
            <a:off x="1066800" y="1828800"/>
            <a:ext cx="7848600" cy="3235325"/>
          </a:xfrm>
        </p:spPr>
        <p:txBody>
          <a:bodyPr/>
          <a:lstStyle/>
          <a:p>
            <a:r>
              <a:rPr lang="en-US" altLang="en-US" sz="4000" b="1" dirty="0">
                <a:solidFill>
                  <a:schemeClr val="bg1"/>
                </a:solidFill>
                <a:latin typeface="+mj-lt"/>
              </a:rPr>
              <a:t>The political arena has a huge influence upon the regulation of businesses, and the spending power of consumers and other businesses. </a:t>
            </a:r>
            <a:endParaRPr lang="th-TH" altLang="en-US" sz="4000" b="1" dirty="0">
              <a:solidFill>
                <a:schemeClr val="bg1"/>
              </a:solidFill>
              <a:latin typeface="+mj-lt"/>
            </a:endParaRPr>
          </a:p>
        </p:txBody>
      </p:sp>
    </p:spTree>
    <p:extLst>
      <p:ext uri="{BB962C8B-B14F-4D97-AF65-F5344CB8AC3E}">
        <p14:creationId xmlns:p14="http://schemas.microsoft.com/office/powerpoint/2010/main" val="21278862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ppt_x</p:attrName>
                                        </p:attrNameLst>
                                      </p:cBhvr>
                                      <p:tavLst>
                                        <p:tav tm="0">
                                          <p:val>
                                            <p:strVal val="#ppt_x-.2"/>
                                          </p:val>
                                        </p:tav>
                                        <p:tav tm="100000">
                                          <p:val>
                                            <p:strVal val="#ppt_x"/>
                                          </p:val>
                                        </p:tav>
                                      </p:tavLst>
                                    </p:anim>
                                    <p:anim calcmode="lin" valueType="num">
                                      <p:cBhvr>
                                        <p:cTn id="8" dur="1000" fill="hold"/>
                                        <p:tgtEl>
                                          <p:spTgt spid="41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Effect transition="in" filter="fade">
                                      <p:cBhvr>
                                        <p:cTn id="14" dur="500"/>
                                        <p:tgtEl>
                                          <p:spTgt spid="41987">
                                            <p:txEl>
                                              <p:pRg st="0" end="0"/>
                                            </p:txEl>
                                          </p:spTgt>
                                        </p:tgtEl>
                                      </p:cBhvr>
                                    </p:animEffect>
                                    <p:anim calcmode="lin" valueType="num">
                                      <p:cBhvr>
                                        <p:cTn id="15"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98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2438400"/>
            <a:ext cx="6858000" cy="1905000"/>
          </a:xfrm>
        </p:spPr>
        <p:txBody>
          <a:bodyPr>
            <a:noAutofit/>
          </a:bodyPr>
          <a:lstStyle/>
          <a:p>
            <a:pPr algn="l"/>
            <a:r>
              <a:rPr lang="en-US" sz="3600" dirty="0" smtClean="0">
                <a:solidFill>
                  <a:schemeClr val="bg1"/>
                </a:solidFill>
              </a:rPr>
              <a:t>Situation assessment is the process we used to gain understanding and insight into our present situation</a:t>
            </a:r>
            <a:endParaRPr lang="en-US" sz="3600" dirty="0">
              <a:solidFill>
                <a:schemeClr val="bg1"/>
              </a:solidFill>
            </a:endParaRPr>
          </a:p>
        </p:txBody>
      </p:sp>
      <p:sp>
        <p:nvSpPr>
          <p:cNvPr id="3" name="Title 2"/>
          <p:cNvSpPr>
            <a:spLocks noGrp="1"/>
          </p:cNvSpPr>
          <p:nvPr>
            <p:ph type="ctrTitle"/>
          </p:nvPr>
        </p:nvSpPr>
        <p:spPr>
          <a:xfrm>
            <a:off x="762000" y="1143000"/>
            <a:ext cx="7772400" cy="685801"/>
          </a:xfrm>
        </p:spPr>
        <p:txBody>
          <a:bodyPr/>
          <a:lstStyle/>
          <a:p>
            <a:r>
              <a:rPr lang="en-US" sz="3600" b="1" dirty="0" smtClean="0">
                <a:solidFill>
                  <a:srgbClr val="FF0000"/>
                </a:solidFill>
              </a:rPr>
              <a:t>Situation Assessment</a:t>
            </a:r>
            <a:endParaRPr lang="en-US" sz="3600" b="1" dirty="0">
              <a:solidFill>
                <a:srgbClr val="FF0000"/>
              </a:solidFill>
            </a:endParaRPr>
          </a:p>
        </p:txBody>
      </p:sp>
    </p:spTree>
    <p:extLst>
      <p:ext uri="{BB962C8B-B14F-4D97-AF65-F5344CB8AC3E}">
        <p14:creationId xmlns:p14="http://schemas.microsoft.com/office/powerpoint/2010/main" val="12080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533400"/>
            <a:ext cx="8229600" cy="1139825"/>
          </a:xfrm>
        </p:spPr>
        <p:txBody>
          <a:bodyPr/>
          <a:lstStyle/>
          <a:p>
            <a:r>
              <a:rPr lang="en-US" altLang="en-US" sz="4800">
                <a:solidFill>
                  <a:srgbClr val="00CCFF"/>
                </a:solidFill>
                <a:latin typeface="DragonWick-Bold" pitchFamily="2" charset="0"/>
              </a:rPr>
              <a:t>Economic Factors</a:t>
            </a:r>
            <a:endParaRPr lang="th-TH" altLang="en-US" sz="4800">
              <a:solidFill>
                <a:srgbClr val="00CCFF"/>
              </a:solidFill>
              <a:latin typeface="DragonWick-Bold" pitchFamily="2" charset="0"/>
            </a:endParaRPr>
          </a:p>
        </p:txBody>
      </p:sp>
      <p:sp>
        <p:nvSpPr>
          <p:cNvPr id="43011" name="Rectangle 3"/>
          <p:cNvSpPr>
            <a:spLocks noGrp="1" noChangeArrowheads="1"/>
          </p:cNvSpPr>
          <p:nvPr>
            <p:ph type="body" idx="1"/>
          </p:nvPr>
        </p:nvSpPr>
        <p:spPr>
          <a:xfrm>
            <a:off x="762000" y="1673225"/>
            <a:ext cx="8229600" cy="4530725"/>
          </a:xfrm>
        </p:spPr>
        <p:txBody>
          <a:bodyPr/>
          <a:lstStyle/>
          <a:p>
            <a:r>
              <a:rPr lang="en-US" altLang="en-US" sz="4000" b="1" dirty="0">
                <a:solidFill>
                  <a:schemeClr val="bg1"/>
                </a:solidFill>
                <a:latin typeface="+mj-lt"/>
              </a:rPr>
              <a:t>Marketers need to consider the state of a trading economy in the short and long-terms. This is especially true when planning for international marketing.</a:t>
            </a:r>
            <a:endParaRPr lang="th-TH" altLang="en-US" sz="4000" b="1" dirty="0">
              <a:solidFill>
                <a:schemeClr val="bg1"/>
              </a:solidFill>
              <a:latin typeface="+mj-lt"/>
            </a:endParaRPr>
          </a:p>
        </p:txBody>
      </p:sp>
    </p:spTree>
    <p:extLst>
      <p:ext uri="{BB962C8B-B14F-4D97-AF65-F5344CB8AC3E}">
        <p14:creationId xmlns:p14="http://schemas.microsoft.com/office/powerpoint/2010/main" val="167624053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0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0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4301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43011">
                                            <p:txEl>
                                              <p:pRg st="0" end="0"/>
                                            </p:txEl>
                                          </p:spTgt>
                                        </p:tgtEl>
                                        <p:attrNameLst>
                                          <p:attrName>style.visibility</p:attrName>
                                        </p:attrNameLst>
                                      </p:cBhvr>
                                      <p:to>
                                        <p:strVal val="visible"/>
                                      </p:to>
                                    </p:set>
                                    <p:anim calcmode="lin" valueType="num">
                                      <p:cBhvr>
                                        <p:cTn id="17"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3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grpId="2" nodeType="clickEffect">
                                  <p:stCondLst>
                                    <p:cond delay="0"/>
                                  </p:stCondLst>
                                  <p:childTnLst>
                                    <p:anim calcmode="lin" valueType="num">
                                      <p:cBhvr>
                                        <p:cTn id="22" dur="500" fill="hold"/>
                                        <p:tgtEl>
                                          <p:spTgt spid="43010"/>
                                        </p:tgtEl>
                                        <p:attrNameLst>
                                          <p:attrName>ppt_w</p:attrName>
                                        </p:attrNameLst>
                                      </p:cBhvr>
                                      <p:tavLst>
                                        <p:tav tm="0">
                                          <p:val>
                                            <p:strVal val="ppt_w"/>
                                          </p:val>
                                        </p:tav>
                                        <p:tav tm="100000">
                                          <p:val>
                                            <p:fltVal val="0"/>
                                          </p:val>
                                        </p:tav>
                                      </p:tavLst>
                                    </p:anim>
                                    <p:anim calcmode="lin" valueType="num">
                                      <p:cBhvr>
                                        <p:cTn id="23" dur="500" fill="hold"/>
                                        <p:tgtEl>
                                          <p:spTgt spid="43010"/>
                                        </p:tgtEl>
                                        <p:attrNameLst>
                                          <p:attrName>ppt_h</p:attrName>
                                        </p:attrNameLst>
                                      </p:cBhvr>
                                      <p:tavLst>
                                        <p:tav tm="0">
                                          <p:val>
                                            <p:strVal val="ppt_h"/>
                                          </p:val>
                                        </p:tav>
                                        <p:tav tm="100000">
                                          <p:val>
                                            <p:fltVal val="0"/>
                                          </p:val>
                                        </p:tav>
                                      </p:tavLst>
                                    </p:anim>
                                    <p:set>
                                      <p:cBhvr>
                                        <p:cTn id="24" dur="1" fill="hold">
                                          <p:stCondLst>
                                            <p:cond delay="499"/>
                                          </p:stCondLst>
                                        </p:cTn>
                                        <p:tgtEl>
                                          <p:spTgt spid="43010"/>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43011">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43011">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430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0" grpId="1"/>
      <p:bldP spid="43010" grpId="2"/>
      <p:bldP spid="43011" grpId="0" build="p"/>
      <p:bldP spid="43011" grpId="1"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838200"/>
            <a:ext cx="8229600" cy="1139825"/>
          </a:xfrm>
        </p:spPr>
        <p:txBody>
          <a:bodyPr/>
          <a:lstStyle/>
          <a:p>
            <a:r>
              <a:rPr lang="en-US" altLang="en-US" sz="5400">
                <a:solidFill>
                  <a:srgbClr val="00CCFF"/>
                </a:solidFill>
                <a:latin typeface="DragonWick-Bold" pitchFamily="2" charset="0"/>
              </a:rPr>
              <a:t>Sociocultural Factors</a:t>
            </a:r>
            <a:r>
              <a:rPr lang="en-US" altLang="en-US"/>
              <a:t> </a:t>
            </a:r>
            <a:endParaRPr lang="th-TH" altLang="en-US"/>
          </a:p>
        </p:txBody>
      </p:sp>
      <p:sp>
        <p:nvSpPr>
          <p:cNvPr id="44035" name="Rectangle 3"/>
          <p:cNvSpPr>
            <a:spLocks noGrp="1" noChangeArrowheads="1"/>
          </p:cNvSpPr>
          <p:nvPr>
            <p:ph type="body" idx="1"/>
          </p:nvPr>
        </p:nvSpPr>
        <p:spPr>
          <a:xfrm>
            <a:off x="762000" y="2133600"/>
            <a:ext cx="8229600" cy="4530725"/>
          </a:xfrm>
        </p:spPr>
        <p:txBody>
          <a:bodyPr/>
          <a:lstStyle/>
          <a:p>
            <a:r>
              <a:rPr lang="en-US" altLang="en-US" sz="4000" b="1" dirty="0">
                <a:solidFill>
                  <a:schemeClr val="bg1"/>
                </a:solidFill>
                <a:latin typeface="+mj-lt"/>
              </a:rPr>
              <a:t>The social and cultural influences on business vary from country to country. It is very important that such factors are considered.</a:t>
            </a:r>
            <a:endParaRPr lang="th-TH" altLang="en-US" sz="4000" b="1" dirty="0">
              <a:solidFill>
                <a:schemeClr val="bg1"/>
              </a:solidFill>
              <a:latin typeface="+mj-lt"/>
            </a:endParaRPr>
          </a:p>
        </p:txBody>
      </p:sp>
    </p:spTree>
    <p:extLst>
      <p:ext uri="{BB962C8B-B14F-4D97-AF65-F5344CB8AC3E}">
        <p14:creationId xmlns:p14="http://schemas.microsoft.com/office/powerpoint/2010/main" val="315585027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800" fill="hold">
                                          <p:stCondLst>
                                            <p:cond delay="0"/>
                                          </p:stCondLst>
                                        </p:cTn>
                                        <p:tgtEl>
                                          <p:spTgt spid="4403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44035">
                                            <p:txEl>
                                              <p:pRg st="0" end="0"/>
                                            </p:txEl>
                                          </p:spTgt>
                                        </p:tgtEl>
                                        <p:attrNameLst>
                                          <p:attrName>style.visibility</p:attrName>
                                        </p:attrNameLst>
                                      </p:cBhvr>
                                      <p:to>
                                        <p:strVal val="visible"/>
                                      </p:to>
                                    </p:set>
                                    <p:animEffect transition="in" filter="fade">
                                      <p:cBhvr>
                                        <p:cTn id="13" dur="1000"/>
                                        <p:tgtEl>
                                          <p:spTgt spid="44035">
                                            <p:txEl>
                                              <p:pRg st="0" end="0"/>
                                            </p:txEl>
                                          </p:spTgt>
                                        </p:tgtEl>
                                      </p:cBhvr>
                                    </p:animEffect>
                                    <p:anim calcmode="lin" valueType="num">
                                      <p:cBhvr>
                                        <p:cTn id="14" dur="1000" fill="hold"/>
                                        <p:tgtEl>
                                          <p:spTgt spid="4403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8229600" cy="1139825"/>
          </a:xfrm>
        </p:spPr>
        <p:txBody>
          <a:bodyPr/>
          <a:lstStyle/>
          <a:p>
            <a:r>
              <a:rPr lang="en-US" altLang="en-US" sz="5400">
                <a:solidFill>
                  <a:srgbClr val="00CCFF"/>
                </a:solidFill>
                <a:latin typeface="DragonWick-Bold" pitchFamily="2" charset="0"/>
              </a:rPr>
              <a:t>Technological Factors</a:t>
            </a:r>
            <a:endParaRPr lang="th-TH" altLang="en-US" sz="5400">
              <a:solidFill>
                <a:srgbClr val="00CCFF"/>
              </a:solidFill>
              <a:latin typeface="DragonWick-Bold" pitchFamily="2" charset="0"/>
            </a:endParaRPr>
          </a:p>
        </p:txBody>
      </p:sp>
      <p:sp>
        <p:nvSpPr>
          <p:cNvPr id="45059" name="Rectangle 3"/>
          <p:cNvSpPr>
            <a:spLocks noGrp="1" noChangeArrowheads="1"/>
          </p:cNvSpPr>
          <p:nvPr>
            <p:ph type="body" idx="1"/>
          </p:nvPr>
        </p:nvSpPr>
        <p:spPr>
          <a:xfrm>
            <a:off x="533400" y="1905000"/>
            <a:ext cx="8229600" cy="4530725"/>
          </a:xfrm>
        </p:spPr>
        <p:txBody>
          <a:bodyPr/>
          <a:lstStyle/>
          <a:p>
            <a:r>
              <a:rPr lang="en-US" altLang="en-US" sz="4000" b="1" dirty="0">
                <a:solidFill>
                  <a:schemeClr val="bg1"/>
                </a:solidFill>
                <a:latin typeface="+mj-lt"/>
              </a:rPr>
              <a:t>Technology is vital for competitive advantage, and is a major driver of globalization.</a:t>
            </a:r>
            <a:endParaRPr lang="th-TH" altLang="en-US" sz="4000" b="1" dirty="0">
              <a:solidFill>
                <a:schemeClr val="bg1"/>
              </a:solidFill>
              <a:latin typeface="+mj-lt"/>
            </a:endParaRPr>
          </a:p>
        </p:txBody>
      </p:sp>
    </p:spTree>
    <p:extLst>
      <p:ext uri="{BB962C8B-B14F-4D97-AF65-F5344CB8AC3E}">
        <p14:creationId xmlns:p14="http://schemas.microsoft.com/office/powerpoint/2010/main" val="23075974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stCondLst>
                                            <p:cond delay="0"/>
                                          </p:stCondLst>
                                        </p:cTn>
                                        <p:tgtEl>
                                          <p:spTgt spid="4505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505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505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505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505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5059">
                                            <p:txEl>
                                              <p:pRg st="0" end="0"/>
                                            </p:txEl>
                                          </p:spTgt>
                                        </p:tgtEl>
                                        <p:attrNameLst>
                                          <p:attrName>style.visibility</p:attrName>
                                        </p:attrNameLst>
                                      </p:cBhvr>
                                      <p:to>
                                        <p:strVal val="visible"/>
                                      </p:to>
                                    </p:set>
                                    <p:anim calcmode="lin" valueType="num">
                                      <p:cBhvr>
                                        <p:cTn id="16" dur="500" fill="hold"/>
                                        <p:tgtEl>
                                          <p:spTgt spid="4505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505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505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505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xit" presetSubtype="0" fill="hold" grpId="1" nodeType="clickEffect">
                                  <p:stCondLst>
                                    <p:cond delay="0"/>
                                  </p:stCondLst>
                                  <p:childTnLst>
                                    <p:anim calcmode="lin" valueType="num">
                                      <p:cBhvr>
                                        <p:cTn id="24" dur="2000" fill="hold"/>
                                        <p:tgtEl>
                                          <p:spTgt spid="45058"/>
                                        </p:tgtEl>
                                        <p:attrNameLst>
                                          <p:attrName>style.rotation</p:attrName>
                                        </p:attrNameLst>
                                      </p:cBhvr>
                                      <p:tavLst>
                                        <p:tav tm="0">
                                          <p:val>
                                            <p:fltVal val="0"/>
                                          </p:val>
                                        </p:tav>
                                        <p:tav tm="100000">
                                          <p:val>
                                            <p:fltVal val="-90"/>
                                          </p:val>
                                        </p:tav>
                                      </p:tavLst>
                                    </p:anim>
                                    <p:anim calcmode="lin" valueType="num">
                                      <p:cBhvr>
                                        <p:cTn id="25" dur="2000" fill="hold"/>
                                        <p:tgtEl>
                                          <p:spTgt spid="45058"/>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45058"/>
                                        </p:tgtEl>
                                        <p:attrNameLst>
                                          <p:attrName>ppt_h</p:attrName>
                                        </p:attrNameLst>
                                      </p:cBhvr>
                                      <p:tavLst>
                                        <p:tav tm="0">
                                          <p:val>
                                            <p:strVal val="ppt_h"/>
                                          </p:val>
                                        </p:tav>
                                        <p:tav tm="100000">
                                          <p:val>
                                            <p:strVal val="ppt_h"/>
                                          </p:val>
                                        </p:tav>
                                      </p:tavLst>
                                    </p:anim>
                                    <p:anim calcmode="lin" valueType="num">
                                      <p:cBhvr>
                                        <p:cTn id="27" dur="2000" fill="hold"/>
                                        <p:tgtEl>
                                          <p:spTgt spid="45058"/>
                                        </p:tgtEl>
                                        <p:attrNameLst>
                                          <p:attrName>ppt_x</p:attrName>
                                        </p:attrNameLst>
                                      </p:cBhvr>
                                      <p:tavLst>
                                        <p:tav tm="0">
                                          <p:val>
                                            <p:strVal val="ppt_x"/>
                                          </p:val>
                                        </p:tav>
                                        <p:tav tm="100000">
                                          <p:val>
                                            <p:strVal val="ppt_x+.4"/>
                                          </p:val>
                                        </p:tav>
                                      </p:tavLst>
                                    </p:anim>
                                    <p:anim calcmode="lin" valueType="num">
                                      <p:cBhvr>
                                        <p:cTn id="28" dur="2000" fill="hold"/>
                                        <p:tgtEl>
                                          <p:spTgt spid="45058"/>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45058"/>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45059">
                                            <p:txEl>
                                              <p:pRg st="0" end="0"/>
                                            </p:txEl>
                                          </p:spTgt>
                                        </p:tgtEl>
                                      </p:cBhvr>
                                    </p:animEffect>
                                    <p:set>
                                      <p:cBhvr>
                                        <p:cTn id="32" dur="1" fill="hold">
                                          <p:stCondLst>
                                            <p:cond delay="499"/>
                                          </p:stCondLst>
                                        </p:cTn>
                                        <p:tgtEl>
                                          <p:spTgt spid="450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8" grpId="1"/>
      <p:bldP spid="45059" grpId="0" build="p"/>
      <p:bldP spid="45059" grpId="1" build="allAtOnce"/>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32" name="Rectangle 52"/>
          <p:cNvSpPr>
            <a:spLocks noGrp="1" noChangeArrowheads="1"/>
          </p:cNvSpPr>
          <p:nvPr>
            <p:ph type="title"/>
          </p:nvPr>
        </p:nvSpPr>
        <p:spPr>
          <a:xfrm flipV="1">
            <a:off x="533400" y="-76200"/>
            <a:ext cx="8229600" cy="76200"/>
          </a:xfrm>
        </p:spPr>
        <p:txBody>
          <a:bodyPr/>
          <a:lstStyle/>
          <a:p>
            <a:endParaRPr lang="th-TH" altLang="en-US" sz="2400" dirty="0">
              <a:solidFill>
                <a:srgbClr val="00CCFF"/>
              </a:solidFill>
              <a:latin typeface="DragonWick-Bold" pitchFamily="2" charset="0"/>
            </a:endParaRPr>
          </a:p>
        </p:txBody>
      </p:sp>
      <p:graphicFrame>
        <p:nvGraphicFramePr>
          <p:cNvPr id="46320" name="Group 240"/>
          <p:cNvGraphicFramePr>
            <a:graphicFrameLocks noGrp="1"/>
          </p:cNvGraphicFramePr>
          <p:nvPr>
            <p:ph type="tbl" idx="1"/>
            <p:extLst>
              <p:ext uri="{D42A27DB-BD31-4B8C-83A1-F6EECF244321}">
                <p14:modId xmlns:p14="http://schemas.microsoft.com/office/powerpoint/2010/main" val="3720312942"/>
              </p:ext>
            </p:extLst>
          </p:nvPr>
        </p:nvGraphicFramePr>
        <p:xfrm>
          <a:off x="228600" y="152403"/>
          <a:ext cx="8763000" cy="6857999"/>
        </p:xfrm>
        <a:graphic>
          <a:graphicData uri="http://schemas.openxmlformats.org/drawingml/2006/table">
            <a:tbl>
              <a:tblPr/>
              <a:tblGrid>
                <a:gridCol w="2514600">
                  <a:extLst>
                    <a:ext uri="{9D8B030D-6E8A-4147-A177-3AD203B41FA5}">
                      <a16:colId xmlns:a16="http://schemas.microsoft.com/office/drawing/2014/main" val="1841812962"/>
                    </a:ext>
                  </a:extLst>
                </a:gridCol>
                <a:gridCol w="2133600">
                  <a:extLst>
                    <a:ext uri="{9D8B030D-6E8A-4147-A177-3AD203B41FA5}">
                      <a16:colId xmlns:a16="http://schemas.microsoft.com/office/drawing/2014/main" val="2727033628"/>
                    </a:ext>
                  </a:extLst>
                </a:gridCol>
                <a:gridCol w="2133600">
                  <a:extLst>
                    <a:ext uri="{9D8B030D-6E8A-4147-A177-3AD203B41FA5}">
                      <a16:colId xmlns:a16="http://schemas.microsoft.com/office/drawing/2014/main" val="1946238579"/>
                    </a:ext>
                  </a:extLst>
                </a:gridCol>
                <a:gridCol w="1981200">
                  <a:extLst>
                    <a:ext uri="{9D8B030D-6E8A-4147-A177-3AD203B41FA5}">
                      <a16:colId xmlns:a16="http://schemas.microsoft.com/office/drawing/2014/main" val="3833494286"/>
                    </a:ext>
                  </a:extLst>
                </a:gridCol>
              </a:tblGrid>
              <a:tr h="762737">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1" u="none" strike="noStrike" cap="none" normalizeH="0" baseline="0" smtClean="0">
                          <a:ln>
                            <a:noFill/>
                          </a:ln>
                          <a:solidFill>
                            <a:srgbClr val="FFFF00"/>
                          </a:solidFill>
                          <a:effectLst/>
                          <a:latin typeface="Architect" pitchFamily="2" charset="0"/>
                          <a:ea typeface="Angsana New" pitchFamily="18" charset="-120"/>
                          <a:cs typeface="Angsana New" pitchFamily="18" charset="-120"/>
                        </a:rPr>
                        <a:t>Political (incl. Legal) </a:t>
                      </a:r>
                      <a:endParaRPr kumimoji="0" lang="th-TH" altLang="en-US" sz="2000" b="1" i="1" u="none" strike="noStrike" cap="none" normalizeH="0" baseline="0" smtClean="0">
                        <a:ln>
                          <a:noFill/>
                        </a:ln>
                        <a:solidFill>
                          <a:srgbClr val="FFFF00"/>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1" u="none" strike="noStrike" cap="none" normalizeH="0" baseline="0" dirty="0" smtClean="0">
                          <a:ln>
                            <a:noFill/>
                          </a:ln>
                          <a:solidFill>
                            <a:srgbClr val="FFFF00"/>
                          </a:solidFill>
                          <a:effectLst/>
                          <a:latin typeface="Architect" pitchFamily="2" charset="0"/>
                          <a:ea typeface="Angsana New" pitchFamily="18" charset="-120"/>
                          <a:cs typeface="Angsana New" pitchFamily="18" charset="-120"/>
                        </a:rPr>
                        <a:t>Economic </a:t>
                      </a:r>
                      <a:endParaRPr kumimoji="0" lang="th-TH" altLang="en-US" sz="2000" b="1" i="1" u="none" strike="noStrike" cap="none" normalizeH="0" baseline="0" dirty="0" smtClean="0">
                        <a:ln>
                          <a:noFill/>
                        </a:ln>
                        <a:solidFill>
                          <a:srgbClr val="FFFF00"/>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1" u="none" strike="noStrike" cap="none" normalizeH="0" baseline="0" smtClean="0">
                          <a:ln>
                            <a:noFill/>
                          </a:ln>
                          <a:solidFill>
                            <a:srgbClr val="FFFF00"/>
                          </a:solidFill>
                          <a:effectLst/>
                          <a:latin typeface="Architect" pitchFamily="2" charset="0"/>
                          <a:ea typeface="Angsana New" pitchFamily="18" charset="-120"/>
                          <a:cs typeface="Angsana New" pitchFamily="18" charset="-120"/>
                        </a:rPr>
                        <a:t>Sociocultural</a:t>
                      </a:r>
                      <a:endParaRPr kumimoji="0" lang="th-TH" altLang="en-US" sz="2000" b="1" i="1" u="none" strike="noStrike" cap="none" normalizeH="0" baseline="0" smtClean="0">
                        <a:ln>
                          <a:noFill/>
                        </a:ln>
                        <a:solidFill>
                          <a:srgbClr val="FFFF00"/>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000" b="1" i="1" u="none" strike="noStrike" cap="none" normalizeH="0" baseline="0" smtClean="0">
                          <a:ln>
                            <a:noFill/>
                          </a:ln>
                          <a:solidFill>
                            <a:srgbClr val="FFFF00"/>
                          </a:solidFill>
                          <a:effectLst/>
                          <a:latin typeface="Architect" pitchFamily="2" charset="0"/>
                          <a:ea typeface="Angsana New" pitchFamily="18" charset="-120"/>
                          <a:cs typeface="Angsana New" pitchFamily="18" charset="-120"/>
                        </a:rPr>
                        <a:t>Technological </a:t>
                      </a:r>
                      <a:endParaRPr kumimoji="0" lang="th-TH" altLang="en-US" sz="2000" b="1" i="1" u="none" strike="noStrike" cap="none" normalizeH="0" baseline="0" smtClean="0">
                        <a:ln>
                          <a:noFill/>
                        </a:ln>
                        <a:solidFill>
                          <a:srgbClr val="FFFF00"/>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06823975"/>
                  </a:ext>
                </a:extLst>
              </a:tr>
              <a:tr h="563762">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rPr>
                        <a:t>Environmental regulations and protection</a:t>
                      </a:r>
                      <a:endParaRPr kumimoji="0" lang="th-TH"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Economic growth </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Income distribution</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Government research spending</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23895632"/>
                  </a:ext>
                </a:extLst>
              </a:tr>
              <a:tr h="795899">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Tax policies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Interest rates &amp; monetary policies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Demographics, Population growth rates, Age distribution</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Industry focus on technological effort</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615776987"/>
                  </a:ext>
                </a:extLst>
              </a:tr>
              <a:tr h="563762">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International trade regulations and restrictions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Government spending</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Labor / social mobility</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New inventions and development</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823478760"/>
                  </a:ext>
                </a:extLst>
              </a:tr>
              <a:tr h="610190">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Contract enforcement law</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Consumer protection</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Unemployment policy</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Lifestyle changes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Rate of technology transfer </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41156134"/>
                  </a:ext>
                </a:extLst>
              </a:tr>
              <a:tr h="842327">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Employment laws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Taxation</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Work/career and leisure attitudes</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Entrepreneurial spirit</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Life cycle and speed of technological obsolescence </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29879658"/>
                  </a:ext>
                </a:extLst>
              </a:tr>
              <a:tr h="563762">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Government organization / attitude </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Exchange rates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rPr>
                        <a:t>Education</a:t>
                      </a:r>
                      <a:endParaRPr kumimoji="0" lang="th-TH"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Energy use and costs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343499"/>
                  </a:ext>
                </a:extLst>
              </a:tr>
              <a:tr h="795899">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Competition regulation</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Inflation rates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rPr>
                        <a:t>Fashion, hypes</a:t>
                      </a:r>
                      <a:endParaRPr kumimoji="0" lang="th-TH"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(Changes in) Information Technology</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41474223"/>
                  </a:ext>
                </a:extLst>
              </a:tr>
              <a:tr h="795899">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Political Stability</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Stage of the business cycle</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Health consciousness &amp; welfare, feelings on safety</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rPr>
                        <a:t>(Changes in) Internet</a:t>
                      </a:r>
                      <a:endParaRPr kumimoji="0" lang="th-TH"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95660809"/>
                  </a:ext>
                </a:extLst>
              </a:tr>
              <a:tr h="563762">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Safety regulations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Consumer confidence</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rPr>
                        <a:t>Living conditions</a:t>
                      </a:r>
                      <a:endParaRPr kumimoji="0" lang="th-TH" altLang="en-US" sz="1400" b="0" i="0" u="none" strike="noStrike" cap="none" normalizeH="0" baseline="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ea typeface="Angsana New" pitchFamily="18" charset="-120"/>
                          <a:cs typeface="Angsana New" pitchFamily="18" charset="-12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rPr>
                        <a:t>(Changes in) Mobile Technology</a:t>
                      </a:r>
                      <a:endParaRPr kumimoji="0" lang="th-TH" altLang="en-US" sz="1400" b="0" i="0" u="none" strike="noStrike" cap="none" normalizeH="0" baseline="0" dirty="0" smtClean="0">
                        <a:ln>
                          <a:noFill/>
                        </a:ln>
                        <a:solidFill>
                          <a:schemeClr val="tx1"/>
                        </a:solidFill>
                        <a:effectLst/>
                        <a:latin typeface="Architect" pitchFamily="2" charset="0"/>
                        <a:ea typeface="Angsana New" pitchFamily="18" charset="-120"/>
                        <a:cs typeface="Angsana New"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637313516"/>
                  </a:ext>
                </a:extLst>
              </a:tr>
            </a:tbl>
          </a:graphicData>
        </a:graphic>
      </p:graphicFrame>
    </p:spTree>
    <p:extLst>
      <p:ext uri="{BB962C8B-B14F-4D97-AF65-F5344CB8AC3E}">
        <p14:creationId xmlns:p14="http://schemas.microsoft.com/office/powerpoint/2010/main" val="34874338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46132"/>
                                        </p:tgtEl>
                                        <p:attrNameLst>
                                          <p:attrName>style.visibility</p:attrName>
                                        </p:attrNameLst>
                                      </p:cBhvr>
                                      <p:to>
                                        <p:strVal val="visible"/>
                                      </p:to>
                                    </p:set>
                                    <p:animEffect transition="in" filter="fade">
                                      <p:cBhvr>
                                        <p:cTn id="7" dur="768" decel="100000"/>
                                        <p:tgtEl>
                                          <p:spTgt spid="46132"/>
                                        </p:tgtEl>
                                      </p:cBhvr>
                                    </p:animEffect>
                                    <p:animScale>
                                      <p:cBhvr>
                                        <p:cTn id="8" dur="768" decel="100000"/>
                                        <p:tgtEl>
                                          <p:spTgt spid="46132"/>
                                        </p:tgtEl>
                                      </p:cBhvr>
                                      <p:from x="10000" y="10000"/>
                                      <p:to x="200000" y="450000"/>
                                    </p:animScale>
                                    <p:animScale>
                                      <p:cBhvr>
                                        <p:cTn id="9" dur="1230" accel="100000" fill="hold">
                                          <p:stCondLst>
                                            <p:cond delay="768"/>
                                          </p:stCondLst>
                                        </p:cTn>
                                        <p:tgtEl>
                                          <p:spTgt spid="46132"/>
                                        </p:tgtEl>
                                      </p:cBhvr>
                                      <p:from x="200000" y="450000"/>
                                      <p:to x="100000" y="100000"/>
                                    </p:animScale>
                                    <p:set>
                                      <p:cBhvr>
                                        <p:cTn id="10" dur="768" fill="hold"/>
                                        <p:tgtEl>
                                          <p:spTgt spid="46132"/>
                                        </p:tgtEl>
                                        <p:attrNameLst>
                                          <p:attrName>ppt_x</p:attrName>
                                        </p:attrNameLst>
                                      </p:cBhvr>
                                      <p:to>
                                        <p:strVal val="(0.5)"/>
                                      </p:to>
                                    </p:set>
                                    <p:anim from="(0.5)" to="(#ppt_x)" calcmode="lin" valueType="num">
                                      <p:cBhvr>
                                        <p:cTn id="11" dur="1230" accel="100000" fill="hold">
                                          <p:stCondLst>
                                            <p:cond delay="768"/>
                                          </p:stCondLst>
                                        </p:cTn>
                                        <p:tgtEl>
                                          <p:spTgt spid="46132"/>
                                        </p:tgtEl>
                                        <p:attrNameLst>
                                          <p:attrName>ppt_x</p:attrName>
                                        </p:attrNameLst>
                                      </p:cBhvr>
                                    </p:anim>
                                    <p:set>
                                      <p:cBhvr>
                                        <p:cTn id="12" dur="768" fill="hold"/>
                                        <p:tgtEl>
                                          <p:spTgt spid="46132"/>
                                        </p:tgtEl>
                                        <p:attrNameLst>
                                          <p:attrName>ppt_y</p:attrName>
                                        </p:attrNameLst>
                                      </p:cBhvr>
                                      <p:to>
                                        <p:strVal val="(#ppt_y+0.4)"/>
                                      </p:to>
                                    </p:set>
                                    <p:anim from="(#ppt_y+0.4)" to="(#ppt_y)" calcmode="lin" valueType="num">
                                      <p:cBhvr>
                                        <p:cTn id="13" dur="1230" accel="100000" fill="hold">
                                          <p:stCondLst>
                                            <p:cond delay="768"/>
                                          </p:stCondLst>
                                        </p:cTn>
                                        <p:tgtEl>
                                          <p:spTgt spid="461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2" y="404813"/>
            <a:ext cx="8599487" cy="5157787"/>
          </a:xfrm>
        </p:spPr>
        <p:txBody>
          <a:bodyPr/>
          <a:lstStyle/>
          <a:p>
            <a:r>
              <a:rPr lang="en-US" sz="4000" dirty="0" smtClean="0">
                <a:solidFill>
                  <a:srgbClr val="FF0000"/>
                </a:solidFill>
              </a:rPr>
              <a:t>Customer Assess</a:t>
            </a:r>
            <a:r>
              <a:rPr lang="en-US" dirty="0" smtClean="0">
                <a:solidFill>
                  <a:srgbClr val="FF0000"/>
                </a:solidFill>
              </a:rPr>
              <a:t>ment</a:t>
            </a:r>
            <a:br>
              <a:rPr lang="en-US" dirty="0" smtClean="0">
                <a:solidFill>
                  <a:srgbClr val="FF0000"/>
                </a:solidFill>
              </a:rPr>
            </a:br>
            <a:r>
              <a:rPr lang="en-US" dirty="0"/>
              <a:t/>
            </a:r>
            <a:br>
              <a:rPr lang="en-US" dirty="0"/>
            </a:br>
            <a:r>
              <a:rPr lang="en-US" dirty="0" smtClean="0"/>
              <a:t>The broad, exploratory study of customers in general to identify </a:t>
            </a:r>
            <a:br>
              <a:rPr lang="en-US" dirty="0" smtClean="0"/>
            </a:br>
            <a:r>
              <a:rPr lang="en-US" dirty="0" smtClean="0"/>
              <a:t>(a) Trends in need and demand</a:t>
            </a:r>
            <a:br>
              <a:rPr lang="en-US" dirty="0" smtClean="0"/>
            </a:br>
            <a:r>
              <a:rPr lang="en-US" dirty="0" smtClean="0"/>
              <a:t>(b) Customer insight</a:t>
            </a:r>
            <a:endParaRPr lang="en-US" dirty="0"/>
          </a:p>
        </p:txBody>
      </p:sp>
      <p:sp>
        <p:nvSpPr>
          <p:cNvPr id="4" name="Slide Number Placeholder 3"/>
          <p:cNvSpPr>
            <a:spLocks noGrp="1"/>
          </p:cNvSpPr>
          <p:nvPr>
            <p:ph type="sldNum" sz="quarter" idx="10"/>
          </p:nvPr>
        </p:nvSpPr>
        <p:spPr/>
        <p:txBody>
          <a:bodyPr/>
          <a:lstStyle/>
          <a:p>
            <a:fld id="{EF7F356F-76BC-44CD-88E4-A009EE397086}" type="slidenum">
              <a:rPr lang="fr-FR" altLang="en-US" smtClean="0"/>
              <a:pPr/>
              <a:t>24</a:t>
            </a:fld>
            <a:endParaRPr lang="fr-FR" altLang="en-US"/>
          </a:p>
        </p:txBody>
      </p:sp>
    </p:spTree>
    <p:extLst>
      <p:ext uri="{BB962C8B-B14F-4D97-AF65-F5344CB8AC3E}">
        <p14:creationId xmlns:p14="http://schemas.microsoft.com/office/powerpoint/2010/main" val="213651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7473" y="2590800"/>
            <a:ext cx="8229600" cy="941387"/>
          </a:xfrm>
        </p:spPr>
        <p:txBody>
          <a:bodyPr/>
          <a:lstStyle/>
          <a:p>
            <a:r>
              <a:rPr lang="en-US" dirty="0" smtClean="0"/>
              <a:t>Situation Assessment : The Company</a:t>
            </a:r>
            <a:endParaRPr lang="en-US" dirty="0"/>
          </a:p>
        </p:txBody>
      </p:sp>
      <p:sp>
        <p:nvSpPr>
          <p:cNvPr id="4" name="Slide Number Placeholder 3"/>
          <p:cNvSpPr>
            <a:spLocks noGrp="1"/>
          </p:cNvSpPr>
          <p:nvPr>
            <p:ph type="sldNum" sz="quarter" idx="10"/>
          </p:nvPr>
        </p:nvSpPr>
        <p:spPr/>
        <p:txBody>
          <a:bodyPr/>
          <a:lstStyle/>
          <a:p>
            <a:fld id="{EF7F356F-76BC-44CD-88E4-A009EE397086}" type="slidenum">
              <a:rPr lang="fr-FR" altLang="en-US" smtClean="0"/>
              <a:pPr/>
              <a:t>25</a:t>
            </a:fld>
            <a:endParaRPr lang="fr-FR" altLang="en-US"/>
          </a:p>
        </p:txBody>
      </p:sp>
    </p:spTree>
    <p:extLst>
      <p:ext uri="{BB962C8B-B14F-4D97-AF65-F5344CB8AC3E}">
        <p14:creationId xmlns:p14="http://schemas.microsoft.com/office/powerpoint/2010/main" val="240289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66800" y="2057400"/>
            <a:ext cx="6645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smtClean="0">
              <a:ln>
                <a:noFill/>
              </a:ln>
              <a:solidFill>
                <a:srgbClr val="333399"/>
              </a:solidFill>
              <a:effectLst/>
              <a:uLnTx/>
              <a:uFillTx/>
              <a:latin typeface="Tahoma" panose="020B0604030504040204" pitchFamily="34" charset="0"/>
              <a:ea typeface="+mn-ea"/>
              <a:cs typeface="+mn-cs"/>
            </a:endParaRPr>
          </a:p>
        </p:txBody>
      </p:sp>
      <p:sp>
        <p:nvSpPr>
          <p:cNvPr id="438275" name="Rectangle 3"/>
          <p:cNvSpPr>
            <a:spLocks noChangeArrowheads="1"/>
          </p:cNvSpPr>
          <p:nvPr/>
        </p:nvSpPr>
        <p:spPr bwMode="auto">
          <a:xfrm>
            <a:off x="609600" y="2057400"/>
            <a:ext cx="8229600" cy="43259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CC0000"/>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1" u="none" strike="noStrike" kern="1200" cap="none" spc="0" normalizeH="0" baseline="0" noProof="0">
                <a:ln>
                  <a:noFill/>
                </a:ln>
                <a:solidFill>
                  <a:srgbClr val="333399"/>
                </a:solidFill>
                <a:effectLst/>
                <a:uLnTx/>
                <a:uFillTx/>
                <a:latin typeface="Tahoma" panose="020B0604030504040204" pitchFamily="34" charset="0"/>
                <a:ea typeface="+mn-ea"/>
                <a:cs typeface="+mn-cs"/>
              </a:rPr>
              <a:t>Michael Porter’s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1" u="none" strike="noStrike" kern="1200" cap="none" spc="0" normalizeH="0" baseline="0" noProof="0">
                <a:ln>
                  <a:noFill/>
                </a:ln>
                <a:solidFill>
                  <a:srgbClr val="CC0000"/>
                </a:solidFill>
                <a:effectLst>
                  <a:outerShdw blurRad="38100" dist="38100" dir="2700000" algn="tl">
                    <a:srgbClr val="000000"/>
                  </a:outerShdw>
                </a:effectLst>
                <a:uLnTx/>
                <a:uFillTx/>
                <a:latin typeface="Tahoma" panose="020B0604030504040204" pitchFamily="34" charset="0"/>
                <a:ea typeface="+mn-ea"/>
                <a:cs typeface="+mn-cs"/>
              </a:rPr>
              <a:t>Five Forces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1" u="none" strike="noStrike" kern="1200" cap="none" spc="0" normalizeH="0" baseline="0" noProof="0">
                <a:ln>
                  <a:noFill/>
                </a:ln>
                <a:solidFill>
                  <a:srgbClr val="CC0000"/>
                </a:solidFill>
                <a:effectLst>
                  <a:outerShdw blurRad="38100" dist="38100" dir="2700000" algn="tl">
                    <a:srgbClr val="000000"/>
                  </a:outerShdw>
                </a:effectLst>
                <a:uLnTx/>
                <a:uFillTx/>
                <a:latin typeface="Tahoma" panose="020B0604030504040204" pitchFamily="34" charset="0"/>
                <a:ea typeface="+mn-ea"/>
                <a:cs typeface="+mn-cs"/>
              </a:rPr>
              <a:t>Model</a:t>
            </a:r>
            <a:endParaRPr kumimoji="0" lang="en-US" sz="5400" b="0" i="1" u="none" strike="noStrike" kern="1200" cap="none" spc="0" normalizeH="0" baseline="0" noProof="0">
              <a:ln>
                <a:noFill/>
              </a:ln>
              <a:solidFill>
                <a:srgbClr val="333399"/>
              </a:solidFill>
              <a:effectLst>
                <a:outerShdw blurRad="38100" dist="38100" dir="2700000" algn="tl">
                  <a:srgbClr val="000000"/>
                </a:outerShdw>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0" i="1" u="none" strike="noStrike" kern="1200" cap="none" spc="0" normalizeH="0" baseline="0" noProof="0">
              <a:ln>
                <a:noFill/>
              </a:ln>
              <a:solidFill>
                <a:srgbClr val="333399"/>
              </a:solidFill>
              <a:effectLst/>
              <a:uLnTx/>
              <a:uFillTx/>
              <a:latin typeface="Tahom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a:ln>
                  <a:noFill/>
                </a:ln>
                <a:solidFill>
                  <a:srgbClr val="333399"/>
                </a:solidFill>
                <a:effectLst/>
                <a:uLnTx/>
                <a:uFillTx/>
                <a:latin typeface="Tahoma" panose="020B0604030504040204" pitchFamily="34" charset="0"/>
                <a:ea typeface="+mn-ea"/>
                <a:cs typeface="+mn-cs"/>
              </a:rPr>
              <a:t>			</a:t>
            </a:r>
            <a:endParaRPr kumimoji="0" lang="en-US" sz="3200" b="0" i="1" u="none" strike="noStrike" kern="1200" cap="none" spc="0" normalizeH="0" baseline="0" noProof="0">
              <a:ln>
                <a:noFill/>
              </a:ln>
              <a:solidFill>
                <a:srgbClr val="CC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56527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0963" y="685800"/>
            <a:ext cx="7793037" cy="1143000"/>
          </a:xfrm>
        </p:spPr>
        <p:txBody>
          <a:bodyPr/>
          <a:lstStyle/>
          <a:p>
            <a:pPr eaLnBrk="1" hangingPunct="1"/>
            <a:r>
              <a:rPr lang="en-US" altLang="en-US" sz="5400" i="1" smtClean="0"/>
              <a:t>Porter’s Five Forces </a:t>
            </a:r>
          </a:p>
        </p:txBody>
      </p:sp>
      <p:pic>
        <p:nvPicPr>
          <p:cNvPr id="5123" name="Picture 5" descr="Figure 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981200"/>
            <a:ext cx="7924800" cy="4651375"/>
          </a:xfrm>
          <a:noFill/>
        </p:spPr>
      </p:pic>
    </p:spTree>
    <p:extLst>
      <p:ext uri="{BB962C8B-B14F-4D97-AF65-F5344CB8AC3E}">
        <p14:creationId xmlns:p14="http://schemas.microsoft.com/office/powerpoint/2010/main" val="66946431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685800"/>
            <a:ext cx="8001000" cy="1143000"/>
          </a:xfrm>
        </p:spPr>
        <p:txBody>
          <a:bodyPr/>
          <a:lstStyle/>
          <a:p>
            <a:pPr eaLnBrk="1" hangingPunct="1"/>
            <a:r>
              <a:rPr lang="en-US" altLang="en-US" sz="5400" smtClean="0"/>
              <a:t>Structural reasons why …</a:t>
            </a:r>
            <a:r>
              <a:rPr lang="en-US" altLang="en-US" sz="6000" i="1" smtClean="0">
                <a:solidFill>
                  <a:srgbClr val="CC0000"/>
                </a:solidFill>
              </a:rPr>
              <a:t> </a:t>
            </a:r>
          </a:p>
        </p:txBody>
      </p:sp>
      <p:sp>
        <p:nvSpPr>
          <p:cNvPr id="505859" name="Rectangle 3"/>
          <p:cNvSpPr>
            <a:spLocks noGrp="1" noChangeArrowheads="1"/>
          </p:cNvSpPr>
          <p:nvPr>
            <p:ph type="body" idx="1"/>
          </p:nvPr>
        </p:nvSpPr>
        <p:spPr>
          <a:xfrm>
            <a:off x="304800" y="1905000"/>
            <a:ext cx="8839200" cy="3810000"/>
          </a:xfrm>
        </p:spPr>
        <p:txBody>
          <a:bodyPr/>
          <a:lstStyle/>
          <a:p>
            <a:pPr eaLnBrk="1" hangingPunct="1">
              <a:lnSpc>
                <a:spcPct val="90000"/>
              </a:lnSpc>
              <a:buFont typeface="Wingdings" panose="05000000000000000000" pitchFamily="2" charset="2"/>
              <a:buNone/>
            </a:pPr>
            <a:r>
              <a:rPr lang="en-US" altLang="en-US" sz="4400" smtClean="0">
                <a:solidFill>
                  <a:srgbClr val="CC0000"/>
                </a:solidFill>
              </a:rPr>
              <a:t>… some industries were profitable</a:t>
            </a:r>
            <a:endParaRPr lang="en-US" altLang="en-US" sz="4400" b="1" smtClean="0">
              <a:solidFill>
                <a:srgbClr val="CC0000"/>
              </a:solidFill>
            </a:endParaRPr>
          </a:p>
          <a:p>
            <a:pPr eaLnBrk="1" hangingPunct="1">
              <a:lnSpc>
                <a:spcPct val="90000"/>
              </a:lnSpc>
              <a:buFont typeface="Wingdings" panose="05000000000000000000" pitchFamily="2" charset="2"/>
              <a:buNone/>
            </a:pPr>
            <a:r>
              <a:rPr lang="en-US" altLang="en-US" sz="4400" b="1" smtClean="0">
                <a:solidFill>
                  <a:srgbClr val="CC0000"/>
                </a:solidFill>
              </a:rPr>
              <a:t>*</a:t>
            </a:r>
            <a:r>
              <a:rPr lang="en-US" altLang="en-US" sz="4400" smtClean="0">
                <a:solidFill>
                  <a:srgbClr val="CC0000"/>
                </a:solidFill>
              </a:rPr>
              <a:t> </a:t>
            </a:r>
            <a:r>
              <a:rPr lang="en-US" altLang="en-US" sz="4400" smtClean="0">
                <a:solidFill>
                  <a:schemeClr val="folHlink"/>
                </a:solidFill>
              </a:rPr>
              <a:t>Firm concentration</a:t>
            </a:r>
          </a:p>
          <a:p>
            <a:pPr eaLnBrk="1" hangingPunct="1">
              <a:lnSpc>
                <a:spcPct val="90000"/>
              </a:lnSpc>
              <a:buFont typeface="Wingdings" panose="05000000000000000000" pitchFamily="2" charset="2"/>
              <a:buNone/>
            </a:pPr>
            <a:r>
              <a:rPr lang="en-US" altLang="en-US" sz="4400" b="1" smtClean="0">
                <a:solidFill>
                  <a:schemeClr val="tx2"/>
                </a:solidFill>
              </a:rPr>
              <a:t>	 </a:t>
            </a:r>
            <a:r>
              <a:rPr lang="en-US" altLang="en-US" sz="4400" b="1" smtClean="0">
                <a:solidFill>
                  <a:srgbClr val="CC0000"/>
                </a:solidFill>
              </a:rPr>
              <a:t>*</a:t>
            </a:r>
            <a:r>
              <a:rPr lang="en-US" altLang="en-US" sz="4400" smtClean="0">
                <a:solidFill>
                  <a:schemeClr val="tx2"/>
                </a:solidFill>
              </a:rPr>
              <a:t> </a:t>
            </a:r>
            <a:r>
              <a:rPr lang="en-US" altLang="en-US" sz="4400" smtClean="0">
                <a:solidFill>
                  <a:schemeClr val="folHlink"/>
                </a:solidFill>
              </a:rPr>
              <a:t>Established cost advantages</a:t>
            </a:r>
          </a:p>
          <a:p>
            <a:pPr eaLnBrk="1" hangingPunct="1">
              <a:lnSpc>
                <a:spcPct val="90000"/>
              </a:lnSpc>
              <a:buFont typeface="Wingdings" panose="05000000000000000000" pitchFamily="2" charset="2"/>
              <a:buNone/>
            </a:pPr>
            <a:r>
              <a:rPr lang="en-US" altLang="en-US" sz="4400" smtClean="0">
                <a:solidFill>
                  <a:schemeClr val="tx2"/>
                </a:solidFill>
              </a:rPr>
              <a:t>		</a:t>
            </a:r>
            <a:r>
              <a:rPr lang="en-US" altLang="en-US" sz="4400" b="1" smtClean="0">
                <a:solidFill>
                  <a:srgbClr val="CC0000"/>
                </a:solidFill>
              </a:rPr>
              <a:t>*</a:t>
            </a:r>
            <a:r>
              <a:rPr lang="en-US" altLang="en-US" sz="4400" smtClean="0">
                <a:solidFill>
                  <a:schemeClr val="tx2"/>
                </a:solidFill>
              </a:rPr>
              <a:t> </a:t>
            </a:r>
            <a:r>
              <a:rPr lang="en-US" altLang="en-US" sz="4400" smtClean="0">
                <a:solidFill>
                  <a:schemeClr val="folHlink"/>
                </a:solidFill>
              </a:rPr>
              <a:t>Product differentiation </a:t>
            </a:r>
          </a:p>
          <a:p>
            <a:pPr eaLnBrk="1" hangingPunct="1">
              <a:lnSpc>
                <a:spcPct val="90000"/>
              </a:lnSpc>
              <a:buFont typeface="Wingdings" panose="05000000000000000000" pitchFamily="2" charset="2"/>
              <a:buNone/>
            </a:pPr>
            <a:r>
              <a:rPr lang="en-US" altLang="en-US" sz="4400" smtClean="0">
                <a:solidFill>
                  <a:schemeClr val="folHlink"/>
                </a:solidFill>
              </a:rPr>
              <a:t>		   </a:t>
            </a:r>
            <a:r>
              <a:rPr lang="en-US" altLang="en-US" sz="4400" b="1" smtClean="0">
                <a:solidFill>
                  <a:srgbClr val="CC0000"/>
                </a:solidFill>
              </a:rPr>
              <a:t>* </a:t>
            </a:r>
            <a:r>
              <a:rPr lang="en-US" altLang="en-US" sz="4400" smtClean="0">
                <a:solidFill>
                  <a:schemeClr val="folHlink"/>
                </a:solidFill>
              </a:rPr>
              <a:t>Economies of scale</a:t>
            </a:r>
          </a:p>
          <a:p>
            <a:pPr eaLnBrk="1" hangingPunct="1">
              <a:lnSpc>
                <a:spcPct val="90000"/>
              </a:lnSpc>
              <a:buFont typeface="Wingdings" panose="05000000000000000000" pitchFamily="2" charset="2"/>
              <a:buNone/>
            </a:pPr>
            <a:endParaRPr lang="en-US" altLang="en-US" sz="4400" b="1" smtClean="0">
              <a:solidFill>
                <a:srgbClr val="CC0000"/>
              </a:solidFill>
            </a:endParaRPr>
          </a:p>
        </p:txBody>
      </p:sp>
    </p:spTree>
    <p:extLst>
      <p:ext uri="{BB962C8B-B14F-4D97-AF65-F5344CB8AC3E}">
        <p14:creationId xmlns:p14="http://schemas.microsoft.com/office/powerpoint/2010/main" val="2682938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anim calcmode="lin" valueType="num">
                                      <p:cBhvr additive="base">
                                        <p:cTn id="7" dur="500" fill="hold"/>
                                        <p:tgtEl>
                                          <p:spTgt spid="505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58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5859">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5859">
                                            <p:txEl>
                                              <p:pRg st="1" end="1"/>
                                            </p:txEl>
                                          </p:spTgt>
                                        </p:tgtEl>
                                        <p:attrNameLst>
                                          <p:attrName>style.visibility</p:attrName>
                                        </p:attrNameLst>
                                      </p:cBhvr>
                                      <p:to>
                                        <p:strVal val="visible"/>
                                      </p:to>
                                    </p:set>
                                    <p:anim calcmode="lin" valueType="num">
                                      <p:cBhvr additive="base">
                                        <p:cTn id="13" dur="500" fill="hold"/>
                                        <p:tgtEl>
                                          <p:spTgt spid="505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58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5859">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5859">
                                            <p:txEl>
                                              <p:pRg st="2" end="2"/>
                                            </p:txEl>
                                          </p:spTgt>
                                        </p:tgtEl>
                                        <p:attrNameLst>
                                          <p:attrName>style.visibility</p:attrName>
                                        </p:attrNameLst>
                                      </p:cBhvr>
                                      <p:to>
                                        <p:strVal val="visible"/>
                                      </p:to>
                                    </p:set>
                                    <p:anim calcmode="lin" valueType="num">
                                      <p:cBhvr additive="base">
                                        <p:cTn id="19" dur="500" fill="hold"/>
                                        <p:tgtEl>
                                          <p:spTgt spid="505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58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5859">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5859">
                                            <p:txEl>
                                              <p:pRg st="3" end="3"/>
                                            </p:txEl>
                                          </p:spTgt>
                                        </p:tgtEl>
                                        <p:attrNameLst>
                                          <p:attrName>style.visibility</p:attrName>
                                        </p:attrNameLst>
                                      </p:cBhvr>
                                      <p:to>
                                        <p:strVal val="visible"/>
                                      </p:to>
                                    </p:set>
                                    <p:anim calcmode="lin" valueType="num">
                                      <p:cBhvr additive="base">
                                        <p:cTn id="25" dur="500" fill="hold"/>
                                        <p:tgtEl>
                                          <p:spTgt spid="505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58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5859">
                                            <p:txEl>
                                              <p:pRg st="3" end="3"/>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5859">
                                            <p:txEl>
                                              <p:pRg st="4" end="4"/>
                                            </p:txEl>
                                          </p:spTgt>
                                        </p:tgtEl>
                                        <p:attrNameLst>
                                          <p:attrName>style.visibility</p:attrName>
                                        </p:attrNameLst>
                                      </p:cBhvr>
                                      <p:to>
                                        <p:strVal val="visible"/>
                                      </p:to>
                                    </p:set>
                                    <p:anim calcmode="lin" valueType="num">
                                      <p:cBhvr additive="base">
                                        <p:cTn id="31" dur="500" fill="hold"/>
                                        <p:tgtEl>
                                          <p:spTgt spid="505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585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5859">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685800"/>
            <a:ext cx="8001000" cy="1143000"/>
          </a:xfrm>
        </p:spPr>
        <p:txBody>
          <a:bodyPr/>
          <a:lstStyle/>
          <a:p>
            <a:pPr eaLnBrk="1" hangingPunct="1"/>
            <a:r>
              <a:rPr lang="en-US" altLang="en-US" sz="5400" smtClean="0"/>
              <a:t>Structural reasons …</a:t>
            </a:r>
            <a:r>
              <a:rPr lang="en-US" altLang="en-US" sz="6000" i="1" smtClean="0">
                <a:solidFill>
                  <a:srgbClr val="CC0000"/>
                </a:solidFill>
              </a:rPr>
              <a:t> </a:t>
            </a:r>
          </a:p>
        </p:txBody>
      </p:sp>
      <p:sp>
        <p:nvSpPr>
          <p:cNvPr id="608259" name="Rectangle 3"/>
          <p:cNvSpPr>
            <a:spLocks noGrp="1" noChangeArrowheads="1"/>
          </p:cNvSpPr>
          <p:nvPr>
            <p:ph type="body" idx="1"/>
          </p:nvPr>
        </p:nvSpPr>
        <p:spPr>
          <a:xfrm>
            <a:off x="304800" y="2057400"/>
            <a:ext cx="8839200" cy="3810000"/>
          </a:xfrm>
        </p:spPr>
        <p:txBody>
          <a:bodyPr/>
          <a:lstStyle/>
          <a:p>
            <a:pPr eaLnBrk="1" hangingPunct="1">
              <a:buFont typeface="Wingdings" panose="05000000000000000000" pitchFamily="2" charset="2"/>
              <a:buNone/>
              <a:defRPr/>
            </a:pPr>
            <a:r>
              <a:rPr lang="en-US" sz="4800" smtClean="0">
                <a:solidFill>
                  <a:srgbClr val="CC0000"/>
                </a:solidFill>
              </a:rPr>
              <a:t>… </a:t>
            </a:r>
            <a:r>
              <a:rPr lang="en-US" sz="4800" smtClean="0">
                <a:solidFill>
                  <a:schemeClr val="folHlink"/>
                </a:solidFill>
              </a:rPr>
              <a:t>all represented </a:t>
            </a:r>
            <a:r>
              <a:rPr lang="en-US" sz="4800" smtClean="0">
                <a:solidFill>
                  <a:srgbClr val="CC0000"/>
                </a:solidFill>
                <a:effectLst>
                  <a:outerShdw blurRad="38100" dist="38100" dir="2700000" algn="tl">
                    <a:srgbClr val="000000"/>
                  </a:outerShdw>
                </a:effectLst>
              </a:rPr>
              <a:t>barriers to 	entry</a:t>
            </a:r>
            <a:r>
              <a:rPr lang="en-US" sz="4800" smtClean="0">
                <a:solidFill>
                  <a:schemeClr val="folHlink"/>
                </a:solidFill>
              </a:rPr>
              <a:t> in certain industries, 	thus allowing those 	industries to be </a:t>
            </a:r>
            <a:r>
              <a:rPr lang="en-US" sz="4800" smtClean="0">
                <a:solidFill>
                  <a:srgbClr val="CC0000"/>
                </a:solidFill>
                <a:effectLst>
                  <a:outerShdw blurRad="38100" dist="38100" dir="2700000" algn="tl">
                    <a:srgbClr val="000000"/>
                  </a:outerShdw>
                </a:effectLst>
              </a:rPr>
              <a:t>more 	profitable</a:t>
            </a:r>
            <a:r>
              <a:rPr lang="en-US" sz="4800" smtClean="0">
                <a:solidFill>
                  <a:schemeClr val="folHlink"/>
                </a:solidFill>
              </a:rPr>
              <a:t> than others.</a:t>
            </a:r>
          </a:p>
          <a:p>
            <a:pPr eaLnBrk="1" hangingPunct="1">
              <a:buFont typeface="Wingdings" panose="05000000000000000000" pitchFamily="2" charset="2"/>
              <a:buNone/>
              <a:defRPr/>
            </a:pPr>
            <a:endParaRPr lang="en-US" sz="4800" b="1" smtClean="0">
              <a:solidFill>
                <a:schemeClr val="folHlink"/>
              </a:solidFill>
            </a:endParaRPr>
          </a:p>
        </p:txBody>
      </p:sp>
    </p:spTree>
    <p:extLst>
      <p:ext uri="{BB962C8B-B14F-4D97-AF65-F5344CB8AC3E}">
        <p14:creationId xmlns:p14="http://schemas.microsoft.com/office/powerpoint/2010/main" val="15243910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8259">
                                            <p:txEl>
                                              <p:pRg st="0" end="0"/>
                                            </p:txEl>
                                          </p:spTgt>
                                        </p:tgtEl>
                                        <p:attrNameLst>
                                          <p:attrName>style.visibility</p:attrName>
                                        </p:attrNameLst>
                                      </p:cBhvr>
                                      <p:to>
                                        <p:strVal val="visible"/>
                                      </p:to>
                                    </p:set>
                                    <p:anim calcmode="lin" valueType="num">
                                      <p:cBhvr additive="base">
                                        <p:cTn id="7" dur="500" fill="hold"/>
                                        <p:tgtEl>
                                          <p:spTgt spid="608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82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08259">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3124200"/>
            <a:ext cx="6400800" cy="1676400"/>
          </a:xfrm>
        </p:spPr>
        <p:txBody>
          <a:bodyPr>
            <a:normAutofit/>
          </a:bodyPr>
          <a:lstStyle/>
          <a:p>
            <a:pPr marL="342900" indent="-342900" algn="l">
              <a:buFont typeface="+mj-lt"/>
              <a:buAutoNum type="arabicPeriod"/>
            </a:pPr>
            <a:r>
              <a:rPr lang="en-US" sz="1800" dirty="0" smtClean="0"/>
              <a:t> </a:t>
            </a:r>
            <a:r>
              <a:rPr lang="en-US" sz="4400" b="1" dirty="0" smtClean="0">
                <a:solidFill>
                  <a:schemeClr val="bg1"/>
                </a:solidFill>
              </a:rPr>
              <a:t>Internal</a:t>
            </a:r>
            <a:endParaRPr lang="en-US" sz="4400" b="1" dirty="0">
              <a:solidFill>
                <a:schemeClr val="bg1"/>
              </a:solidFill>
            </a:endParaRPr>
          </a:p>
          <a:p>
            <a:pPr marL="742950" indent="-742950" algn="l">
              <a:buFont typeface="+mj-lt"/>
              <a:buAutoNum type="arabicPeriod"/>
            </a:pPr>
            <a:r>
              <a:rPr lang="en-US" sz="4400" b="1" dirty="0" smtClean="0">
                <a:solidFill>
                  <a:schemeClr val="bg1"/>
                </a:solidFill>
              </a:rPr>
              <a:t>External</a:t>
            </a:r>
            <a:endParaRPr lang="en-US" sz="4400" b="1" dirty="0">
              <a:solidFill>
                <a:schemeClr val="bg1"/>
              </a:solidFill>
            </a:endParaRPr>
          </a:p>
        </p:txBody>
      </p:sp>
      <p:sp>
        <p:nvSpPr>
          <p:cNvPr id="3" name="Title 2"/>
          <p:cNvSpPr>
            <a:spLocks noGrp="1"/>
          </p:cNvSpPr>
          <p:nvPr>
            <p:ph type="ctrTitle"/>
          </p:nvPr>
        </p:nvSpPr>
        <p:spPr>
          <a:xfrm>
            <a:off x="685800" y="2007889"/>
            <a:ext cx="7772400" cy="659112"/>
          </a:xfrm>
        </p:spPr>
        <p:txBody>
          <a:bodyPr/>
          <a:lstStyle/>
          <a:p>
            <a:r>
              <a:rPr lang="en-US" b="1" dirty="0" smtClean="0">
                <a:solidFill>
                  <a:schemeClr val="bg1"/>
                </a:solidFill>
              </a:rPr>
              <a:t>Situation Assessment</a:t>
            </a:r>
            <a:endParaRPr lang="en-US" b="1" dirty="0">
              <a:solidFill>
                <a:schemeClr val="bg1"/>
              </a:solidFill>
            </a:endParaRPr>
          </a:p>
        </p:txBody>
      </p:sp>
    </p:spTree>
    <p:extLst>
      <p:ext uri="{BB962C8B-B14F-4D97-AF65-F5344CB8AC3E}">
        <p14:creationId xmlns:p14="http://schemas.microsoft.com/office/powerpoint/2010/main" val="3219170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685800"/>
            <a:ext cx="8001000" cy="1143000"/>
          </a:xfrm>
        </p:spPr>
        <p:txBody>
          <a:bodyPr/>
          <a:lstStyle/>
          <a:p>
            <a:pPr eaLnBrk="1" hangingPunct="1"/>
            <a:r>
              <a:rPr lang="en-US" altLang="en-US" sz="5400" smtClean="0"/>
              <a:t>Porters Five Forces …</a:t>
            </a:r>
            <a:r>
              <a:rPr lang="en-US" altLang="en-US" sz="6000" i="1" smtClean="0">
                <a:solidFill>
                  <a:srgbClr val="CC0000"/>
                </a:solidFill>
              </a:rPr>
              <a:t> </a:t>
            </a:r>
          </a:p>
        </p:txBody>
      </p:sp>
      <p:sp>
        <p:nvSpPr>
          <p:cNvPr id="611331" name="Rectangle 3"/>
          <p:cNvSpPr>
            <a:spLocks noGrp="1" noChangeArrowheads="1"/>
          </p:cNvSpPr>
          <p:nvPr>
            <p:ph type="body" idx="1"/>
          </p:nvPr>
        </p:nvSpPr>
        <p:spPr>
          <a:xfrm>
            <a:off x="533400" y="2133600"/>
            <a:ext cx="8305800" cy="4419600"/>
          </a:xfrm>
        </p:spPr>
        <p:txBody>
          <a:bodyPr/>
          <a:lstStyle/>
          <a:p>
            <a:pPr eaLnBrk="1" hangingPunct="1">
              <a:lnSpc>
                <a:spcPct val="90000"/>
              </a:lnSpc>
              <a:buFont typeface="Wingdings" panose="05000000000000000000" pitchFamily="2" charset="2"/>
              <a:buNone/>
              <a:defRPr/>
            </a:pPr>
            <a:r>
              <a:rPr lang="en-US" sz="4000" b="1" dirty="0" smtClean="0">
                <a:solidFill>
                  <a:srgbClr val="CC0000"/>
                </a:solidFill>
              </a:rPr>
              <a:t>*</a:t>
            </a:r>
            <a:r>
              <a:rPr lang="en-US" sz="4000" dirty="0" smtClean="0">
                <a:solidFill>
                  <a:srgbClr val="CC0000"/>
                </a:solidFill>
              </a:rPr>
              <a:t> </a:t>
            </a:r>
            <a:r>
              <a:rPr lang="en-US" sz="4000" dirty="0" smtClean="0">
                <a:solidFill>
                  <a:schemeClr val="folHlink"/>
                </a:solidFill>
              </a:rPr>
              <a:t>Threat of </a:t>
            </a:r>
            <a:r>
              <a:rPr lang="en-US" sz="4000" dirty="0" smtClean="0">
                <a:solidFill>
                  <a:srgbClr val="CC0000"/>
                </a:solidFill>
                <a:effectLst>
                  <a:outerShdw blurRad="38100" dist="38100" dir="2700000" algn="tl">
                    <a:srgbClr val="000000"/>
                  </a:outerShdw>
                </a:effectLst>
              </a:rPr>
              <a:t>Entry</a:t>
            </a:r>
          </a:p>
          <a:p>
            <a:pPr eaLnBrk="1" hangingPunct="1">
              <a:lnSpc>
                <a:spcPct val="90000"/>
              </a:lnSpc>
              <a:buFont typeface="Wingdings" panose="05000000000000000000" pitchFamily="2" charset="2"/>
              <a:buNone/>
              <a:defRPr/>
            </a:pPr>
            <a:r>
              <a:rPr lang="en-US" sz="4000" b="1" dirty="0" smtClean="0">
                <a:solidFill>
                  <a:schemeClr val="tx2"/>
                </a:solidFill>
              </a:rPr>
              <a:t>	</a:t>
            </a:r>
            <a:r>
              <a:rPr lang="en-US" sz="4000" b="1" dirty="0" smtClean="0">
                <a:solidFill>
                  <a:srgbClr val="CC0000"/>
                </a:solidFill>
              </a:rPr>
              <a:t>*</a:t>
            </a:r>
            <a:r>
              <a:rPr lang="en-US" sz="4000" dirty="0" smtClean="0">
                <a:solidFill>
                  <a:schemeClr val="tx2"/>
                </a:solidFill>
              </a:rPr>
              <a:t> </a:t>
            </a:r>
            <a:r>
              <a:rPr lang="en-US" sz="4000" dirty="0" smtClean="0">
                <a:solidFill>
                  <a:schemeClr val="folHlink"/>
                </a:solidFill>
              </a:rPr>
              <a:t>Bargaining Power of </a:t>
            </a:r>
            <a:r>
              <a:rPr lang="en-US" sz="4000" dirty="0" smtClean="0">
                <a:solidFill>
                  <a:srgbClr val="CC0000"/>
                </a:solidFill>
                <a:effectLst>
                  <a:outerShdw blurRad="38100" dist="38100" dir="2700000" algn="tl">
                    <a:srgbClr val="000000"/>
                  </a:outerShdw>
                </a:effectLst>
              </a:rPr>
              <a:t>Suppliers</a:t>
            </a:r>
          </a:p>
          <a:p>
            <a:pPr eaLnBrk="1" hangingPunct="1">
              <a:lnSpc>
                <a:spcPct val="90000"/>
              </a:lnSpc>
              <a:buFont typeface="Wingdings" panose="05000000000000000000" pitchFamily="2" charset="2"/>
              <a:buNone/>
              <a:defRPr/>
            </a:pPr>
            <a:r>
              <a:rPr lang="en-US" sz="4000" b="1" dirty="0" smtClean="0">
                <a:solidFill>
                  <a:srgbClr val="CC0000"/>
                </a:solidFill>
              </a:rPr>
              <a:t>	  *</a:t>
            </a:r>
            <a:r>
              <a:rPr lang="en-US" sz="4000" dirty="0" smtClean="0">
                <a:solidFill>
                  <a:schemeClr val="tx2"/>
                </a:solidFill>
              </a:rPr>
              <a:t> </a:t>
            </a:r>
            <a:r>
              <a:rPr lang="en-US" sz="4000" dirty="0" smtClean="0">
                <a:solidFill>
                  <a:schemeClr val="folHlink"/>
                </a:solidFill>
              </a:rPr>
              <a:t>Bargaining Power of </a:t>
            </a:r>
            <a:r>
              <a:rPr lang="en-US" sz="4000" dirty="0" smtClean="0">
                <a:solidFill>
                  <a:srgbClr val="CC0000"/>
                </a:solidFill>
                <a:effectLst>
                  <a:outerShdw blurRad="38100" dist="38100" dir="2700000" algn="tl">
                    <a:srgbClr val="000000"/>
                  </a:outerShdw>
                </a:effectLst>
              </a:rPr>
              <a:t>Buyers</a:t>
            </a:r>
          </a:p>
          <a:p>
            <a:pPr eaLnBrk="1" hangingPunct="1">
              <a:lnSpc>
                <a:spcPct val="90000"/>
              </a:lnSpc>
              <a:buFont typeface="Wingdings" panose="05000000000000000000" pitchFamily="2" charset="2"/>
              <a:buNone/>
              <a:defRPr/>
            </a:pPr>
            <a:r>
              <a:rPr lang="en-US" sz="4000" b="1" dirty="0" smtClean="0">
                <a:solidFill>
                  <a:srgbClr val="CC0000"/>
                </a:solidFill>
              </a:rPr>
              <a:t>		*</a:t>
            </a:r>
            <a:r>
              <a:rPr lang="en-US" sz="4000" dirty="0" smtClean="0">
                <a:solidFill>
                  <a:schemeClr val="tx2"/>
                </a:solidFill>
              </a:rPr>
              <a:t> </a:t>
            </a:r>
            <a:r>
              <a:rPr lang="en-US" sz="4000" dirty="0" smtClean="0">
                <a:solidFill>
                  <a:schemeClr val="folHlink"/>
                </a:solidFill>
              </a:rPr>
              <a:t>Development of </a:t>
            </a:r>
            <a:r>
              <a:rPr lang="en-US" sz="4000" dirty="0" smtClean="0">
                <a:solidFill>
                  <a:srgbClr val="CC0000"/>
                </a:solidFill>
                <a:effectLst>
                  <a:outerShdw blurRad="38100" dist="38100" dir="2700000" algn="tl">
                    <a:srgbClr val="000000"/>
                  </a:outerShdw>
                </a:effectLst>
              </a:rPr>
              <a:t>Substitute</a:t>
            </a:r>
            <a:r>
              <a:rPr lang="en-US" sz="4000" dirty="0" smtClean="0">
                <a:solidFill>
                  <a:schemeClr val="folHlink"/>
                </a:solidFill>
              </a:rPr>
              <a:t> 			</a:t>
            </a:r>
            <a:r>
              <a:rPr lang="en-US" sz="4000" dirty="0" smtClean="0">
                <a:solidFill>
                  <a:srgbClr val="CC0000"/>
                </a:solidFill>
                <a:effectLst>
                  <a:outerShdw blurRad="38100" dist="38100" dir="2700000" algn="tl">
                    <a:srgbClr val="000000"/>
                  </a:outerShdw>
                </a:effectLst>
              </a:rPr>
              <a:t>Products</a:t>
            </a:r>
            <a:r>
              <a:rPr lang="en-US" sz="4000" dirty="0" smtClean="0">
                <a:solidFill>
                  <a:schemeClr val="folHlink"/>
                </a:solidFill>
              </a:rPr>
              <a:t> or Services</a:t>
            </a:r>
          </a:p>
          <a:p>
            <a:pPr eaLnBrk="1" hangingPunct="1">
              <a:lnSpc>
                <a:spcPct val="90000"/>
              </a:lnSpc>
              <a:buFont typeface="Wingdings" panose="05000000000000000000" pitchFamily="2" charset="2"/>
              <a:buNone/>
              <a:defRPr/>
            </a:pPr>
            <a:r>
              <a:rPr lang="en-US" sz="4000" dirty="0" smtClean="0">
                <a:solidFill>
                  <a:schemeClr val="tx2"/>
                </a:solidFill>
              </a:rPr>
              <a:t>		   </a:t>
            </a:r>
            <a:r>
              <a:rPr lang="en-US" sz="4000" b="1" dirty="0" smtClean="0">
                <a:solidFill>
                  <a:srgbClr val="CC0000"/>
                </a:solidFill>
              </a:rPr>
              <a:t>*</a:t>
            </a:r>
            <a:r>
              <a:rPr lang="en-US" sz="4000" dirty="0" smtClean="0">
                <a:solidFill>
                  <a:schemeClr val="tx2"/>
                </a:solidFill>
              </a:rPr>
              <a:t> </a:t>
            </a:r>
            <a:r>
              <a:rPr lang="en-US" sz="4000" dirty="0" smtClean="0">
                <a:solidFill>
                  <a:srgbClr val="CC0000"/>
                </a:solidFill>
                <a:effectLst>
                  <a:outerShdw blurRad="38100" dist="38100" dir="2700000" algn="tl">
                    <a:srgbClr val="000000"/>
                  </a:outerShdw>
                </a:effectLst>
              </a:rPr>
              <a:t>Competition</a:t>
            </a:r>
            <a:r>
              <a:rPr lang="en-US" sz="4000" dirty="0" smtClean="0">
                <a:solidFill>
                  <a:schemeClr val="folHlink"/>
                </a:solidFill>
              </a:rPr>
              <a:t> among Competitors 			  </a:t>
            </a:r>
          </a:p>
          <a:p>
            <a:pPr eaLnBrk="1" hangingPunct="1">
              <a:lnSpc>
                <a:spcPct val="90000"/>
              </a:lnSpc>
              <a:buFont typeface="Wingdings" panose="05000000000000000000" pitchFamily="2" charset="2"/>
              <a:buNone/>
              <a:defRPr/>
            </a:pPr>
            <a:endParaRPr lang="en-US" sz="4000" dirty="0" smtClean="0">
              <a:solidFill>
                <a:schemeClr val="tx2"/>
              </a:solidFill>
            </a:endParaRPr>
          </a:p>
        </p:txBody>
      </p:sp>
    </p:spTree>
    <p:extLst>
      <p:ext uri="{BB962C8B-B14F-4D97-AF65-F5344CB8AC3E}">
        <p14:creationId xmlns:p14="http://schemas.microsoft.com/office/powerpoint/2010/main" val="5807126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anim calcmode="lin" valueType="num">
                                      <p:cBhvr additive="base">
                                        <p:cTn id="7" dur="500" fill="hold"/>
                                        <p:tgtEl>
                                          <p:spTgt spid="611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13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1331">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1331">
                                            <p:txEl>
                                              <p:pRg st="1" end="1"/>
                                            </p:txEl>
                                          </p:spTgt>
                                        </p:tgtEl>
                                        <p:attrNameLst>
                                          <p:attrName>style.visibility</p:attrName>
                                        </p:attrNameLst>
                                      </p:cBhvr>
                                      <p:to>
                                        <p:strVal val="visible"/>
                                      </p:to>
                                    </p:set>
                                    <p:anim calcmode="lin" valueType="num">
                                      <p:cBhvr additive="base">
                                        <p:cTn id="13" dur="500" fill="hold"/>
                                        <p:tgtEl>
                                          <p:spTgt spid="611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133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1331">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1331">
                                            <p:txEl>
                                              <p:pRg st="2" end="2"/>
                                            </p:txEl>
                                          </p:spTgt>
                                        </p:tgtEl>
                                        <p:attrNameLst>
                                          <p:attrName>style.visibility</p:attrName>
                                        </p:attrNameLst>
                                      </p:cBhvr>
                                      <p:to>
                                        <p:strVal val="visible"/>
                                      </p:to>
                                    </p:set>
                                    <p:anim calcmode="lin" valueType="num">
                                      <p:cBhvr additive="base">
                                        <p:cTn id="19" dur="500" fill="hold"/>
                                        <p:tgtEl>
                                          <p:spTgt spid="611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13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1331">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1331">
                                            <p:txEl>
                                              <p:pRg st="3" end="3"/>
                                            </p:txEl>
                                          </p:spTgt>
                                        </p:tgtEl>
                                        <p:attrNameLst>
                                          <p:attrName>style.visibility</p:attrName>
                                        </p:attrNameLst>
                                      </p:cBhvr>
                                      <p:to>
                                        <p:strVal val="visible"/>
                                      </p:to>
                                    </p:set>
                                    <p:anim calcmode="lin" valueType="num">
                                      <p:cBhvr additive="base">
                                        <p:cTn id="25" dur="500" fill="hold"/>
                                        <p:tgtEl>
                                          <p:spTgt spid="611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133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1331">
                                            <p:txEl>
                                              <p:pRg st="3" end="3"/>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1331">
                                            <p:txEl>
                                              <p:pRg st="4" end="4"/>
                                            </p:txEl>
                                          </p:spTgt>
                                        </p:tgtEl>
                                        <p:attrNameLst>
                                          <p:attrName>style.visibility</p:attrName>
                                        </p:attrNameLst>
                                      </p:cBhvr>
                                      <p:to>
                                        <p:strVal val="visible"/>
                                      </p:to>
                                    </p:set>
                                    <p:anim calcmode="lin" valueType="num">
                                      <p:cBhvr additive="base">
                                        <p:cTn id="31" dur="500" fill="hold"/>
                                        <p:tgtEl>
                                          <p:spTgt spid="611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133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1331">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1350963" y="685800"/>
            <a:ext cx="7793037" cy="1143000"/>
          </a:xfrm>
        </p:spPr>
        <p:txBody>
          <a:bodyPr/>
          <a:lstStyle/>
          <a:p>
            <a:pPr eaLnBrk="1" hangingPunct="1">
              <a:defRPr/>
            </a:pPr>
            <a:r>
              <a:rPr lang="en-US" sz="5400" i="1" smtClean="0"/>
              <a:t>Barriers to </a:t>
            </a:r>
            <a:r>
              <a:rPr lang="en-US" sz="5400" i="1" smtClean="0">
                <a:solidFill>
                  <a:srgbClr val="CC0000"/>
                </a:solidFill>
                <a:effectLst>
                  <a:outerShdw blurRad="38100" dist="38100" dir="2700000" algn="tl">
                    <a:srgbClr val="000000"/>
                  </a:outerShdw>
                </a:effectLst>
              </a:rPr>
              <a:t>Entry</a:t>
            </a:r>
            <a:r>
              <a:rPr lang="en-US" sz="5400" i="1" smtClean="0"/>
              <a:t> </a:t>
            </a:r>
            <a:r>
              <a:rPr lang="en-US" sz="5400" smtClean="0">
                <a:solidFill>
                  <a:srgbClr val="CC0000"/>
                </a:solidFill>
              </a:rPr>
              <a:t>…</a:t>
            </a:r>
          </a:p>
        </p:txBody>
      </p:sp>
      <p:sp>
        <p:nvSpPr>
          <p:cNvPr id="613379" name="Rectangle 3"/>
          <p:cNvSpPr>
            <a:spLocks noGrp="1" noChangeArrowheads="1"/>
          </p:cNvSpPr>
          <p:nvPr>
            <p:ph type="body" idx="1"/>
          </p:nvPr>
        </p:nvSpPr>
        <p:spPr>
          <a:xfrm>
            <a:off x="228600" y="2057400"/>
            <a:ext cx="8534400" cy="4419600"/>
          </a:xfrm>
        </p:spPr>
        <p:txBody>
          <a:bodyPr/>
          <a:lstStyle/>
          <a:p>
            <a:pPr eaLnBrk="1" hangingPunct="1">
              <a:buFont typeface="Wingdings" panose="05000000000000000000" pitchFamily="2" charset="2"/>
              <a:buNone/>
              <a:defRPr/>
            </a:pPr>
            <a:r>
              <a:rPr lang="en-US" sz="3600" i="1" smtClean="0">
                <a:solidFill>
                  <a:schemeClr val="folHlink"/>
                </a:solidFill>
              </a:rPr>
              <a:t>… </a:t>
            </a:r>
            <a:r>
              <a:rPr lang="en-US" sz="3600" b="1" i="1" smtClean="0">
                <a:solidFill>
                  <a:schemeClr val="folHlink"/>
                </a:solidFill>
                <a:latin typeface="Univers" pitchFamily="34" charset="0"/>
                <a:cs typeface="Times New Roman" pitchFamily="18" charset="0"/>
              </a:rPr>
              <a:t>large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capital requirements</a:t>
            </a:r>
            <a:r>
              <a:rPr lang="en-US" sz="3600" b="1" i="1" smtClean="0">
                <a:solidFill>
                  <a:schemeClr val="folHlink"/>
                </a:solidFill>
                <a:latin typeface="Univers" pitchFamily="34" charset="0"/>
                <a:cs typeface="Times New Roman" pitchFamily="18" charset="0"/>
              </a:rPr>
              <a:t> or the 	need to gain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economies of scale</a:t>
            </a:r>
            <a:r>
              <a:rPr lang="en-US" sz="3600" b="1" i="1" smtClean="0">
                <a:solidFill>
                  <a:schemeClr val="folHlink"/>
                </a:solidFill>
                <a:latin typeface="Univers" pitchFamily="34" charset="0"/>
                <a:cs typeface="Times New Roman" pitchFamily="18" charset="0"/>
              </a:rPr>
              <a:t> 	quickly. </a:t>
            </a:r>
          </a:p>
          <a:p>
            <a:pPr eaLnBrk="1" hangingPunct="1">
              <a:buFont typeface="Wingdings" panose="05000000000000000000" pitchFamily="2" charset="2"/>
              <a:buNone/>
              <a:defRPr/>
            </a:pPr>
            <a:r>
              <a:rPr lang="en-US" sz="3600" b="1" i="1" smtClean="0">
                <a:solidFill>
                  <a:schemeClr val="folHlink"/>
                </a:solidFill>
                <a:latin typeface="Univers" pitchFamily="34" charset="0"/>
                <a:cs typeface="Times New Roman" pitchFamily="18" charset="0"/>
              </a:rPr>
              <a:t>… strong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customer loyalty</a:t>
            </a:r>
            <a:r>
              <a:rPr lang="en-US" sz="3600" b="1" i="1" smtClean="0">
                <a:solidFill>
                  <a:schemeClr val="folHlink"/>
                </a:solidFill>
                <a:latin typeface="Univers" pitchFamily="34" charset="0"/>
                <a:cs typeface="Times New Roman" pitchFamily="18" charset="0"/>
              </a:rPr>
              <a:t> or strong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brand preferences</a:t>
            </a:r>
            <a:r>
              <a:rPr lang="en-US" sz="3600" b="1" i="1" smtClean="0">
                <a:solidFill>
                  <a:schemeClr val="folHlink"/>
                </a:solidFill>
                <a:effectLst>
                  <a:outerShdw blurRad="38100" dist="38100" dir="2700000" algn="tl">
                    <a:srgbClr val="000000"/>
                  </a:outerShdw>
                </a:effectLst>
                <a:latin typeface="Univers" pitchFamily="34" charset="0"/>
                <a:cs typeface="Times New Roman" pitchFamily="18" charset="0"/>
              </a:rPr>
              <a:t>.</a:t>
            </a:r>
            <a:endParaRPr lang="en-US" sz="3600" i="1" smtClean="0">
              <a:solidFill>
                <a:srgbClr val="CC0000"/>
              </a:solidFill>
              <a:effectLst>
                <a:outerShdw blurRad="38100" dist="38100" dir="2700000" algn="tl">
                  <a:srgbClr val="000000"/>
                </a:outerShdw>
              </a:effectLst>
            </a:endParaRPr>
          </a:p>
          <a:p>
            <a:pPr eaLnBrk="1" hangingPunct="1">
              <a:buFont typeface="Wingdings" panose="05000000000000000000" pitchFamily="2" charset="2"/>
              <a:buNone/>
              <a:defRPr/>
            </a:pPr>
            <a:r>
              <a:rPr lang="en-US" sz="3600" i="1" smtClean="0">
                <a:solidFill>
                  <a:schemeClr val="folHlink"/>
                </a:solidFill>
              </a:rPr>
              <a:t>… </a:t>
            </a:r>
            <a:r>
              <a:rPr lang="en-US" sz="3600" b="1" i="1" smtClean="0">
                <a:solidFill>
                  <a:schemeClr val="folHlink"/>
                </a:solidFill>
                <a:latin typeface="Univers" pitchFamily="34" charset="0"/>
                <a:cs typeface="Times New Roman" pitchFamily="18" charset="0"/>
              </a:rPr>
              <a:t>lack of adequate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distribution</a:t>
            </a:r>
            <a:r>
              <a:rPr lang="en-US" sz="3600" b="1" i="1" smtClean="0">
                <a:solidFill>
                  <a:schemeClr val="folHlink"/>
                </a:solidFill>
                <a:latin typeface="Univers" pitchFamily="34" charset="0"/>
                <a:cs typeface="Times New Roman" pitchFamily="18" charset="0"/>
              </a:rPr>
              <a:t> channels or access to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raw materials</a:t>
            </a:r>
            <a:r>
              <a:rPr lang="en-US" sz="3600" b="1" i="1" smtClean="0">
                <a:solidFill>
                  <a:schemeClr val="folHlink"/>
                </a:solidFill>
                <a:latin typeface="Univers" pitchFamily="34" charset="0"/>
                <a:cs typeface="Times New Roman" pitchFamily="18" charset="0"/>
              </a:rPr>
              <a:t>.</a:t>
            </a:r>
            <a:endParaRPr lang="en-US" sz="3600" i="1" smtClean="0">
              <a:solidFill>
                <a:schemeClr val="folHlink"/>
              </a:solidFill>
            </a:endParaRPr>
          </a:p>
          <a:p>
            <a:pPr eaLnBrk="1" hangingPunct="1">
              <a:buFont typeface="Wingdings" panose="05000000000000000000" pitchFamily="2" charset="2"/>
              <a:buNone/>
              <a:defRPr/>
            </a:pPr>
            <a:endParaRPr lang="en-US" sz="4400" smtClean="0">
              <a:solidFill>
                <a:schemeClr val="folHlink"/>
              </a:solidFill>
            </a:endParaRPr>
          </a:p>
        </p:txBody>
      </p:sp>
    </p:spTree>
    <p:extLst>
      <p:ext uri="{BB962C8B-B14F-4D97-AF65-F5344CB8AC3E}">
        <p14:creationId xmlns:p14="http://schemas.microsoft.com/office/powerpoint/2010/main" val="287411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 calcmode="lin" valueType="num">
                                      <p:cBhvr additive="base">
                                        <p:cTn id="7" dur="500" fill="hold"/>
                                        <p:tgtEl>
                                          <p:spTgt spid="613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33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3379">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3379">
                                            <p:txEl>
                                              <p:pRg st="1" end="1"/>
                                            </p:txEl>
                                          </p:spTgt>
                                        </p:tgtEl>
                                        <p:attrNameLst>
                                          <p:attrName>style.visibility</p:attrName>
                                        </p:attrNameLst>
                                      </p:cBhvr>
                                      <p:to>
                                        <p:strVal val="visible"/>
                                      </p:to>
                                    </p:set>
                                    <p:anim calcmode="lin" valueType="num">
                                      <p:cBhvr additive="base">
                                        <p:cTn id="13" dur="500" fill="hold"/>
                                        <p:tgtEl>
                                          <p:spTgt spid="613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337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3379">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3379">
                                            <p:txEl>
                                              <p:pRg st="2" end="2"/>
                                            </p:txEl>
                                          </p:spTgt>
                                        </p:tgtEl>
                                        <p:attrNameLst>
                                          <p:attrName>style.visibility</p:attrName>
                                        </p:attrNameLst>
                                      </p:cBhvr>
                                      <p:to>
                                        <p:strVal val="visible"/>
                                      </p:to>
                                    </p:set>
                                    <p:anim calcmode="lin" valueType="num">
                                      <p:cBhvr additive="base">
                                        <p:cTn id="19" dur="500" fill="hold"/>
                                        <p:tgtEl>
                                          <p:spTgt spid="613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337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3379">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1143000" y="685800"/>
            <a:ext cx="8001000" cy="1143000"/>
          </a:xfrm>
        </p:spPr>
        <p:txBody>
          <a:bodyPr/>
          <a:lstStyle/>
          <a:p>
            <a:pPr eaLnBrk="1" hangingPunct="1">
              <a:defRPr/>
            </a:pPr>
            <a:r>
              <a:rPr lang="en-US" sz="5400" i="1" smtClean="0"/>
              <a:t>Power of </a:t>
            </a:r>
            <a:r>
              <a:rPr lang="en-US" sz="5400" i="1" smtClean="0">
                <a:solidFill>
                  <a:srgbClr val="CC0000"/>
                </a:solidFill>
                <a:effectLst>
                  <a:outerShdw blurRad="38100" dist="38100" dir="2700000" algn="tl">
                    <a:srgbClr val="000000"/>
                  </a:outerShdw>
                </a:effectLst>
              </a:rPr>
              <a:t>Suppliers </a:t>
            </a:r>
            <a:r>
              <a:rPr lang="en-US" sz="5400" i="1" smtClean="0"/>
              <a:t>…</a:t>
            </a:r>
            <a:r>
              <a:rPr lang="en-US" sz="6000" i="1" smtClean="0">
                <a:solidFill>
                  <a:srgbClr val="CC0000"/>
                </a:solidFill>
              </a:rPr>
              <a:t> </a:t>
            </a:r>
          </a:p>
        </p:txBody>
      </p:sp>
      <p:sp>
        <p:nvSpPr>
          <p:cNvPr id="615427" name="Rectangle 3"/>
          <p:cNvSpPr>
            <a:spLocks noGrp="1" noChangeArrowheads="1"/>
          </p:cNvSpPr>
          <p:nvPr>
            <p:ph type="body" idx="1"/>
          </p:nvPr>
        </p:nvSpPr>
        <p:spPr>
          <a:xfrm>
            <a:off x="304800" y="1905000"/>
            <a:ext cx="8839200" cy="4495800"/>
          </a:xfrm>
        </p:spPr>
        <p:txBody>
          <a:bodyPr/>
          <a:lstStyle/>
          <a:p>
            <a:pPr eaLnBrk="1" hangingPunct="1">
              <a:lnSpc>
                <a:spcPct val="90000"/>
              </a:lnSpc>
              <a:buFont typeface="Wingdings" panose="05000000000000000000" pitchFamily="2" charset="2"/>
              <a:buNone/>
              <a:defRPr/>
            </a:pPr>
            <a:r>
              <a:rPr lang="en-US" sz="4000" smtClean="0">
                <a:solidFill>
                  <a:srgbClr val="CC0000"/>
                </a:solidFill>
              </a:rPr>
              <a:t>						</a:t>
            </a:r>
            <a:r>
              <a:rPr lang="en-US" sz="4400" smtClean="0">
                <a:solidFill>
                  <a:srgbClr val="CC0000"/>
                </a:solidFill>
              </a:rPr>
              <a:t>… high when</a:t>
            </a:r>
            <a:r>
              <a:rPr lang="en-US" sz="4000" smtClean="0">
                <a:solidFill>
                  <a:srgbClr val="CC0000"/>
                </a:solidFill>
              </a:rPr>
              <a:t> </a:t>
            </a:r>
            <a:endParaRPr lang="en-US" sz="4000" b="1" smtClean="0">
              <a:solidFill>
                <a:srgbClr val="CC0000"/>
              </a:solidFill>
            </a:endParaRPr>
          </a:p>
          <a:p>
            <a:pPr eaLnBrk="1" hangingPunct="1">
              <a:lnSpc>
                <a:spcPct val="90000"/>
              </a:lnSpc>
              <a:buFont typeface="Wingdings" panose="05000000000000000000" pitchFamily="2" charset="2"/>
              <a:buNone/>
              <a:defRPr/>
            </a:pPr>
            <a:r>
              <a:rPr lang="en-US" sz="3600" b="1" smtClean="0">
                <a:solidFill>
                  <a:srgbClr val="CC0000"/>
                </a:solidFill>
              </a:rPr>
              <a:t>*</a:t>
            </a:r>
            <a:r>
              <a:rPr lang="en-US" sz="3600" smtClean="0">
                <a:solidFill>
                  <a:srgbClr val="CC0000"/>
                </a:solidFill>
              </a:rPr>
              <a:t> </a:t>
            </a:r>
            <a:r>
              <a:rPr lang="en-US" sz="3600" b="1" i="1" smtClean="0">
                <a:solidFill>
                  <a:schemeClr val="folHlink"/>
                </a:solidFill>
                <a:latin typeface="Univers" pitchFamily="34" charset="0"/>
                <a:cs typeface="Times New Roman" pitchFamily="18" charset="0"/>
              </a:rPr>
              <a:t>A small number of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dominant, highly 	concentrated suppliers</a:t>
            </a:r>
            <a:r>
              <a:rPr lang="en-US" sz="3600" b="1" i="1" smtClean="0">
                <a:solidFill>
                  <a:schemeClr val="folHlink"/>
                </a:solidFill>
                <a:latin typeface="Univers" pitchFamily="34" charset="0"/>
                <a:cs typeface="Times New Roman" pitchFamily="18" charset="0"/>
              </a:rPr>
              <a:t> exists.</a:t>
            </a:r>
            <a:endParaRPr lang="en-US" sz="3600" smtClean="0">
              <a:solidFill>
                <a:schemeClr val="folHlink"/>
              </a:solidFill>
            </a:endParaRPr>
          </a:p>
          <a:p>
            <a:pPr eaLnBrk="1" hangingPunct="1">
              <a:lnSpc>
                <a:spcPct val="90000"/>
              </a:lnSpc>
              <a:buFont typeface="Wingdings" panose="05000000000000000000" pitchFamily="2" charset="2"/>
              <a:buNone/>
              <a:defRPr/>
            </a:pPr>
            <a:r>
              <a:rPr lang="en-US" sz="3600" b="1" smtClean="0">
                <a:solidFill>
                  <a:srgbClr val="CC0000"/>
                </a:solidFill>
              </a:rPr>
              <a:t>*</a:t>
            </a:r>
            <a:r>
              <a:rPr lang="en-US" sz="3600" smtClean="0">
                <a:solidFill>
                  <a:schemeClr val="tx2"/>
                </a:solidFill>
              </a:rPr>
              <a:t>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Few good substitute</a:t>
            </a:r>
            <a:r>
              <a:rPr lang="en-US" sz="3600" b="1" i="1" smtClean="0">
                <a:solidFill>
                  <a:schemeClr val="folHlink"/>
                </a:solidFill>
                <a:latin typeface="Univers" pitchFamily="34" charset="0"/>
                <a:cs typeface="Times New Roman" pitchFamily="18" charset="0"/>
              </a:rPr>
              <a:t> raw materials or 	suppliers are available. </a:t>
            </a:r>
            <a:endParaRPr lang="en-US" sz="3600" b="1" smtClean="0">
              <a:solidFill>
                <a:srgbClr val="CC0000"/>
              </a:solidFill>
            </a:endParaRPr>
          </a:p>
          <a:p>
            <a:pPr eaLnBrk="1" hangingPunct="1">
              <a:lnSpc>
                <a:spcPct val="90000"/>
              </a:lnSpc>
              <a:buFont typeface="Wingdings" panose="05000000000000000000" pitchFamily="2" charset="2"/>
              <a:buNone/>
              <a:defRPr/>
            </a:pPr>
            <a:r>
              <a:rPr lang="en-US" sz="3600" b="1" smtClean="0">
                <a:solidFill>
                  <a:srgbClr val="CC0000"/>
                </a:solidFill>
              </a:rPr>
              <a:t>*</a:t>
            </a:r>
            <a:r>
              <a:rPr lang="en-US" sz="3600" smtClean="0">
                <a:solidFill>
                  <a:schemeClr val="tx2"/>
                </a:solidFill>
              </a:rPr>
              <a:t> </a:t>
            </a:r>
            <a:r>
              <a:rPr lang="en-US" sz="3600" b="1" i="1" smtClean="0">
                <a:solidFill>
                  <a:schemeClr val="folHlink"/>
                </a:solidFill>
                <a:latin typeface="Univers" pitchFamily="34" charset="0"/>
                <a:cs typeface="Times New Roman" pitchFamily="18" charset="0"/>
              </a:rPr>
              <a:t>The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cost of switching</a:t>
            </a:r>
            <a:r>
              <a:rPr lang="en-US" sz="3600" b="1" i="1" smtClean="0">
                <a:solidFill>
                  <a:schemeClr val="folHlink"/>
                </a:solidFill>
                <a:latin typeface="Univers" pitchFamily="34" charset="0"/>
                <a:cs typeface="Times New Roman" pitchFamily="18" charset="0"/>
              </a:rPr>
              <a:t> raw materials 	or suppliers is high</a:t>
            </a:r>
            <a:r>
              <a:rPr lang="en-US" sz="4000" b="1" i="1" smtClean="0">
                <a:solidFill>
                  <a:schemeClr val="folHlink"/>
                </a:solidFill>
                <a:latin typeface="Univers" pitchFamily="34" charset="0"/>
                <a:cs typeface="Times New Roman" pitchFamily="18" charset="0"/>
              </a:rPr>
              <a:t>. </a:t>
            </a:r>
            <a:endParaRPr lang="en-US" sz="4000" b="1" smtClean="0">
              <a:solidFill>
                <a:srgbClr val="CC0000"/>
              </a:solidFill>
            </a:endParaRPr>
          </a:p>
          <a:p>
            <a:pPr eaLnBrk="1" hangingPunct="1">
              <a:lnSpc>
                <a:spcPct val="90000"/>
              </a:lnSpc>
              <a:buFontTx/>
              <a:buNone/>
              <a:defRPr/>
            </a:pPr>
            <a:endParaRPr lang="en-US" sz="4000" b="1" smtClean="0">
              <a:solidFill>
                <a:srgbClr val="CC0000"/>
              </a:solidFill>
            </a:endParaRPr>
          </a:p>
        </p:txBody>
      </p:sp>
    </p:spTree>
    <p:extLst>
      <p:ext uri="{BB962C8B-B14F-4D97-AF65-F5344CB8AC3E}">
        <p14:creationId xmlns:p14="http://schemas.microsoft.com/office/powerpoint/2010/main" val="34575417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 calcmode="lin" valueType="num">
                                      <p:cBhvr additive="base">
                                        <p:cTn id="7" dur="500" fill="hold"/>
                                        <p:tgtEl>
                                          <p:spTgt spid="615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54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427">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427">
                                            <p:txEl>
                                              <p:pRg st="1" end="1"/>
                                            </p:txEl>
                                          </p:spTgt>
                                        </p:tgtEl>
                                        <p:attrNameLst>
                                          <p:attrName>style.visibility</p:attrName>
                                        </p:attrNameLst>
                                      </p:cBhvr>
                                      <p:to>
                                        <p:strVal val="visible"/>
                                      </p:to>
                                    </p:set>
                                    <p:anim calcmode="lin" valueType="num">
                                      <p:cBhvr additive="base">
                                        <p:cTn id="13" dur="500" fill="hold"/>
                                        <p:tgtEl>
                                          <p:spTgt spid="615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54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427">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427">
                                            <p:txEl>
                                              <p:pRg st="2" end="2"/>
                                            </p:txEl>
                                          </p:spTgt>
                                        </p:tgtEl>
                                        <p:attrNameLst>
                                          <p:attrName>style.visibility</p:attrName>
                                        </p:attrNameLst>
                                      </p:cBhvr>
                                      <p:to>
                                        <p:strVal val="visible"/>
                                      </p:to>
                                    </p:set>
                                    <p:anim calcmode="lin" valueType="num">
                                      <p:cBhvr additive="base">
                                        <p:cTn id="19" dur="500" fill="hold"/>
                                        <p:tgtEl>
                                          <p:spTgt spid="615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54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427">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427">
                                            <p:txEl>
                                              <p:pRg st="3" end="3"/>
                                            </p:txEl>
                                          </p:spTgt>
                                        </p:tgtEl>
                                        <p:attrNameLst>
                                          <p:attrName>style.visibility</p:attrName>
                                        </p:attrNameLst>
                                      </p:cBhvr>
                                      <p:to>
                                        <p:strVal val="visible"/>
                                      </p:to>
                                    </p:set>
                                    <p:anim calcmode="lin" valueType="num">
                                      <p:cBhvr additive="base">
                                        <p:cTn id="25" dur="500" fill="hold"/>
                                        <p:tgtEl>
                                          <p:spTgt spid="615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54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542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1143000" y="685800"/>
            <a:ext cx="8001000" cy="1143000"/>
          </a:xfrm>
        </p:spPr>
        <p:txBody>
          <a:bodyPr/>
          <a:lstStyle/>
          <a:p>
            <a:pPr eaLnBrk="1" hangingPunct="1">
              <a:defRPr/>
            </a:pPr>
            <a:r>
              <a:rPr lang="en-US" sz="5400" i="1" smtClean="0"/>
              <a:t>Power of </a:t>
            </a:r>
            <a:r>
              <a:rPr lang="en-US" sz="5400" i="1" smtClean="0">
                <a:solidFill>
                  <a:srgbClr val="CC0000"/>
                </a:solidFill>
                <a:effectLst>
                  <a:outerShdw blurRad="38100" dist="38100" dir="2700000" algn="tl">
                    <a:srgbClr val="000000"/>
                  </a:outerShdw>
                </a:effectLst>
              </a:rPr>
              <a:t>Buyers </a:t>
            </a:r>
            <a:r>
              <a:rPr lang="en-US" sz="5400" i="1" smtClean="0"/>
              <a:t>…</a:t>
            </a:r>
            <a:r>
              <a:rPr lang="en-US" sz="6000" i="1" smtClean="0">
                <a:solidFill>
                  <a:srgbClr val="CC0000"/>
                </a:solidFill>
              </a:rPr>
              <a:t> </a:t>
            </a:r>
          </a:p>
        </p:txBody>
      </p:sp>
      <p:sp>
        <p:nvSpPr>
          <p:cNvPr id="616451" name="Rectangle 3"/>
          <p:cNvSpPr>
            <a:spLocks noGrp="1" noChangeArrowheads="1"/>
          </p:cNvSpPr>
          <p:nvPr>
            <p:ph type="body" idx="1"/>
          </p:nvPr>
        </p:nvSpPr>
        <p:spPr>
          <a:xfrm>
            <a:off x="228600" y="1828800"/>
            <a:ext cx="8915400" cy="4495800"/>
          </a:xfrm>
        </p:spPr>
        <p:txBody>
          <a:bodyPr/>
          <a:lstStyle/>
          <a:p>
            <a:pPr eaLnBrk="1" hangingPunct="1">
              <a:lnSpc>
                <a:spcPct val="90000"/>
              </a:lnSpc>
              <a:buFont typeface="Wingdings" panose="05000000000000000000" pitchFamily="2" charset="2"/>
              <a:buNone/>
              <a:defRPr/>
            </a:pPr>
            <a:r>
              <a:rPr lang="en-US" sz="4000" smtClean="0">
                <a:solidFill>
                  <a:srgbClr val="CC0000"/>
                </a:solidFill>
              </a:rPr>
              <a:t>						</a:t>
            </a:r>
            <a:r>
              <a:rPr lang="en-US" sz="4400" smtClean="0">
                <a:solidFill>
                  <a:srgbClr val="CC0000"/>
                </a:solidFill>
              </a:rPr>
              <a:t>… high when</a:t>
            </a:r>
            <a:r>
              <a:rPr lang="en-US" sz="4000" smtClean="0">
                <a:solidFill>
                  <a:srgbClr val="CC0000"/>
                </a:solidFill>
              </a:rPr>
              <a:t> </a:t>
            </a:r>
            <a:endParaRPr lang="en-US" sz="4000" b="1" smtClean="0">
              <a:solidFill>
                <a:srgbClr val="CC0000"/>
              </a:solidFill>
            </a:endParaRPr>
          </a:p>
          <a:p>
            <a:pPr eaLnBrk="1" hangingPunct="1">
              <a:lnSpc>
                <a:spcPct val="90000"/>
              </a:lnSpc>
              <a:buFont typeface="Wingdings" panose="05000000000000000000" pitchFamily="2" charset="2"/>
              <a:buNone/>
              <a:defRPr/>
            </a:pPr>
            <a:r>
              <a:rPr lang="en-US" sz="3400" b="1" smtClean="0">
                <a:solidFill>
                  <a:srgbClr val="CC0000"/>
                </a:solidFill>
              </a:rPr>
              <a:t>*</a:t>
            </a:r>
            <a:r>
              <a:rPr lang="en-US" sz="3400" smtClean="0">
                <a:solidFill>
                  <a:srgbClr val="CC0000"/>
                </a:solidFill>
              </a:rPr>
              <a:t> </a:t>
            </a:r>
            <a:r>
              <a:rPr lang="en-US" sz="3400" b="1" i="1" smtClean="0">
                <a:solidFill>
                  <a:schemeClr val="folHlink"/>
                </a:solidFill>
                <a:latin typeface="Univers" pitchFamily="34" charset="0"/>
                <a:cs typeface="Times New Roman" pitchFamily="18" charset="0"/>
              </a:rPr>
              <a:t>Customers are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concentrated</a:t>
            </a:r>
            <a:r>
              <a:rPr lang="en-US" sz="3400" b="1" i="1" smtClean="0">
                <a:solidFill>
                  <a:schemeClr val="folHlink"/>
                </a:solidFill>
                <a:latin typeface="Univers" pitchFamily="34" charset="0"/>
                <a:cs typeface="Times New Roman" pitchFamily="18" charset="0"/>
              </a:rPr>
              <a:t>,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large</a:t>
            </a:r>
            <a:r>
              <a:rPr lang="en-US" sz="3400" b="1" i="1" smtClean="0">
                <a:solidFill>
                  <a:schemeClr val="folHlink"/>
                </a:solidFill>
                <a:latin typeface="Univers" pitchFamily="34" charset="0"/>
                <a:cs typeface="Times New Roman" pitchFamily="18" charset="0"/>
              </a:rPr>
              <a:t> or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buy in volume</a:t>
            </a:r>
            <a:r>
              <a:rPr lang="en-US" sz="3400" b="1" i="1" smtClean="0">
                <a:solidFill>
                  <a:schemeClr val="folHlink"/>
                </a:solidFill>
                <a:latin typeface="Univers" pitchFamily="34" charset="0"/>
                <a:cs typeface="Times New Roman" pitchFamily="18" charset="0"/>
              </a:rPr>
              <a:t> .</a:t>
            </a:r>
            <a:endParaRPr lang="en-US" sz="3400" smtClean="0">
              <a:solidFill>
                <a:schemeClr val="folHlink"/>
              </a:solidFill>
            </a:endParaRPr>
          </a:p>
          <a:p>
            <a:pPr eaLnBrk="1" hangingPunct="1">
              <a:lnSpc>
                <a:spcPct val="90000"/>
              </a:lnSpc>
              <a:buFont typeface="Wingdings" panose="05000000000000000000" pitchFamily="2" charset="2"/>
              <a:buNone/>
              <a:defRPr/>
            </a:pPr>
            <a:r>
              <a:rPr lang="en-US" sz="3400" b="1" smtClean="0">
                <a:solidFill>
                  <a:srgbClr val="CC0000"/>
                </a:solidFill>
              </a:rPr>
              <a:t>*</a:t>
            </a:r>
            <a:r>
              <a:rPr lang="en-US" sz="3400" smtClean="0">
                <a:solidFill>
                  <a:schemeClr val="tx2"/>
                </a:solidFill>
              </a:rPr>
              <a:t> </a:t>
            </a:r>
            <a:r>
              <a:rPr lang="en-US" sz="3400" b="1" i="1" smtClean="0">
                <a:solidFill>
                  <a:schemeClr val="folHlink"/>
                </a:solidFill>
                <a:latin typeface="Univers" pitchFamily="34" charset="0"/>
                <a:cs typeface="Times New Roman" pitchFamily="18" charset="0"/>
              </a:rPr>
              <a:t>The products being purchased are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standard </a:t>
            </a:r>
            <a:r>
              <a:rPr lang="en-US" sz="3400" b="1" i="1" smtClean="0">
                <a:solidFill>
                  <a:schemeClr val="folHlink"/>
                </a:solidFill>
                <a:latin typeface="Univers" pitchFamily="34" charset="0"/>
                <a:cs typeface="Times New Roman" pitchFamily="18" charset="0"/>
              </a:rPr>
              <a:t>or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undifferentiated</a:t>
            </a:r>
            <a:r>
              <a:rPr lang="en-US" sz="3400" b="1" i="1" smtClean="0">
                <a:solidFill>
                  <a:schemeClr val="folHlink"/>
                </a:solidFill>
                <a:latin typeface="Univers" pitchFamily="34" charset="0"/>
                <a:cs typeface="Times New Roman" pitchFamily="18" charset="0"/>
              </a:rPr>
              <a:t> making it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easy to switch</a:t>
            </a:r>
            <a:r>
              <a:rPr lang="en-US" sz="3400" b="1" i="1" smtClean="0">
                <a:solidFill>
                  <a:schemeClr val="folHlink"/>
                </a:solidFill>
                <a:latin typeface="Univers" pitchFamily="34" charset="0"/>
                <a:cs typeface="Times New Roman" pitchFamily="18" charset="0"/>
              </a:rPr>
              <a:t> to other suppliers.  </a:t>
            </a:r>
            <a:endParaRPr lang="en-US" sz="3400" b="1" smtClean="0">
              <a:solidFill>
                <a:srgbClr val="CC0000"/>
              </a:solidFill>
            </a:endParaRPr>
          </a:p>
          <a:p>
            <a:pPr eaLnBrk="1" hangingPunct="1">
              <a:lnSpc>
                <a:spcPct val="90000"/>
              </a:lnSpc>
              <a:buFont typeface="Wingdings" panose="05000000000000000000" pitchFamily="2" charset="2"/>
              <a:buNone/>
              <a:defRPr/>
            </a:pPr>
            <a:r>
              <a:rPr lang="en-US" sz="3400" b="1" smtClean="0">
                <a:solidFill>
                  <a:srgbClr val="CC0000"/>
                </a:solidFill>
              </a:rPr>
              <a:t>*</a:t>
            </a:r>
            <a:r>
              <a:rPr lang="en-US" sz="3400" smtClean="0">
                <a:solidFill>
                  <a:schemeClr val="tx2"/>
                </a:solidFill>
              </a:rPr>
              <a:t> </a:t>
            </a:r>
            <a:r>
              <a:rPr lang="en-US" sz="3400" b="1" i="1" smtClean="0">
                <a:solidFill>
                  <a:schemeClr val="folHlink"/>
                </a:solidFill>
                <a:latin typeface="Univers" pitchFamily="34" charset="0"/>
                <a:cs typeface="Times New Roman" pitchFamily="18" charset="0"/>
              </a:rPr>
              <a:t>Customers’ purchases represent a 	</a:t>
            </a:r>
            <a:r>
              <a:rPr lang="en-US" sz="3400" b="1" i="1" smtClean="0">
                <a:solidFill>
                  <a:srgbClr val="CC0000"/>
                </a:solidFill>
                <a:effectLst>
                  <a:outerShdw blurRad="38100" dist="38100" dir="2700000" algn="tl">
                    <a:srgbClr val="000000"/>
                  </a:outerShdw>
                </a:effectLst>
                <a:latin typeface="Univers" pitchFamily="34" charset="0"/>
                <a:cs typeface="Times New Roman" pitchFamily="18" charset="0"/>
              </a:rPr>
              <a:t>major portion</a:t>
            </a:r>
            <a:r>
              <a:rPr lang="en-US" sz="3400" b="1" i="1" smtClean="0">
                <a:solidFill>
                  <a:schemeClr val="folHlink"/>
                </a:solidFill>
                <a:latin typeface="Univers" pitchFamily="34" charset="0"/>
                <a:cs typeface="Times New Roman" pitchFamily="18" charset="0"/>
              </a:rPr>
              <a:t> of the sellers’ total 	revenue.</a:t>
            </a:r>
            <a:r>
              <a:rPr lang="en-US" sz="3600" b="1" i="1" smtClean="0">
                <a:solidFill>
                  <a:schemeClr val="folHlink"/>
                </a:solidFill>
                <a:latin typeface="Univers" pitchFamily="34" charset="0"/>
                <a:cs typeface="Times New Roman" pitchFamily="18" charset="0"/>
              </a:rPr>
              <a:t> </a:t>
            </a:r>
            <a:endParaRPr lang="en-US" sz="3600" b="1" smtClean="0">
              <a:solidFill>
                <a:schemeClr val="folHlink"/>
              </a:solidFill>
            </a:endParaRPr>
          </a:p>
          <a:p>
            <a:pPr eaLnBrk="1" hangingPunct="1">
              <a:lnSpc>
                <a:spcPct val="90000"/>
              </a:lnSpc>
              <a:buFontTx/>
              <a:buNone/>
              <a:defRPr/>
            </a:pPr>
            <a:endParaRPr lang="en-US" sz="3600" b="1" smtClean="0">
              <a:solidFill>
                <a:srgbClr val="CC0000"/>
              </a:solidFill>
            </a:endParaRPr>
          </a:p>
        </p:txBody>
      </p:sp>
    </p:spTree>
    <p:extLst>
      <p:ext uri="{BB962C8B-B14F-4D97-AF65-F5344CB8AC3E}">
        <p14:creationId xmlns:p14="http://schemas.microsoft.com/office/powerpoint/2010/main" val="68356917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 calcmode="lin" valueType="num">
                                      <p:cBhvr additive="base">
                                        <p:cTn id="7" dur="500" fill="hold"/>
                                        <p:tgtEl>
                                          <p:spTgt spid="616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64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6451">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6451">
                                            <p:txEl>
                                              <p:pRg st="1" end="1"/>
                                            </p:txEl>
                                          </p:spTgt>
                                        </p:tgtEl>
                                        <p:attrNameLst>
                                          <p:attrName>style.visibility</p:attrName>
                                        </p:attrNameLst>
                                      </p:cBhvr>
                                      <p:to>
                                        <p:strVal val="visible"/>
                                      </p:to>
                                    </p:set>
                                    <p:anim calcmode="lin" valueType="num">
                                      <p:cBhvr additive="base">
                                        <p:cTn id="13" dur="500" fill="hold"/>
                                        <p:tgtEl>
                                          <p:spTgt spid="616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64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6451">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6451">
                                            <p:txEl>
                                              <p:pRg st="2" end="2"/>
                                            </p:txEl>
                                          </p:spTgt>
                                        </p:tgtEl>
                                        <p:attrNameLst>
                                          <p:attrName>style.visibility</p:attrName>
                                        </p:attrNameLst>
                                      </p:cBhvr>
                                      <p:to>
                                        <p:strVal val="visible"/>
                                      </p:to>
                                    </p:set>
                                    <p:anim calcmode="lin" valueType="num">
                                      <p:cBhvr additive="base">
                                        <p:cTn id="19" dur="500" fill="hold"/>
                                        <p:tgtEl>
                                          <p:spTgt spid="616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64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6451">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6451">
                                            <p:txEl>
                                              <p:pRg st="3" end="3"/>
                                            </p:txEl>
                                          </p:spTgt>
                                        </p:tgtEl>
                                        <p:attrNameLst>
                                          <p:attrName>style.visibility</p:attrName>
                                        </p:attrNameLst>
                                      </p:cBhvr>
                                      <p:to>
                                        <p:strVal val="visible"/>
                                      </p:to>
                                    </p:set>
                                    <p:anim calcmode="lin" valueType="num">
                                      <p:cBhvr additive="base">
                                        <p:cTn id="25" dur="500" fill="hold"/>
                                        <p:tgtEl>
                                          <p:spTgt spid="616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64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6451">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1143000" y="685800"/>
            <a:ext cx="8001000" cy="1143000"/>
          </a:xfrm>
        </p:spPr>
        <p:txBody>
          <a:bodyPr/>
          <a:lstStyle/>
          <a:p>
            <a:pPr eaLnBrk="1" hangingPunct="1">
              <a:defRPr/>
            </a:pPr>
            <a:r>
              <a:rPr lang="en-US" sz="5400" i="1" smtClean="0">
                <a:solidFill>
                  <a:srgbClr val="CC0000"/>
                </a:solidFill>
                <a:effectLst>
                  <a:outerShdw blurRad="38100" dist="38100" dir="2700000" algn="tl">
                    <a:srgbClr val="000000"/>
                  </a:outerShdw>
                </a:effectLst>
              </a:rPr>
              <a:t>Substitute </a:t>
            </a:r>
            <a:r>
              <a:rPr lang="en-US" sz="5400" i="1" smtClean="0"/>
              <a:t>products</a:t>
            </a:r>
            <a:r>
              <a:rPr lang="en-US" sz="5400" i="1" smtClean="0">
                <a:effectLst>
                  <a:outerShdw blurRad="38100" dist="38100" dir="2700000" algn="tl">
                    <a:srgbClr val="000000"/>
                  </a:outerShdw>
                </a:effectLst>
              </a:rPr>
              <a:t> </a:t>
            </a:r>
            <a:r>
              <a:rPr lang="en-US" sz="5400" i="1" smtClean="0"/>
              <a:t>…</a:t>
            </a:r>
            <a:r>
              <a:rPr lang="en-US" sz="6000" i="1" smtClean="0">
                <a:solidFill>
                  <a:srgbClr val="CC0000"/>
                </a:solidFill>
              </a:rPr>
              <a:t> </a:t>
            </a:r>
          </a:p>
        </p:txBody>
      </p:sp>
      <p:sp>
        <p:nvSpPr>
          <p:cNvPr id="617475" name="Rectangle 3"/>
          <p:cNvSpPr>
            <a:spLocks noGrp="1" noChangeArrowheads="1"/>
          </p:cNvSpPr>
          <p:nvPr>
            <p:ph type="body" idx="1"/>
          </p:nvPr>
        </p:nvSpPr>
        <p:spPr>
          <a:xfrm>
            <a:off x="304800" y="1905000"/>
            <a:ext cx="8839200" cy="4495800"/>
          </a:xfrm>
        </p:spPr>
        <p:txBody>
          <a:bodyPr/>
          <a:lstStyle/>
          <a:p>
            <a:pPr eaLnBrk="1" hangingPunct="1">
              <a:buFont typeface="Wingdings" panose="05000000000000000000" pitchFamily="2" charset="2"/>
              <a:buNone/>
              <a:defRPr/>
            </a:pPr>
            <a:r>
              <a:rPr lang="en-US" sz="4400" smtClean="0">
                <a:solidFill>
                  <a:srgbClr val="CC0000"/>
                </a:solidFill>
              </a:rPr>
              <a:t>… competitive strength high when</a:t>
            </a:r>
            <a:endParaRPr lang="en-US" sz="4000" b="1" smtClean="0">
              <a:solidFill>
                <a:srgbClr val="CC0000"/>
              </a:solidFill>
            </a:endParaRPr>
          </a:p>
          <a:p>
            <a:pPr eaLnBrk="1" hangingPunct="1">
              <a:buFont typeface="Wingdings" panose="05000000000000000000" pitchFamily="2" charset="2"/>
              <a:buNone/>
              <a:defRPr/>
            </a:pPr>
            <a:r>
              <a:rPr lang="en-US" sz="3600" b="1" smtClean="0">
                <a:solidFill>
                  <a:srgbClr val="CC0000"/>
                </a:solidFill>
              </a:rPr>
              <a:t>*</a:t>
            </a:r>
            <a:r>
              <a:rPr lang="en-US" sz="3600" smtClean="0">
                <a:solidFill>
                  <a:srgbClr val="CC0000"/>
                </a:solidFill>
              </a:rPr>
              <a:t> </a:t>
            </a:r>
            <a:r>
              <a:rPr lang="en-US" sz="3600" b="1" i="1" smtClean="0">
                <a:solidFill>
                  <a:schemeClr val="folHlink"/>
                </a:solidFill>
                <a:latin typeface="Univers" pitchFamily="34" charset="0"/>
                <a:cs typeface="Times New Roman" pitchFamily="18" charset="0"/>
              </a:rPr>
              <a:t>The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relative price</a:t>
            </a:r>
            <a:r>
              <a:rPr lang="en-US" sz="3600" b="1" i="1" smtClean="0">
                <a:solidFill>
                  <a:schemeClr val="folHlink"/>
                </a:solidFill>
                <a:latin typeface="Univers" pitchFamily="34" charset="0"/>
                <a:cs typeface="Times New Roman" pitchFamily="18" charset="0"/>
              </a:rPr>
              <a:t> of substitute 	products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declines</a:t>
            </a:r>
            <a:r>
              <a:rPr lang="en-US" sz="3600" b="1" i="1" smtClean="0">
                <a:solidFill>
                  <a:schemeClr val="folHlink"/>
                </a:solidFill>
                <a:latin typeface="Univers" pitchFamily="34" charset="0"/>
                <a:cs typeface="Times New Roman" pitchFamily="18" charset="0"/>
              </a:rPr>
              <a:t> .</a:t>
            </a:r>
            <a:endParaRPr lang="en-US" sz="3600" smtClean="0">
              <a:solidFill>
                <a:schemeClr val="folHlink"/>
              </a:solidFill>
            </a:endParaRPr>
          </a:p>
          <a:p>
            <a:pPr eaLnBrk="1" hangingPunct="1">
              <a:buFont typeface="Wingdings" panose="05000000000000000000" pitchFamily="2" charset="2"/>
              <a:buNone/>
              <a:defRPr/>
            </a:pPr>
            <a:r>
              <a:rPr lang="en-US" sz="3600" b="1" smtClean="0">
                <a:solidFill>
                  <a:srgbClr val="CC0000"/>
                </a:solidFill>
              </a:rPr>
              <a:t>*</a:t>
            </a:r>
            <a:r>
              <a:rPr lang="en-US" sz="3600" smtClean="0">
                <a:solidFill>
                  <a:schemeClr val="tx2"/>
                </a:solidFill>
              </a:rPr>
              <a:t> </a:t>
            </a:r>
            <a:r>
              <a:rPr lang="en-US" sz="3600" b="1" i="1" smtClean="0">
                <a:solidFill>
                  <a:schemeClr val="folHlink"/>
                </a:solidFill>
                <a:latin typeface="Univers" pitchFamily="34" charset="0"/>
                <a:cs typeface="Times New Roman" pitchFamily="18" charset="0"/>
              </a:rPr>
              <a:t>Consumers’</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 switching costs decline</a:t>
            </a:r>
            <a:r>
              <a:rPr lang="en-US" sz="3600" b="1" i="1" smtClean="0">
                <a:solidFill>
                  <a:schemeClr val="folHlink"/>
                </a:solidFill>
                <a:latin typeface="Univers" pitchFamily="34" charset="0"/>
                <a:cs typeface="Times New Roman" pitchFamily="18" charset="0"/>
              </a:rPr>
              <a:t>. </a:t>
            </a:r>
            <a:endParaRPr lang="en-US" sz="3600" b="1" smtClean="0">
              <a:solidFill>
                <a:srgbClr val="CC0000"/>
              </a:solidFill>
            </a:endParaRPr>
          </a:p>
          <a:p>
            <a:pPr eaLnBrk="1" hangingPunct="1">
              <a:buFont typeface="Wingdings" panose="05000000000000000000" pitchFamily="2" charset="2"/>
              <a:buNone/>
              <a:defRPr/>
            </a:pPr>
            <a:r>
              <a:rPr lang="en-US" sz="3600" b="1" smtClean="0">
                <a:solidFill>
                  <a:srgbClr val="CC0000"/>
                </a:solidFill>
              </a:rPr>
              <a:t>* </a:t>
            </a:r>
            <a:r>
              <a:rPr lang="en-US" sz="3600" b="1" i="1" smtClean="0">
                <a:solidFill>
                  <a:schemeClr val="folHlink"/>
                </a:solidFill>
                <a:latin typeface="Univers" pitchFamily="34" charset="0"/>
                <a:cs typeface="Times New Roman" pitchFamily="18" charset="0"/>
              </a:rPr>
              <a:t>Competitors plan to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increase market penetration</a:t>
            </a:r>
            <a:r>
              <a:rPr lang="en-US" sz="3600" b="1" i="1" smtClean="0">
                <a:solidFill>
                  <a:schemeClr val="folHlink"/>
                </a:solidFill>
                <a:latin typeface="Univers" pitchFamily="34" charset="0"/>
                <a:cs typeface="Times New Roman" pitchFamily="18" charset="0"/>
              </a:rPr>
              <a:t> or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production capacity</a:t>
            </a:r>
            <a:r>
              <a:rPr lang="en-US" sz="3600" b="1" i="1" smtClean="0">
                <a:solidFill>
                  <a:schemeClr val="folHlink"/>
                </a:solidFill>
                <a:latin typeface="Univers" pitchFamily="34" charset="0"/>
                <a:cs typeface="Times New Roman" pitchFamily="18" charset="0"/>
              </a:rPr>
              <a:t>.</a:t>
            </a:r>
            <a:r>
              <a:rPr lang="en-US" sz="4000" b="1" i="1" smtClean="0">
                <a:solidFill>
                  <a:schemeClr val="folHlink"/>
                </a:solidFill>
                <a:latin typeface="Univers" pitchFamily="34" charset="0"/>
                <a:cs typeface="Times New Roman" pitchFamily="18" charset="0"/>
              </a:rPr>
              <a:t> </a:t>
            </a:r>
            <a:endParaRPr lang="en-US" sz="4000" b="1" smtClean="0">
              <a:solidFill>
                <a:srgbClr val="CC0000"/>
              </a:solidFill>
            </a:endParaRPr>
          </a:p>
          <a:p>
            <a:pPr eaLnBrk="1" hangingPunct="1">
              <a:buFontTx/>
              <a:buNone/>
              <a:defRPr/>
            </a:pPr>
            <a:endParaRPr lang="en-US" sz="4000" b="1" smtClean="0">
              <a:solidFill>
                <a:srgbClr val="CC0000"/>
              </a:solidFill>
            </a:endParaRPr>
          </a:p>
        </p:txBody>
      </p:sp>
    </p:spTree>
    <p:extLst>
      <p:ext uri="{BB962C8B-B14F-4D97-AF65-F5344CB8AC3E}">
        <p14:creationId xmlns:p14="http://schemas.microsoft.com/office/powerpoint/2010/main" val="27981987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 calcmode="lin" valueType="num">
                                      <p:cBhvr additive="base">
                                        <p:cTn id="7" dur="500" fill="hold"/>
                                        <p:tgtEl>
                                          <p:spTgt spid="617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74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7475">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7475">
                                            <p:txEl>
                                              <p:pRg st="1" end="1"/>
                                            </p:txEl>
                                          </p:spTgt>
                                        </p:tgtEl>
                                        <p:attrNameLst>
                                          <p:attrName>style.visibility</p:attrName>
                                        </p:attrNameLst>
                                      </p:cBhvr>
                                      <p:to>
                                        <p:strVal val="visible"/>
                                      </p:to>
                                    </p:set>
                                    <p:anim calcmode="lin" valueType="num">
                                      <p:cBhvr additive="base">
                                        <p:cTn id="13" dur="500" fill="hold"/>
                                        <p:tgtEl>
                                          <p:spTgt spid="617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74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7475">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7475">
                                            <p:txEl>
                                              <p:pRg st="2" end="2"/>
                                            </p:txEl>
                                          </p:spTgt>
                                        </p:tgtEl>
                                        <p:attrNameLst>
                                          <p:attrName>style.visibility</p:attrName>
                                        </p:attrNameLst>
                                      </p:cBhvr>
                                      <p:to>
                                        <p:strVal val="visible"/>
                                      </p:to>
                                    </p:set>
                                    <p:anim calcmode="lin" valueType="num">
                                      <p:cBhvr additive="base">
                                        <p:cTn id="19" dur="500" fill="hold"/>
                                        <p:tgtEl>
                                          <p:spTgt spid="617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74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7475">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7475">
                                            <p:txEl>
                                              <p:pRg st="3" end="3"/>
                                            </p:txEl>
                                          </p:spTgt>
                                        </p:tgtEl>
                                        <p:attrNameLst>
                                          <p:attrName>style.visibility</p:attrName>
                                        </p:attrNameLst>
                                      </p:cBhvr>
                                      <p:to>
                                        <p:strVal val="visible"/>
                                      </p:to>
                                    </p:set>
                                    <p:anim calcmode="lin" valueType="num">
                                      <p:cBhvr additive="base">
                                        <p:cTn id="25" dur="500" fill="hold"/>
                                        <p:tgtEl>
                                          <p:spTgt spid="617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74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7475">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914400" y="685800"/>
            <a:ext cx="8229600" cy="1143000"/>
          </a:xfrm>
        </p:spPr>
        <p:txBody>
          <a:bodyPr/>
          <a:lstStyle/>
          <a:p>
            <a:pPr eaLnBrk="1" hangingPunct="1">
              <a:defRPr/>
            </a:pPr>
            <a:r>
              <a:rPr lang="en-US" sz="5000" i="1" smtClean="0">
                <a:solidFill>
                  <a:srgbClr val="CC0000"/>
                </a:solidFill>
                <a:effectLst>
                  <a:outerShdw blurRad="38100" dist="38100" dir="2700000" algn="tl">
                    <a:srgbClr val="000000"/>
                  </a:outerShdw>
                </a:effectLst>
              </a:rPr>
              <a:t>Rivalry </a:t>
            </a:r>
            <a:r>
              <a:rPr lang="en-US" sz="5000" i="1" smtClean="0"/>
              <a:t>among competitors</a:t>
            </a:r>
            <a:r>
              <a:rPr lang="en-US" sz="4800" i="1" smtClean="0">
                <a:effectLst>
                  <a:outerShdw blurRad="38100" dist="38100" dir="2700000" algn="tl">
                    <a:srgbClr val="000000"/>
                  </a:outerShdw>
                </a:effectLst>
              </a:rPr>
              <a:t> </a:t>
            </a:r>
            <a:endParaRPr lang="en-US" sz="6000" i="1" smtClean="0">
              <a:solidFill>
                <a:srgbClr val="CC0000"/>
              </a:solidFill>
            </a:endParaRPr>
          </a:p>
        </p:txBody>
      </p:sp>
      <p:sp>
        <p:nvSpPr>
          <p:cNvPr id="619523" name="Rectangle 3"/>
          <p:cNvSpPr>
            <a:spLocks noGrp="1" noChangeArrowheads="1"/>
          </p:cNvSpPr>
          <p:nvPr>
            <p:ph type="body" idx="1"/>
          </p:nvPr>
        </p:nvSpPr>
        <p:spPr>
          <a:xfrm>
            <a:off x="304800" y="1905000"/>
            <a:ext cx="8839200" cy="4495800"/>
          </a:xfrm>
        </p:spPr>
        <p:txBody>
          <a:bodyPr/>
          <a:lstStyle/>
          <a:p>
            <a:pPr eaLnBrk="1" hangingPunct="1">
              <a:lnSpc>
                <a:spcPct val="90000"/>
              </a:lnSpc>
              <a:buFont typeface="Wingdings" panose="05000000000000000000" pitchFamily="2" charset="2"/>
              <a:buNone/>
              <a:defRPr/>
            </a:pPr>
            <a:r>
              <a:rPr lang="en-US" sz="4400" smtClean="0">
                <a:solidFill>
                  <a:srgbClr val="CC0000"/>
                </a:solidFill>
              </a:rPr>
              <a:t>				… intensity increases as</a:t>
            </a:r>
            <a:endParaRPr lang="en-US" sz="4000" b="1" smtClean="0">
              <a:solidFill>
                <a:srgbClr val="CC0000"/>
              </a:solidFill>
            </a:endParaRPr>
          </a:p>
          <a:p>
            <a:pPr eaLnBrk="1" hangingPunct="1">
              <a:lnSpc>
                <a:spcPct val="90000"/>
              </a:lnSpc>
              <a:buFont typeface="Wingdings" panose="05000000000000000000" pitchFamily="2" charset="2"/>
              <a:buNone/>
              <a:defRPr/>
            </a:pPr>
            <a:r>
              <a:rPr lang="en-US" sz="3600" b="1" smtClean="0">
                <a:solidFill>
                  <a:srgbClr val="CC0000"/>
                </a:solidFill>
              </a:rPr>
              <a:t>*</a:t>
            </a:r>
            <a:r>
              <a:rPr lang="en-US" sz="3600" smtClean="0">
                <a:solidFill>
                  <a:srgbClr val="CC0000"/>
                </a:solidFill>
              </a:rPr>
              <a:t> </a:t>
            </a:r>
            <a:r>
              <a:rPr lang="en-US" sz="3600" b="1" i="1" smtClean="0">
                <a:solidFill>
                  <a:schemeClr val="folHlink"/>
                </a:solidFill>
                <a:latin typeface="Univers" pitchFamily="34" charset="0"/>
                <a:cs typeface="Times New Roman" pitchFamily="18" charset="0"/>
              </a:rPr>
              <a:t>The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number</a:t>
            </a:r>
            <a:r>
              <a:rPr lang="en-US" sz="3600" b="1" i="1" smtClean="0">
                <a:solidFill>
                  <a:schemeClr val="folHlink"/>
                </a:solidFill>
                <a:latin typeface="Univers" pitchFamily="34" charset="0"/>
                <a:cs typeface="Times New Roman" pitchFamily="18" charset="0"/>
              </a:rPr>
              <a:t> of competitors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increases</a:t>
            </a:r>
            <a:r>
              <a:rPr lang="en-US" sz="3600" b="1" i="1" smtClean="0">
                <a:solidFill>
                  <a:schemeClr val="folHlink"/>
                </a:solidFill>
                <a:latin typeface="Univers" pitchFamily="34" charset="0"/>
                <a:cs typeface="Times New Roman" pitchFamily="18" charset="0"/>
              </a:rPr>
              <a:t> 	or they become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equal in size</a:t>
            </a:r>
            <a:r>
              <a:rPr lang="en-US" sz="3600" b="1" i="1" smtClean="0">
                <a:solidFill>
                  <a:schemeClr val="folHlink"/>
                </a:solidFill>
                <a:latin typeface="Univers" pitchFamily="34" charset="0"/>
                <a:cs typeface="Times New Roman" pitchFamily="18" charset="0"/>
              </a:rPr>
              <a:t>.</a:t>
            </a:r>
            <a:endParaRPr lang="en-US" sz="3600" smtClean="0">
              <a:solidFill>
                <a:schemeClr val="folHlink"/>
              </a:solidFill>
            </a:endParaRPr>
          </a:p>
          <a:p>
            <a:pPr eaLnBrk="1" hangingPunct="1">
              <a:lnSpc>
                <a:spcPct val="90000"/>
              </a:lnSpc>
              <a:buFont typeface="Wingdings" panose="05000000000000000000" pitchFamily="2" charset="2"/>
              <a:buNone/>
              <a:defRPr/>
            </a:pPr>
            <a:r>
              <a:rPr lang="en-US" sz="3600" b="1" smtClean="0">
                <a:solidFill>
                  <a:srgbClr val="CC0000"/>
                </a:solidFill>
              </a:rPr>
              <a:t>*</a:t>
            </a:r>
            <a:r>
              <a:rPr lang="en-US" sz="3600" smtClean="0">
                <a:solidFill>
                  <a:schemeClr val="tx2"/>
                </a:solidFill>
              </a:rPr>
              <a:t> </a:t>
            </a:r>
            <a:r>
              <a:rPr lang="en-US" sz="3600" b="1" i="1" smtClean="0">
                <a:solidFill>
                  <a:schemeClr val="folHlink"/>
                </a:solidFill>
                <a:latin typeface="Univers" pitchFamily="34" charset="0"/>
                <a:cs typeface="Times New Roman" pitchFamily="18" charset="0"/>
              </a:rPr>
              <a:t>Demand for the industry’s products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declines</a:t>
            </a:r>
            <a:r>
              <a:rPr lang="en-US" sz="3600" b="1" i="1" smtClean="0">
                <a:solidFill>
                  <a:schemeClr val="folHlink"/>
                </a:solidFill>
                <a:latin typeface="Univers" pitchFamily="34" charset="0"/>
                <a:cs typeface="Times New Roman" pitchFamily="18" charset="0"/>
              </a:rPr>
              <a:t> or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industry growth slows</a:t>
            </a:r>
            <a:r>
              <a:rPr lang="en-US" sz="3600" b="1" i="1" smtClean="0">
                <a:solidFill>
                  <a:schemeClr val="folHlink"/>
                </a:solidFill>
                <a:latin typeface="Univers" pitchFamily="34" charset="0"/>
                <a:cs typeface="Times New Roman" pitchFamily="18" charset="0"/>
              </a:rPr>
              <a:t>.</a:t>
            </a:r>
            <a:endParaRPr lang="en-US" sz="3600" b="1" smtClean="0">
              <a:solidFill>
                <a:srgbClr val="CC0000"/>
              </a:solidFill>
            </a:endParaRPr>
          </a:p>
          <a:p>
            <a:pPr eaLnBrk="1" hangingPunct="1">
              <a:lnSpc>
                <a:spcPct val="90000"/>
              </a:lnSpc>
              <a:buFont typeface="Wingdings" panose="05000000000000000000" pitchFamily="2" charset="2"/>
              <a:buNone/>
              <a:defRPr/>
            </a:pPr>
            <a:r>
              <a:rPr lang="en-US" sz="3600" b="1" smtClean="0">
                <a:solidFill>
                  <a:srgbClr val="CC0000"/>
                </a:solidFill>
              </a:rPr>
              <a:t>*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Fixed costs</a:t>
            </a:r>
            <a:r>
              <a:rPr lang="en-US" sz="3600" b="1" i="1" smtClean="0">
                <a:solidFill>
                  <a:schemeClr val="folHlink"/>
                </a:solidFill>
                <a:latin typeface="Univers" pitchFamily="34" charset="0"/>
                <a:cs typeface="Times New Roman" pitchFamily="18" charset="0"/>
              </a:rPr>
              <a:t> or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barriers to leaving</a:t>
            </a:r>
            <a:r>
              <a:rPr lang="en-US" sz="3600" b="1" i="1" smtClean="0">
                <a:solidFill>
                  <a:schemeClr val="folHlink"/>
                </a:solidFill>
                <a:latin typeface="Univers" pitchFamily="34" charset="0"/>
                <a:cs typeface="Times New Roman" pitchFamily="18" charset="0"/>
              </a:rPr>
              <a:t> the 	industry are </a:t>
            </a:r>
            <a:r>
              <a:rPr lang="en-US" sz="3600" b="1" i="1" smtClean="0">
                <a:solidFill>
                  <a:srgbClr val="CC0000"/>
                </a:solidFill>
                <a:effectLst>
                  <a:outerShdw blurRad="38100" dist="38100" dir="2700000" algn="tl">
                    <a:srgbClr val="000000"/>
                  </a:outerShdw>
                </a:effectLst>
                <a:latin typeface="Univers" pitchFamily="34" charset="0"/>
                <a:cs typeface="Times New Roman" pitchFamily="18" charset="0"/>
              </a:rPr>
              <a:t>high</a:t>
            </a:r>
            <a:r>
              <a:rPr lang="en-US" sz="3600" b="1" i="1" smtClean="0">
                <a:solidFill>
                  <a:schemeClr val="folHlink"/>
                </a:solidFill>
                <a:latin typeface="Univers" pitchFamily="34" charset="0"/>
                <a:cs typeface="Times New Roman" pitchFamily="18" charset="0"/>
              </a:rPr>
              <a:t>. </a:t>
            </a:r>
            <a:endParaRPr lang="en-US" sz="3600" b="1" smtClean="0">
              <a:solidFill>
                <a:srgbClr val="CC0000"/>
              </a:solidFill>
            </a:endParaRPr>
          </a:p>
          <a:p>
            <a:pPr eaLnBrk="1" hangingPunct="1">
              <a:lnSpc>
                <a:spcPct val="90000"/>
              </a:lnSpc>
              <a:buFontTx/>
              <a:buNone/>
              <a:defRPr/>
            </a:pPr>
            <a:endParaRPr lang="en-US" sz="3600" b="1" smtClean="0">
              <a:solidFill>
                <a:srgbClr val="CC0000"/>
              </a:solidFill>
            </a:endParaRPr>
          </a:p>
        </p:txBody>
      </p:sp>
    </p:spTree>
    <p:extLst>
      <p:ext uri="{BB962C8B-B14F-4D97-AF65-F5344CB8AC3E}">
        <p14:creationId xmlns:p14="http://schemas.microsoft.com/office/powerpoint/2010/main" val="38615732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anim calcmode="lin" valueType="num">
                                      <p:cBhvr additive="base">
                                        <p:cTn id="7" dur="500" fill="hold"/>
                                        <p:tgtEl>
                                          <p:spTgt spid="619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95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9523">
                                            <p:txEl>
                                              <p:pRg st="0" end="0"/>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9523">
                                            <p:txEl>
                                              <p:pRg st="1" end="1"/>
                                            </p:txEl>
                                          </p:spTgt>
                                        </p:tgtEl>
                                        <p:attrNameLst>
                                          <p:attrName>style.visibility</p:attrName>
                                        </p:attrNameLst>
                                      </p:cBhvr>
                                      <p:to>
                                        <p:strVal val="visible"/>
                                      </p:to>
                                    </p:set>
                                    <p:anim calcmode="lin" valueType="num">
                                      <p:cBhvr additive="base">
                                        <p:cTn id="13" dur="500" fill="hold"/>
                                        <p:tgtEl>
                                          <p:spTgt spid="619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95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9523">
                                            <p:txEl>
                                              <p:pRg st="1" end="1"/>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9523">
                                            <p:txEl>
                                              <p:pRg st="2" end="2"/>
                                            </p:txEl>
                                          </p:spTgt>
                                        </p:tgtEl>
                                        <p:attrNameLst>
                                          <p:attrName>style.visibility</p:attrName>
                                        </p:attrNameLst>
                                      </p:cBhvr>
                                      <p:to>
                                        <p:strVal val="visible"/>
                                      </p:to>
                                    </p:set>
                                    <p:anim calcmode="lin" valueType="num">
                                      <p:cBhvr additive="base">
                                        <p:cTn id="19" dur="500" fill="hold"/>
                                        <p:tgtEl>
                                          <p:spTgt spid="619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95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9523">
                                            <p:txEl>
                                              <p:pRg st="2" end="2"/>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9523">
                                            <p:txEl>
                                              <p:pRg st="3" end="3"/>
                                            </p:txEl>
                                          </p:spTgt>
                                        </p:tgtEl>
                                        <p:attrNameLst>
                                          <p:attrName>style.visibility</p:attrName>
                                        </p:attrNameLst>
                                      </p:cBhvr>
                                      <p:to>
                                        <p:strVal val="visible"/>
                                      </p:to>
                                    </p:set>
                                    <p:anim calcmode="lin" valueType="num">
                                      <p:cBhvr additive="base">
                                        <p:cTn id="25" dur="500" fill="hold"/>
                                        <p:tgtEl>
                                          <p:spTgt spid="6195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95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952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31391" y="335026"/>
            <a:ext cx="411893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white">
                    <a:lumMod val="75000"/>
                  </a:prstClr>
                </a:solidFill>
                <a:effectLst/>
                <a:uLnTx/>
                <a:uFillTx/>
                <a:latin typeface="Arial"/>
                <a:ea typeface="+mn-ea"/>
                <a:cs typeface="Arial"/>
              </a:rPr>
              <a:t>Corporate Social Responsibility</a:t>
            </a:r>
            <a:endParaRPr kumimoji="0" lang="en-US" sz="1400" b="1" i="1" u="none" strike="noStrike" kern="1200" cap="none" spc="0" normalizeH="0" baseline="0" noProof="0" dirty="0">
              <a:ln>
                <a:noFill/>
              </a:ln>
              <a:solidFill>
                <a:prstClr val="white">
                  <a:lumMod val="75000"/>
                </a:prstClr>
              </a:solidFill>
              <a:effectLst/>
              <a:uLnTx/>
              <a:uFillTx/>
              <a:latin typeface="Arial"/>
              <a:ea typeface="+mn-ea"/>
              <a:cs typeface="Arial"/>
            </a:endParaRPr>
          </a:p>
        </p:txBody>
      </p:sp>
      <p:sp>
        <p:nvSpPr>
          <p:cNvPr id="12" name="TextBox 11"/>
          <p:cNvSpPr txBox="1"/>
          <p:nvPr/>
        </p:nvSpPr>
        <p:spPr>
          <a:xfrm>
            <a:off x="4818691" y="549655"/>
            <a:ext cx="41189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FBFBF"/>
                </a:solidFill>
                <a:effectLst/>
                <a:uLnTx/>
                <a:uFillTx/>
                <a:latin typeface="Arial"/>
                <a:ea typeface="+mn-ea"/>
                <a:cs typeface="Arial"/>
              </a:rPr>
              <a:t>Definition</a:t>
            </a:r>
            <a:endParaRPr kumimoji="0" lang="en-US" sz="1000" b="0" i="0" u="none" strike="noStrike" kern="1200" cap="none" spc="0" normalizeH="0" baseline="0" noProof="0" dirty="0">
              <a:ln>
                <a:noFill/>
              </a:ln>
              <a:solidFill>
                <a:srgbClr val="BFBFBF"/>
              </a:solidFill>
              <a:effectLst/>
              <a:uLnTx/>
              <a:uFillTx/>
              <a:latin typeface="Arial"/>
              <a:ea typeface="+mn-ea"/>
              <a:cs typeface="Arial"/>
            </a:endParaRPr>
          </a:p>
        </p:txBody>
      </p:sp>
      <p:sp>
        <p:nvSpPr>
          <p:cNvPr id="2" name="Rectangle 1"/>
          <p:cNvSpPr/>
          <p:nvPr/>
        </p:nvSpPr>
        <p:spPr>
          <a:xfrm>
            <a:off x="186949" y="228540"/>
            <a:ext cx="4118934" cy="57785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7375E"/>
                </a:solidFill>
                <a:effectLst/>
                <a:uLnTx/>
                <a:uFillTx/>
                <a:latin typeface="Arial"/>
                <a:ea typeface="+mn-ea"/>
                <a:cs typeface="Arial"/>
              </a:rPr>
              <a:t>Definition </a:t>
            </a:r>
            <a:endParaRPr kumimoji="0" lang="en-US" sz="2400" b="1" i="0" u="none" strike="noStrike" kern="1200" cap="none" spc="0" normalizeH="0" baseline="0" noProof="0" dirty="0">
              <a:ln>
                <a:noFill/>
              </a:ln>
              <a:solidFill>
                <a:srgbClr val="17375E"/>
              </a:solidFill>
              <a:effectLst/>
              <a:uLnTx/>
              <a:uFillTx/>
              <a:latin typeface="Arial"/>
              <a:ea typeface="+mn-ea"/>
              <a:cs typeface="Arial"/>
            </a:endParaRPr>
          </a:p>
        </p:txBody>
      </p:sp>
      <p:sp>
        <p:nvSpPr>
          <p:cNvPr id="3" name="Rectangle 2"/>
          <p:cNvSpPr/>
          <p:nvPr/>
        </p:nvSpPr>
        <p:spPr>
          <a:xfrm>
            <a:off x="199804" y="839479"/>
            <a:ext cx="8241175" cy="496996"/>
          </a:xfrm>
          <a:prstGeom prst="rect">
            <a:avLst/>
          </a:prstGeom>
        </p:spPr>
        <p:txBody>
          <a:bodyPr wrap="square">
            <a:spAutoFit/>
          </a:bodyPr>
          <a:lstStyle/>
          <a:p>
            <a:pPr marL="285750" marR="0" lvl="1" indent="-285750" algn="l" defTabSz="457200" rtl="0" eaLnBrk="1" fontAlgn="auto" latinLnBrk="0" hangingPunct="1">
              <a:lnSpc>
                <a:spcPct val="150000"/>
              </a:lnSpc>
              <a:spcBef>
                <a:spcPts val="0"/>
              </a:spcBef>
              <a:spcAft>
                <a:spcPts val="1200"/>
              </a:spcAft>
              <a:buClrTx/>
              <a:buSzPct val="120000"/>
              <a:buFontTx/>
              <a:buNone/>
              <a:tabLst/>
              <a:defRPr/>
            </a:pPr>
            <a:r>
              <a:rPr kumimoji="0" lang="en-US" sz="2000" b="1" i="0" u="none" strike="noStrike" kern="1200" cap="none" spc="0" normalizeH="0" baseline="0" noProof="0" dirty="0" smtClean="0">
                <a:ln>
                  <a:noFill/>
                </a:ln>
                <a:solidFill>
                  <a:srgbClr val="17375E"/>
                </a:solidFill>
                <a:effectLst/>
                <a:uLnTx/>
                <a:uFillTx/>
                <a:latin typeface="Arial" pitchFamily="34" charset="0"/>
                <a:ea typeface="+mn-ea"/>
                <a:cs typeface="Arial" pitchFamily="34" charset="0"/>
              </a:rPr>
              <a:t>What is Corporate Social Responsibility?</a:t>
            </a:r>
            <a:endParaRPr kumimoji="0" lang="en-US" sz="2000" b="1" i="0" u="sng" strike="noStrike" kern="1200" cap="none" spc="0" normalizeH="0" baseline="0" noProof="0" dirty="0" smtClean="0">
              <a:ln>
                <a:noFill/>
              </a:ln>
              <a:solidFill>
                <a:srgbClr val="17375E"/>
              </a:solidFill>
              <a:effectLst/>
              <a:uLnTx/>
              <a:uFillTx/>
              <a:latin typeface="Arial" pitchFamily="34" charset="0"/>
              <a:ea typeface="+mn-ea"/>
              <a:cs typeface="Arial" pitchFamily="34" charset="0"/>
            </a:endParaRPr>
          </a:p>
        </p:txBody>
      </p:sp>
      <p:sp>
        <p:nvSpPr>
          <p:cNvPr id="10" name="Rectangle 9"/>
          <p:cNvSpPr/>
          <p:nvPr/>
        </p:nvSpPr>
        <p:spPr>
          <a:xfrm>
            <a:off x="575348" y="2551837"/>
            <a:ext cx="7993304" cy="2062103"/>
          </a:xfrm>
          <a:prstGeom prst="rect">
            <a:avLst/>
          </a:prstGeom>
        </p:spPr>
        <p:txBody>
          <a:bodyPr wrap="square">
            <a:spAutoFit/>
          </a:bodyPr>
          <a:lstStyle/>
          <a:p>
            <a:pPr marL="0" marR="0" lvl="1" indent="0" algn="l" defTabSz="457200" rtl="0" eaLnBrk="1" fontAlgn="auto" latinLnBrk="0" hangingPunct="1">
              <a:lnSpc>
                <a:spcPct val="100000"/>
              </a:lnSpc>
              <a:spcBef>
                <a:spcPts val="0"/>
              </a:spcBef>
              <a:spcAft>
                <a:spcPts val="0"/>
              </a:spcAft>
              <a:buClr>
                <a:srgbClr val="C00000"/>
              </a:buClr>
              <a:buSzPct val="120000"/>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r>
              <a:rPr kumimoji="0" lang="en-US" sz="18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Corporate Social Responsibility is the continuing commitment by business to behave ethically and contribute to economic development while improving the quality of life of the workforce and their families as well as of the </a:t>
            </a:r>
            <a:r>
              <a:rPr kumimoji="0" lang="en-US" sz="2800" b="0" i="1"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local community and society at large</a:t>
            </a:r>
            <a:r>
              <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1" indent="0" algn="l" defTabSz="457200" rtl="0" eaLnBrk="1" fontAlgn="auto" latinLnBrk="0" hangingPunct="1">
              <a:lnSpc>
                <a:spcPct val="100000"/>
              </a:lnSpc>
              <a:spcBef>
                <a:spcPts val="0"/>
              </a:spcBef>
              <a:spcAft>
                <a:spcPts val="0"/>
              </a:spcAft>
              <a:buClr>
                <a:srgbClr val="C00000"/>
              </a:buClr>
              <a:buSzPct val="120000"/>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263525" marR="0" lvl="1" indent="-263525" algn="l" defTabSz="457200" rtl="0" eaLnBrk="1" fontAlgn="auto" latinLnBrk="0" hangingPunct="1">
              <a:lnSpc>
                <a:spcPct val="100000"/>
              </a:lnSpc>
              <a:spcBef>
                <a:spcPts val="0"/>
              </a:spcBef>
              <a:spcAft>
                <a:spcPts val="0"/>
              </a:spcAft>
              <a:buClr>
                <a:srgbClr val="C00000"/>
              </a:buClr>
              <a:buSzPct val="120000"/>
              <a:buFontTx/>
              <a:buNone/>
              <a:tabLst/>
              <a:defRPr/>
            </a:pPr>
            <a:r>
              <a:rPr kumimoji="0" lang="en-US" sz="18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World Business Council For Sustainable  Development</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6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31391" y="335026"/>
            <a:ext cx="411893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white">
                    <a:lumMod val="75000"/>
                  </a:prstClr>
                </a:solidFill>
                <a:effectLst/>
                <a:uLnTx/>
                <a:uFillTx/>
                <a:latin typeface="Arial"/>
                <a:ea typeface="+mn-ea"/>
                <a:cs typeface="Arial"/>
              </a:rPr>
              <a:t>Corporate Social Responsibility</a:t>
            </a:r>
            <a:endParaRPr kumimoji="0" lang="en-US" sz="1400" b="1" i="1" u="none" strike="noStrike" kern="1200" cap="none" spc="0" normalizeH="0" baseline="0" noProof="0" dirty="0">
              <a:ln>
                <a:noFill/>
              </a:ln>
              <a:solidFill>
                <a:prstClr val="white">
                  <a:lumMod val="75000"/>
                </a:prstClr>
              </a:solidFill>
              <a:effectLst/>
              <a:uLnTx/>
              <a:uFillTx/>
              <a:latin typeface="Arial"/>
              <a:ea typeface="+mn-ea"/>
              <a:cs typeface="Arial"/>
            </a:endParaRPr>
          </a:p>
        </p:txBody>
      </p:sp>
      <p:sp>
        <p:nvSpPr>
          <p:cNvPr id="12" name="TextBox 11"/>
          <p:cNvSpPr txBox="1"/>
          <p:nvPr/>
        </p:nvSpPr>
        <p:spPr>
          <a:xfrm>
            <a:off x="4818691" y="549655"/>
            <a:ext cx="41189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FBFBF"/>
                </a:solidFill>
                <a:effectLst/>
                <a:uLnTx/>
                <a:uFillTx/>
                <a:latin typeface="Arial"/>
                <a:ea typeface="+mn-ea"/>
                <a:cs typeface="Arial"/>
              </a:rPr>
              <a:t>Definition</a:t>
            </a:r>
            <a:endParaRPr kumimoji="0" lang="en-US" sz="1000" b="0" i="0" u="none" strike="noStrike" kern="1200" cap="none" spc="0" normalizeH="0" baseline="0" noProof="0" dirty="0">
              <a:ln>
                <a:noFill/>
              </a:ln>
              <a:solidFill>
                <a:srgbClr val="BFBFBF"/>
              </a:solidFill>
              <a:effectLst/>
              <a:uLnTx/>
              <a:uFillTx/>
              <a:latin typeface="Arial"/>
              <a:ea typeface="+mn-ea"/>
              <a:cs typeface="Arial"/>
            </a:endParaRPr>
          </a:p>
        </p:txBody>
      </p:sp>
      <p:sp>
        <p:nvSpPr>
          <p:cNvPr id="2" name="Rectangle 1"/>
          <p:cNvSpPr/>
          <p:nvPr/>
        </p:nvSpPr>
        <p:spPr>
          <a:xfrm>
            <a:off x="186949" y="228540"/>
            <a:ext cx="4118934" cy="57785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7375E"/>
                </a:solidFill>
                <a:effectLst/>
                <a:uLnTx/>
                <a:uFillTx/>
                <a:latin typeface="Arial"/>
                <a:ea typeface="+mn-ea"/>
                <a:cs typeface="Arial"/>
              </a:rPr>
              <a:t>Definition </a:t>
            </a:r>
            <a:endParaRPr kumimoji="0" lang="en-US" sz="2400" b="1" i="0" u="none" strike="noStrike" kern="1200" cap="none" spc="0" normalizeH="0" baseline="0" noProof="0" dirty="0">
              <a:ln>
                <a:noFill/>
              </a:ln>
              <a:solidFill>
                <a:srgbClr val="17375E"/>
              </a:solidFill>
              <a:effectLst/>
              <a:uLnTx/>
              <a:uFillTx/>
              <a:latin typeface="Arial"/>
              <a:ea typeface="+mn-ea"/>
              <a:cs typeface="Arial"/>
            </a:endParaRPr>
          </a:p>
        </p:txBody>
      </p:sp>
      <p:sp>
        <p:nvSpPr>
          <p:cNvPr id="3" name="Rectangle 2"/>
          <p:cNvSpPr/>
          <p:nvPr/>
        </p:nvSpPr>
        <p:spPr>
          <a:xfrm>
            <a:off x="199804" y="839479"/>
            <a:ext cx="8241175" cy="496996"/>
          </a:xfrm>
          <a:prstGeom prst="rect">
            <a:avLst/>
          </a:prstGeom>
        </p:spPr>
        <p:txBody>
          <a:bodyPr wrap="square">
            <a:spAutoFit/>
          </a:bodyPr>
          <a:lstStyle/>
          <a:p>
            <a:pPr marL="285750" marR="0" lvl="1" indent="-285750" algn="l" defTabSz="457200" rtl="0" eaLnBrk="1" fontAlgn="auto" latinLnBrk="0" hangingPunct="1">
              <a:lnSpc>
                <a:spcPct val="150000"/>
              </a:lnSpc>
              <a:spcBef>
                <a:spcPts val="0"/>
              </a:spcBef>
              <a:spcAft>
                <a:spcPts val="1200"/>
              </a:spcAft>
              <a:buClrTx/>
              <a:buSzPct val="120000"/>
              <a:buFontTx/>
              <a:buNone/>
              <a:tabLst/>
              <a:defRPr/>
            </a:pPr>
            <a:r>
              <a:rPr kumimoji="0" lang="en-US" sz="2000" b="1" i="0" u="none" strike="noStrike" kern="1200" cap="none" spc="0" normalizeH="0" baseline="0" noProof="0" dirty="0" smtClean="0">
                <a:ln>
                  <a:noFill/>
                </a:ln>
                <a:solidFill>
                  <a:srgbClr val="17375E"/>
                </a:solidFill>
                <a:effectLst/>
                <a:uLnTx/>
                <a:uFillTx/>
                <a:latin typeface="Arial" pitchFamily="34" charset="0"/>
                <a:ea typeface="+mn-ea"/>
                <a:cs typeface="Arial" pitchFamily="34" charset="0"/>
              </a:rPr>
              <a:t>What is Corporate Social Responsibility?</a:t>
            </a:r>
            <a:endParaRPr kumimoji="0" lang="en-US" sz="2000" b="1" i="0" u="sng" strike="noStrike" kern="1200" cap="none" spc="0" normalizeH="0" baseline="0" noProof="0" dirty="0" smtClean="0">
              <a:ln>
                <a:noFill/>
              </a:ln>
              <a:solidFill>
                <a:srgbClr val="17375E"/>
              </a:solidFill>
              <a:effectLst/>
              <a:uLnTx/>
              <a:uFillTx/>
              <a:latin typeface="Arial" pitchFamily="34" charset="0"/>
              <a:ea typeface="+mn-ea"/>
              <a:cs typeface="Arial" pitchFamily="34" charset="0"/>
            </a:endParaRPr>
          </a:p>
        </p:txBody>
      </p:sp>
      <p:sp>
        <p:nvSpPr>
          <p:cNvPr id="8" name="Flowchart: Terminator 7"/>
          <p:cNvSpPr/>
          <p:nvPr/>
        </p:nvSpPr>
        <p:spPr>
          <a:xfrm>
            <a:off x="736601" y="3719319"/>
            <a:ext cx="7213600" cy="903481"/>
          </a:xfrm>
          <a:prstGeom prst="flowChartTerminator">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Up-Down Arrow 8"/>
          <p:cNvSpPr/>
          <p:nvPr/>
        </p:nvSpPr>
        <p:spPr>
          <a:xfrm>
            <a:off x="3886993" y="2476499"/>
            <a:ext cx="719137" cy="1146163"/>
          </a:xfrm>
          <a:prstGeom prst="up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70C0"/>
              </a:solidFill>
              <a:effectLst/>
              <a:uLnTx/>
              <a:uFillTx/>
              <a:latin typeface="Calibri"/>
              <a:ea typeface="+mn-ea"/>
              <a:cs typeface="+mn-cs"/>
            </a:endParaRPr>
          </a:p>
        </p:txBody>
      </p:sp>
      <p:sp>
        <p:nvSpPr>
          <p:cNvPr id="13" name="TextBox 12"/>
          <p:cNvSpPr txBox="1"/>
          <p:nvPr/>
        </p:nvSpPr>
        <p:spPr>
          <a:xfrm>
            <a:off x="1081880" y="4012035"/>
            <a:ext cx="65912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ZA" sz="20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a:t>
            </a:r>
            <a:r>
              <a:rPr kumimoji="0" lang="en-ZA" sz="20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responsibility of business towards the society</a:t>
            </a:r>
          </a:p>
        </p:txBody>
      </p:sp>
      <p:sp>
        <p:nvSpPr>
          <p:cNvPr id="14" name="Flowchart: Terminator 13"/>
          <p:cNvSpPr/>
          <p:nvPr/>
        </p:nvSpPr>
        <p:spPr>
          <a:xfrm>
            <a:off x="1866900" y="1549401"/>
            <a:ext cx="4572000" cy="787400"/>
          </a:xfrm>
          <a:prstGeom prst="flowChartTerminator">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2070100" y="1774227"/>
            <a:ext cx="41909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Corporate </a:t>
            </a:r>
            <a:r>
              <a:rPr kumimoji="0" lang="en-ZA" sz="20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Social Responsibility </a:t>
            </a:r>
            <a:endParaRPr kumimoji="0" lang="en-ZA" sz="20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05600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31391" y="335026"/>
            <a:ext cx="411893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white">
                    <a:lumMod val="75000"/>
                  </a:prstClr>
                </a:solidFill>
                <a:effectLst/>
                <a:uLnTx/>
                <a:uFillTx/>
                <a:latin typeface="Arial"/>
                <a:ea typeface="+mn-ea"/>
                <a:cs typeface="Arial"/>
              </a:rPr>
              <a:t>Corporate Social Responsibility</a:t>
            </a:r>
            <a:endParaRPr kumimoji="0" lang="en-US" sz="1400" b="1" i="1" u="none" strike="noStrike" kern="1200" cap="none" spc="0" normalizeH="0" baseline="0" noProof="0" dirty="0">
              <a:ln>
                <a:noFill/>
              </a:ln>
              <a:solidFill>
                <a:prstClr val="white">
                  <a:lumMod val="75000"/>
                </a:prstClr>
              </a:solidFill>
              <a:effectLst/>
              <a:uLnTx/>
              <a:uFillTx/>
              <a:latin typeface="Arial"/>
              <a:ea typeface="+mn-ea"/>
              <a:cs typeface="Arial"/>
            </a:endParaRPr>
          </a:p>
        </p:txBody>
      </p:sp>
      <p:sp>
        <p:nvSpPr>
          <p:cNvPr id="12" name="TextBox 11"/>
          <p:cNvSpPr txBox="1"/>
          <p:nvPr/>
        </p:nvSpPr>
        <p:spPr>
          <a:xfrm>
            <a:off x="4818691" y="549655"/>
            <a:ext cx="41189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FBFBF"/>
                </a:solidFill>
                <a:effectLst/>
                <a:uLnTx/>
                <a:uFillTx/>
                <a:latin typeface="Arial"/>
                <a:ea typeface="+mn-ea"/>
                <a:cs typeface="Arial"/>
              </a:rPr>
              <a:t>Definition</a:t>
            </a:r>
            <a:endParaRPr kumimoji="0" lang="en-US" sz="1000" b="0" i="0" u="none" strike="noStrike" kern="1200" cap="none" spc="0" normalizeH="0" baseline="0" noProof="0" dirty="0">
              <a:ln>
                <a:noFill/>
              </a:ln>
              <a:solidFill>
                <a:srgbClr val="BFBFBF"/>
              </a:solidFill>
              <a:effectLst/>
              <a:uLnTx/>
              <a:uFillTx/>
              <a:latin typeface="Arial"/>
              <a:ea typeface="+mn-ea"/>
              <a:cs typeface="Arial"/>
            </a:endParaRPr>
          </a:p>
        </p:txBody>
      </p:sp>
      <p:sp>
        <p:nvSpPr>
          <p:cNvPr id="2" name="Rectangle 1"/>
          <p:cNvSpPr/>
          <p:nvPr/>
        </p:nvSpPr>
        <p:spPr>
          <a:xfrm>
            <a:off x="186949" y="228540"/>
            <a:ext cx="4118934" cy="57785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7375E"/>
                </a:solidFill>
                <a:effectLst/>
                <a:uLnTx/>
                <a:uFillTx/>
                <a:latin typeface="Arial"/>
                <a:ea typeface="+mn-ea"/>
                <a:cs typeface="Arial"/>
              </a:rPr>
              <a:t>Definition </a:t>
            </a:r>
            <a:endParaRPr kumimoji="0" lang="en-US" sz="2400" b="1" i="0" u="none" strike="noStrike" kern="1200" cap="none" spc="0" normalizeH="0" baseline="0" noProof="0" dirty="0">
              <a:ln>
                <a:noFill/>
              </a:ln>
              <a:solidFill>
                <a:srgbClr val="17375E"/>
              </a:solidFill>
              <a:effectLst/>
              <a:uLnTx/>
              <a:uFillTx/>
              <a:latin typeface="Arial"/>
              <a:ea typeface="+mn-ea"/>
              <a:cs typeface="Arial"/>
            </a:endParaRPr>
          </a:p>
        </p:txBody>
      </p:sp>
      <p:sp>
        <p:nvSpPr>
          <p:cNvPr id="16" name="Rectangle 15"/>
          <p:cNvSpPr/>
          <p:nvPr/>
        </p:nvSpPr>
        <p:spPr>
          <a:xfrm>
            <a:off x="761999" y="2712135"/>
            <a:ext cx="7153275" cy="1200329"/>
          </a:xfrm>
          <a:prstGeom prst="rect">
            <a:avLst/>
          </a:prstGeom>
        </p:spPr>
        <p:txBody>
          <a:bodyPr wrap="square">
            <a:spAutoFit/>
          </a:bodyPr>
          <a:lstStyle/>
          <a:p>
            <a:pPr marL="0" marR="0" lvl="1" indent="0" algn="ctr" defTabSz="457200" rtl="0" eaLnBrk="1" fontAlgn="auto" latinLnBrk="0" hangingPunct="1">
              <a:lnSpc>
                <a:spcPct val="100000"/>
              </a:lnSpc>
              <a:spcBef>
                <a:spcPts val="0"/>
              </a:spcBef>
              <a:spcAft>
                <a:spcPts val="1200"/>
              </a:spcAft>
              <a:buClr>
                <a:srgbClr val="C00000"/>
              </a:buClr>
              <a:buSzPct val="120000"/>
              <a:buFontTx/>
              <a:buNone/>
              <a:tabLst/>
              <a:defRPr/>
            </a:pPr>
            <a:r>
              <a:rPr kumimoji="0" lang="en-US" sz="24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 </a:t>
            </a:r>
            <a:r>
              <a:rPr kumimoji="0" lang="en-US" sz="24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voluntary initiative</a:t>
            </a:r>
            <a:r>
              <a:rPr kumimoji="0" lang="en-US" sz="24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on the part of a business to </a:t>
            </a:r>
            <a:r>
              <a:rPr kumimoji="0" lang="en-US" sz="24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contribute</a:t>
            </a:r>
            <a:r>
              <a:rPr kumimoji="0" lang="en-US" sz="24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to a </a:t>
            </a:r>
            <a:r>
              <a:rPr kumimoji="0" lang="en-US" sz="24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better society</a:t>
            </a:r>
            <a:r>
              <a:rPr kumimoji="0" lang="en-US" sz="24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and a </a:t>
            </a:r>
            <a:r>
              <a:rPr kumimoji="0" lang="en-US" sz="24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greener and cleaner environment</a:t>
            </a:r>
            <a:r>
              <a:rPr kumimoji="0" lang="en-US" sz="24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endParaRPr kumimoji="0" lang="en-US" sz="24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022009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31391" y="335026"/>
            <a:ext cx="411893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white">
                    <a:lumMod val="75000"/>
                  </a:prstClr>
                </a:solidFill>
                <a:effectLst/>
                <a:uLnTx/>
                <a:uFillTx/>
                <a:latin typeface="Arial"/>
                <a:ea typeface="+mn-ea"/>
                <a:cs typeface="Arial"/>
              </a:rPr>
              <a:t>Corporate Social Responsibility</a:t>
            </a:r>
            <a:endParaRPr kumimoji="0" lang="en-US" sz="1400" b="1" i="1" u="none" strike="noStrike" kern="1200" cap="none" spc="0" normalizeH="0" baseline="0" noProof="0" dirty="0">
              <a:ln>
                <a:noFill/>
              </a:ln>
              <a:solidFill>
                <a:prstClr val="white">
                  <a:lumMod val="75000"/>
                </a:prstClr>
              </a:solidFill>
              <a:effectLst/>
              <a:uLnTx/>
              <a:uFillTx/>
              <a:latin typeface="Arial"/>
              <a:ea typeface="+mn-ea"/>
              <a:cs typeface="Arial"/>
            </a:endParaRPr>
          </a:p>
        </p:txBody>
      </p:sp>
      <p:sp>
        <p:nvSpPr>
          <p:cNvPr id="12" name="TextBox 11"/>
          <p:cNvSpPr txBox="1"/>
          <p:nvPr/>
        </p:nvSpPr>
        <p:spPr>
          <a:xfrm>
            <a:off x="4818691" y="549655"/>
            <a:ext cx="411893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FBFBF"/>
                </a:solidFill>
                <a:effectLst/>
                <a:uLnTx/>
                <a:uFillTx/>
                <a:latin typeface="Arial"/>
                <a:ea typeface="+mn-ea"/>
                <a:cs typeface="Arial"/>
              </a:rPr>
              <a:t>Definition</a:t>
            </a:r>
            <a:endParaRPr kumimoji="0" lang="en-US" sz="1000" b="0" i="0" u="none" strike="noStrike" kern="1200" cap="none" spc="0" normalizeH="0" baseline="0" noProof="0" dirty="0">
              <a:ln>
                <a:noFill/>
              </a:ln>
              <a:solidFill>
                <a:srgbClr val="BFBFBF"/>
              </a:solidFill>
              <a:effectLst/>
              <a:uLnTx/>
              <a:uFillTx/>
              <a:latin typeface="Arial"/>
              <a:ea typeface="+mn-ea"/>
              <a:cs typeface="Arial"/>
            </a:endParaRPr>
          </a:p>
        </p:txBody>
      </p:sp>
      <p:sp>
        <p:nvSpPr>
          <p:cNvPr id="2" name="Rectangle 1"/>
          <p:cNvSpPr/>
          <p:nvPr/>
        </p:nvSpPr>
        <p:spPr>
          <a:xfrm>
            <a:off x="186949" y="228540"/>
            <a:ext cx="4118934" cy="57785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7375E"/>
                </a:solidFill>
                <a:effectLst/>
                <a:uLnTx/>
                <a:uFillTx/>
                <a:latin typeface="Arial"/>
                <a:ea typeface="+mn-ea"/>
                <a:cs typeface="Arial"/>
              </a:rPr>
              <a:t>Definition </a:t>
            </a:r>
            <a:endParaRPr kumimoji="0" lang="en-US" sz="2400" b="1" i="0" u="none" strike="noStrike" kern="1200" cap="none" spc="0" normalizeH="0" baseline="0" noProof="0" dirty="0">
              <a:ln>
                <a:noFill/>
              </a:ln>
              <a:solidFill>
                <a:srgbClr val="17375E"/>
              </a:solidFill>
              <a:effectLst/>
              <a:uLnTx/>
              <a:uFillTx/>
              <a:latin typeface="Arial"/>
              <a:ea typeface="+mn-ea"/>
              <a:cs typeface="Arial"/>
            </a:endParaRPr>
          </a:p>
        </p:txBody>
      </p:sp>
      <p:sp>
        <p:nvSpPr>
          <p:cNvPr id="3" name="Rectangle 2"/>
          <p:cNvSpPr/>
          <p:nvPr/>
        </p:nvSpPr>
        <p:spPr>
          <a:xfrm>
            <a:off x="186950" y="839479"/>
            <a:ext cx="8436350" cy="958660"/>
          </a:xfrm>
          <a:prstGeom prst="rect">
            <a:avLst/>
          </a:prstGeom>
        </p:spPr>
        <p:txBody>
          <a:bodyPr wrap="square">
            <a:spAutoFit/>
          </a:bodyPr>
          <a:lstStyle/>
          <a:p>
            <a:pPr marL="0" marR="0" lvl="1" indent="0" algn="l" defTabSz="457200" rtl="0" eaLnBrk="1" fontAlgn="auto" latinLnBrk="0" hangingPunct="1">
              <a:lnSpc>
                <a:spcPct val="150000"/>
              </a:lnSpc>
              <a:spcBef>
                <a:spcPts val="0"/>
              </a:spcBef>
              <a:spcAft>
                <a:spcPts val="1200"/>
              </a:spcAft>
              <a:buClrTx/>
              <a:buSzPct val="120000"/>
              <a:buFontTx/>
              <a:buNone/>
              <a:tabLst/>
              <a:defRPr/>
            </a:pPr>
            <a:r>
              <a:rPr kumimoji="0" lang="en-US" sz="2000" b="1" i="0" u="none" strike="noStrike" kern="1200" cap="none" spc="0" normalizeH="0" baseline="0" noProof="0" dirty="0" smtClean="0">
                <a:ln>
                  <a:noFill/>
                </a:ln>
                <a:solidFill>
                  <a:srgbClr val="17375E"/>
                </a:solidFill>
                <a:effectLst/>
                <a:uLnTx/>
                <a:uFillTx/>
                <a:latin typeface="Arial" pitchFamily="34" charset="0"/>
                <a:ea typeface="+mn-ea"/>
                <a:cs typeface="Arial" pitchFamily="34" charset="0"/>
              </a:rPr>
              <a:t>Analysis of the definition by the World </a:t>
            </a:r>
            <a:r>
              <a:rPr kumimoji="0" lang="en-US" sz="2000" b="1" i="0" u="none" strike="noStrike" kern="1200" cap="none" spc="0" normalizeH="0" baseline="0" noProof="0" dirty="0">
                <a:ln>
                  <a:noFill/>
                </a:ln>
                <a:solidFill>
                  <a:srgbClr val="17375E"/>
                </a:solidFill>
                <a:effectLst/>
                <a:uLnTx/>
                <a:uFillTx/>
                <a:latin typeface="Arial" pitchFamily="34" charset="0"/>
                <a:ea typeface="+mn-ea"/>
                <a:cs typeface="Arial" pitchFamily="34" charset="0"/>
              </a:rPr>
              <a:t>Business Council For Sustainable  Development</a:t>
            </a:r>
          </a:p>
        </p:txBody>
      </p:sp>
      <p:sp>
        <p:nvSpPr>
          <p:cNvPr id="16" name="Rectangle 15"/>
          <p:cNvSpPr/>
          <p:nvPr/>
        </p:nvSpPr>
        <p:spPr>
          <a:xfrm>
            <a:off x="1206501" y="1798139"/>
            <a:ext cx="7234478" cy="3877985"/>
          </a:xfrm>
          <a:prstGeom prst="rect">
            <a:avLst/>
          </a:prstGeom>
        </p:spPr>
        <p:txBody>
          <a:bodyPr wrap="square">
            <a:spAutoFit/>
          </a:bodyPr>
          <a:lstStyle/>
          <a:p>
            <a:pPr marL="285750" marR="0" lvl="1" indent="-285750" algn="l" defTabSz="457200" rtl="0" eaLnBrk="1" fontAlgn="auto" latinLnBrk="0" hangingPunct="1">
              <a:lnSpc>
                <a:spcPct val="150000"/>
              </a:lnSpc>
              <a:spcBef>
                <a:spcPts val="0"/>
              </a:spcBef>
              <a:spcAft>
                <a:spcPts val="1200"/>
              </a:spcAft>
              <a:buClrTx/>
              <a:buSzPct val="120000"/>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Expectation of stakeholders that companies should behave ethically</a:t>
            </a:r>
          </a:p>
          <a:p>
            <a:pPr marL="285750" marR="0" lvl="1" indent="-285750" algn="l" defTabSz="457200" rtl="0" eaLnBrk="1" fontAlgn="auto" latinLnBrk="0" hangingPunct="1">
              <a:lnSpc>
                <a:spcPct val="150000"/>
              </a:lnSpc>
              <a:spcBef>
                <a:spcPts val="0"/>
              </a:spcBef>
              <a:spcAft>
                <a:spcPts val="1200"/>
              </a:spcAft>
              <a:buClrTx/>
              <a:buSzPct val="120000"/>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Expectation that business should contribute to economic development</a:t>
            </a:r>
          </a:p>
          <a:p>
            <a:pPr marL="285750" marR="0" lvl="1" indent="-285750" algn="l" defTabSz="457200" rtl="0" eaLnBrk="1" fontAlgn="auto" latinLnBrk="0" hangingPunct="1">
              <a:lnSpc>
                <a:spcPct val="150000"/>
              </a:lnSpc>
              <a:spcBef>
                <a:spcPts val="0"/>
              </a:spcBef>
              <a:spcAft>
                <a:spcPts val="1200"/>
              </a:spcAft>
              <a:buClrTx/>
              <a:buSzPct val="120000"/>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Expectation that business should improve the quality of life of its workforce and their families</a:t>
            </a:r>
          </a:p>
          <a:p>
            <a:pPr marL="285750" marR="0" lvl="1" indent="-285750" algn="l" defTabSz="457200" rtl="0" eaLnBrk="1" fontAlgn="auto" latinLnBrk="0" hangingPunct="1">
              <a:lnSpc>
                <a:spcPct val="150000"/>
              </a:lnSpc>
              <a:spcBef>
                <a:spcPts val="0"/>
              </a:spcBef>
              <a:spcAft>
                <a:spcPts val="1200"/>
              </a:spcAft>
              <a:buClrTx/>
              <a:buSzPct val="120000"/>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Expectation that business should play active part in the improvement of the society</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87860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533400"/>
            <a:ext cx="8000999" cy="5638800"/>
          </a:xfrm>
        </p:spPr>
      </p:pic>
    </p:spTree>
    <p:extLst>
      <p:ext uri="{BB962C8B-B14F-4D97-AF65-F5344CB8AC3E}">
        <p14:creationId xmlns:p14="http://schemas.microsoft.com/office/powerpoint/2010/main" val="4053773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31391" y="335026"/>
            <a:ext cx="4118934"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white">
                    <a:lumMod val="75000"/>
                  </a:prstClr>
                </a:solidFill>
                <a:effectLst/>
                <a:uLnTx/>
                <a:uFillTx/>
                <a:latin typeface="Arial" pitchFamily="34" charset="0"/>
                <a:ea typeface="+mn-ea"/>
                <a:cs typeface="Arial" pitchFamily="34" charset="0"/>
              </a:rPr>
              <a:t>Corporate Social Responsibility</a:t>
            </a:r>
            <a:endParaRPr kumimoji="0" lang="en-US" sz="1400" b="1" i="1" u="none" strike="noStrike" kern="1200" cap="none" spc="0" normalizeH="0" baseline="0" noProof="0" dirty="0">
              <a:ln>
                <a:noFill/>
              </a:ln>
              <a:solidFill>
                <a:prstClr val="white">
                  <a:lumMod val="75000"/>
                </a:prstClr>
              </a:solidFill>
              <a:effectLst/>
              <a:uLnTx/>
              <a:uFillTx/>
              <a:latin typeface="Arial" pitchFamily="34" charset="0"/>
              <a:ea typeface="+mn-ea"/>
              <a:cs typeface="Arial" pitchFamily="34" charset="0"/>
            </a:endParaRPr>
          </a:p>
        </p:txBody>
      </p:sp>
      <p:sp>
        <p:nvSpPr>
          <p:cNvPr id="2" name="Rectangle 1"/>
          <p:cNvSpPr/>
          <p:nvPr/>
        </p:nvSpPr>
        <p:spPr>
          <a:xfrm>
            <a:off x="186949" y="228540"/>
            <a:ext cx="411893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7375E"/>
                </a:solidFill>
                <a:effectLst/>
                <a:uLnTx/>
                <a:uFillTx/>
                <a:latin typeface="Arial" pitchFamily="34" charset="0"/>
                <a:ea typeface="+mn-ea"/>
                <a:cs typeface="Arial" pitchFamily="34" charset="0"/>
              </a:rPr>
              <a:t>Benefits of CSR</a:t>
            </a:r>
            <a:endParaRPr kumimoji="0" lang="en-US" sz="2400" b="1" i="0" u="none" strike="noStrike" kern="1200" cap="none" spc="0" normalizeH="0" baseline="0" noProof="0" dirty="0">
              <a:ln>
                <a:noFill/>
              </a:ln>
              <a:solidFill>
                <a:srgbClr val="17375E"/>
              </a:solidFill>
              <a:effectLst/>
              <a:uLnTx/>
              <a:uFillTx/>
              <a:latin typeface="Arial" pitchFamily="34" charset="0"/>
              <a:ea typeface="+mn-ea"/>
              <a:cs typeface="Arial" pitchFamily="34" charset="0"/>
            </a:endParaRPr>
          </a:p>
        </p:txBody>
      </p:sp>
      <p:sp>
        <p:nvSpPr>
          <p:cNvPr id="28" name="TextBox 27"/>
          <p:cNvSpPr txBox="1"/>
          <p:nvPr/>
        </p:nvSpPr>
        <p:spPr>
          <a:xfrm>
            <a:off x="6667500" y="549655"/>
            <a:ext cx="2270124"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FF"/>
                </a:solidFill>
                <a:effectLst/>
                <a:uLnTx/>
                <a:uFillTx/>
                <a:latin typeface="Arial"/>
                <a:ea typeface="+mn-ea"/>
                <a:cs typeface="Arial"/>
              </a:rPr>
              <a:t>Legislative Framework</a:t>
            </a:r>
            <a:endParaRPr kumimoji="0" lang="en-US" sz="1100" b="0" i="0" u="none" strike="noStrike" kern="1200" cap="none" spc="0" normalizeH="0" baseline="0" noProof="0" dirty="0">
              <a:ln>
                <a:noFill/>
              </a:ln>
              <a:solidFill>
                <a:srgbClr val="FFFFFF"/>
              </a:solidFill>
              <a:effectLst/>
              <a:uLnTx/>
              <a:uFillTx/>
              <a:latin typeface="Arial"/>
              <a:ea typeface="+mn-ea"/>
              <a:cs typeface="Arial"/>
            </a:endParaRPr>
          </a:p>
        </p:txBody>
      </p:sp>
      <p:sp>
        <p:nvSpPr>
          <p:cNvPr id="9" name="Oval 3"/>
          <p:cNvSpPr>
            <a:spLocks noChangeArrowheads="1"/>
          </p:cNvSpPr>
          <p:nvPr/>
        </p:nvSpPr>
        <p:spPr bwMode="auto">
          <a:xfrm>
            <a:off x="1866900" y="1219200"/>
            <a:ext cx="5410200" cy="44196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 name="Oval 5"/>
          <p:cNvSpPr>
            <a:spLocks noChangeArrowheads="1"/>
          </p:cNvSpPr>
          <p:nvPr/>
        </p:nvSpPr>
        <p:spPr bwMode="auto">
          <a:xfrm>
            <a:off x="3271838" y="2400300"/>
            <a:ext cx="2600325" cy="20574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2" name="Rectangle 6"/>
          <p:cNvSpPr>
            <a:spLocks noChangeArrowheads="1"/>
          </p:cNvSpPr>
          <p:nvPr/>
        </p:nvSpPr>
        <p:spPr bwMode="auto">
          <a:xfrm>
            <a:off x="3504400" y="2828516"/>
            <a:ext cx="2135200" cy="120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Benefits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of CSR</a:t>
            </a:r>
            <a:endParaRPr kumimoji="0" lang="en-GB"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Oval 7"/>
          <p:cNvSpPr>
            <a:spLocks noChangeArrowheads="1"/>
          </p:cNvSpPr>
          <p:nvPr/>
        </p:nvSpPr>
        <p:spPr bwMode="auto">
          <a:xfrm>
            <a:off x="3581400" y="990600"/>
            <a:ext cx="1951038" cy="8255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 name="Rectangle 8"/>
          <p:cNvSpPr>
            <a:spLocks noChangeArrowheads="1"/>
          </p:cNvSpPr>
          <p:nvPr/>
        </p:nvSpPr>
        <p:spPr bwMode="auto">
          <a:xfrm>
            <a:off x="3870213" y="1130300"/>
            <a:ext cx="1336904" cy="5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Winning new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businesses</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Arc 9"/>
          <p:cNvSpPr>
            <a:spLocks/>
          </p:cNvSpPr>
          <p:nvPr/>
        </p:nvSpPr>
        <p:spPr bwMode="auto">
          <a:xfrm>
            <a:off x="533400" y="1295400"/>
            <a:ext cx="1438275" cy="12192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8" y="10"/>
                  <a:pt x="21579" y="-1"/>
                </a:cubicBezTo>
              </a:path>
              <a:path w="21600" h="21599" stroke="0" extrusionOk="0">
                <a:moveTo>
                  <a:pt x="0" y="21599"/>
                </a:moveTo>
                <a:cubicBezTo>
                  <a:pt x="0" y="9677"/>
                  <a:pt x="9658" y="10"/>
                  <a:pt x="21579" y="-1"/>
                </a:cubicBezTo>
                <a:lnTo>
                  <a:pt x="21600" y="21599"/>
                </a:lnTo>
                <a:lnTo>
                  <a:pt x="0" y="21599"/>
                </a:lnTo>
                <a:close/>
              </a:path>
            </a:pathLst>
          </a:custGeom>
          <a:noFill/>
          <a:ln w="5715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Arc 11"/>
          <p:cNvSpPr>
            <a:spLocks/>
          </p:cNvSpPr>
          <p:nvPr/>
        </p:nvSpPr>
        <p:spPr bwMode="auto">
          <a:xfrm rot="9466945">
            <a:off x="7086600" y="4191000"/>
            <a:ext cx="1438275" cy="12192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8" y="10"/>
                  <a:pt x="21579" y="-1"/>
                </a:cubicBezTo>
              </a:path>
              <a:path w="21600" h="21599" stroke="0" extrusionOk="0">
                <a:moveTo>
                  <a:pt x="0" y="21599"/>
                </a:moveTo>
                <a:cubicBezTo>
                  <a:pt x="0" y="9677"/>
                  <a:pt x="9658" y="10"/>
                  <a:pt x="21579" y="-1"/>
                </a:cubicBezTo>
                <a:lnTo>
                  <a:pt x="21600" y="21599"/>
                </a:lnTo>
                <a:lnTo>
                  <a:pt x="0" y="21599"/>
                </a:lnTo>
                <a:close/>
              </a:path>
            </a:pathLst>
          </a:custGeom>
          <a:noFill/>
          <a:ln w="7620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7" name="Oval 12"/>
          <p:cNvSpPr>
            <a:spLocks noChangeArrowheads="1"/>
          </p:cNvSpPr>
          <p:nvPr/>
        </p:nvSpPr>
        <p:spPr bwMode="auto">
          <a:xfrm>
            <a:off x="1866901" y="4876800"/>
            <a:ext cx="2171700" cy="93743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Rectangle 13"/>
          <p:cNvSpPr>
            <a:spLocks noChangeArrowheads="1"/>
          </p:cNvSpPr>
          <p:nvPr/>
        </p:nvSpPr>
        <p:spPr bwMode="auto">
          <a:xfrm>
            <a:off x="1971675" y="4991100"/>
            <a:ext cx="2066926" cy="7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7" rIns="92075" bIns="46037">
            <a:spAutoFit/>
          </a:bodyPr>
          <a:lstStyle/>
          <a:p>
            <a:pPr marL="0" marR="0" lvl="1" indent="0" algn="ctr" defTabSz="457200" rtl="0" eaLnBrk="1" fontAlgn="auto" latinLnBrk="0" hangingPunct="1">
              <a:lnSpc>
                <a:spcPct val="100000"/>
              </a:lnSpc>
              <a:spcBef>
                <a:spcPts val="0"/>
              </a:spcBef>
              <a:spcAft>
                <a:spcPts val="0"/>
              </a:spcAft>
              <a:buClrTx/>
              <a:buSzPct val="120000"/>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Enhancing your </a:t>
            </a:r>
            <a:endPar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1" indent="0" algn="ctr" defTabSz="457200" rtl="0" eaLnBrk="1" fontAlgn="auto" latinLnBrk="0" hangingPunct="1">
              <a:lnSpc>
                <a:spcPct val="100000"/>
              </a:lnSpc>
              <a:spcBef>
                <a:spcPts val="0"/>
              </a:spcBef>
              <a:spcAft>
                <a:spcPts val="0"/>
              </a:spcAft>
              <a:buClrTx/>
              <a:buSzPct val="120000"/>
              <a:buFontTx/>
              <a:buNone/>
              <a:tabLst/>
              <a:defRPr/>
            </a:pP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influence </a:t>
            </a: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 </a:t>
            </a: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a:t>
            </a: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industry</a:t>
            </a:r>
          </a:p>
        </p:txBody>
      </p:sp>
      <p:sp>
        <p:nvSpPr>
          <p:cNvPr id="19" name="Oval 14"/>
          <p:cNvSpPr>
            <a:spLocks noChangeArrowheads="1"/>
          </p:cNvSpPr>
          <p:nvPr/>
        </p:nvSpPr>
        <p:spPr bwMode="auto">
          <a:xfrm>
            <a:off x="6597650" y="2717800"/>
            <a:ext cx="2066238" cy="11811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0" name="Rectangle 15"/>
          <p:cNvSpPr>
            <a:spLocks noChangeArrowheads="1"/>
          </p:cNvSpPr>
          <p:nvPr/>
        </p:nvSpPr>
        <p:spPr bwMode="auto">
          <a:xfrm>
            <a:off x="6668593" y="2832100"/>
            <a:ext cx="1969895" cy="9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7" rIns="92075" bIns="46037">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Attracting,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Retaining and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Maintaining a happy workforce</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1" name="Oval 16"/>
          <p:cNvSpPr>
            <a:spLocks noChangeArrowheads="1"/>
          </p:cNvSpPr>
          <p:nvPr/>
        </p:nvSpPr>
        <p:spPr bwMode="auto">
          <a:xfrm>
            <a:off x="1295400" y="1524000"/>
            <a:ext cx="1954213" cy="9144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2" name="Rectangle 17"/>
          <p:cNvSpPr>
            <a:spLocks noChangeArrowheads="1"/>
          </p:cNvSpPr>
          <p:nvPr/>
        </p:nvSpPr>
        <p:spPr bwMode="auto">
          <a:xfrm>
            <a:off x="1244815" y="1654175"/>
            <a:ext cx="2090316" cy="58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Increase in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customer retention</a:t>
            </a: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3" name="Oval 18"/>
          <p:cNvSpPr>
            <a:spLocks noChangeArrowheads="1"/>
          </p:cNvSpPr>
          <p:nvPr/>
        </p:nvSpPr>
        <p:spPr bwMode="auto">
          <a:xfrm>
            <a:off x="609600" y="3962400"/>
            <a:ext cx="1828800" cy="9906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4" name="Rectangle 19"/>
          <p:cNvSpPr>
            <a:spLocks noChangeArrowheads="1"/>
          </p:cNvSpPr>
          <p:nvPr/>
        </p:nvSpPr>
        <p:spPr bwMode="auto">
          <a:xfrm>
            <a:off x="682355" y="4121150"/>
            <a:ext cx="1697580" cy="7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1" indent="0" algn="ctr" defTabSz="457200" rtl="0" eaLnBrk="0" fontAlgn="auto" latinLnBrk="0" hangingPunct="0">
              <a:lnSpc>
                <a:spcPct val="100000"/>
              </a:lnSpc>
              <a:spcBef>
                <a:spcPts val="0"/>
              </a:spcBef>
              <a:spcAft>
                <a:spcPts val="0"/>
              </a:spcAft>
              <a:buClrTx/>
              <a:buSzPct val="120000"/>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Differentiating </a:t>
            </a:r>
          </a:p>
          <a:p>
            <a:pPr marL="0" marR="0" lvl="1" indent="0" algn="ctr" defTabSz="457200" rtl="0" eaLnBrk="0" fontAlgn="auto" latinLnBrk="0" hangingPunct="0">
              <a:lnSpc>
                <a:spcPct val="100000"/>
              </a:lnSpc>
              <a:spcBef>
                <a:spcPts val="0"/>
              </a:spcBef>
              <a:spcAft>
                <a:spcPts val="0"/>
              </a:spcAft>
              <a:buClrTx/>
              <a:buSzPct val="120000"/>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yourself </a:t>
            </a: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from the </a:t>
            </a:r>
          </a:p>
          <a:p>
            <a:pPr marL="0" marR="0" lvl="1" indent="0" algn="ctr" defTabSz="457200" rtl="0" eaLnBrk="0" fontAlgn="auto" latinLnBrk="0" hangingPunct="0">
              <a:lnSpc>
                <a:spcPct val="100000"/>
              </a:lnSpc>
              <a:spcBef>
                <a:spcPts val="0"/>
              </a:spcBef>
              <a:spcAft>
                <a:spcPts val="0"/>
              </a:spcAft>
              <a:buClrTx/>
              <a:buSzPct val="120000"/>
              <a:buFontTx/>
              <a:buNone/>
              <a:tabLst/>
              <a:defRPr/>
            </a:pP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competitor</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Oval 20"/>
          <p:cNvSpPr>
            <a:spLocks noChangeArrowheads="1"/>
          </p:cNvSpPr>
          <p:nvPr/>
        </p:nvSpPr>
        <p:spPr bwMode="auto">
          <a:xfrm>
            <a:off x="381000" y="2717800"/>
            <a:ext cx="1981200" cy="1066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6" name="Rectangle 21"/>
          <p:cNvSpPr>
            <a:spLocks noChangeArrowheads="1"/>
          </p:cNvSpPr>
          <p:nvPr/>
        </p:nvSpPr>
        <p:spPr bwMode="auto">
          <a:xfrm>
            <a:off x="702551" y="2854325"/>
            <a:ext cx="1457129" cy="7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Saving money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on energy and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operating cost</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Line 22"/>
          <p:cNvSpPr>
            <a:spLocks noChangeShapeType="1"/>
          </p:cNvSpPr>
          <p:nvPr/>
        </p:nvSpPr>
        <p:spPr bwMode="auto">
          <a:xfrm>
            <a:off x="4572000" y="1828800"/>
            <a:ext cx="0" cy="5334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 name="Line 23"/>
          <p:cNvSpPr>
            <a:spLocks noChangeShapeType="1"/>
          </p:cNvSpPr>
          <p:nvPr/>
        </p:nvSpPr>
        <p:spPr bwMode="auto">
          <a:xfrm flipH="1">
            <a:off x="2489200" y="3886200"/>
            <a:ext cx="914400" cy="4572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3" name="Line 24"/>
          <p:cNvSpPr>
            <a:spLocks noChangeShapeType="1"/>
          </p:cNvSpPr>
          <p:nvPr/>
        </p:nvSpPr>
        <p:spPr bwMode="auto">
          <a:xfrm flipH="1">
            <a:off x="3505200" y="4343400"/>
            <a:ext cx="365013" cy="6096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4" name="Line 25"/>
          <p:cNvSpPr>
            <a:spLocks noChangeShapeType="1"/>
          </p:cNvSpPr>
          <p:nvPr/>
        </p:nvSpPr>
        <p:spPr bwMode="auto">
          <a:xfrm>
            <a:off x="3200400" y="2239590"/>
            <a:ext cx="457200" cy="427409"/>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5" name="Line 26"/>
          <p:cNvSpPr>
            <a:spLocks noChangeShapeType="1"/>
          </p:cNvSpPr>
          <p:nvPr/>
        </p:nvSpPr>
        <p:spPr bwMode="auto">
          <a:xfrm flipH="1">
            <a:off x="5943598" y="3302000"/>
            <a:ext cx="628651"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6" name="Line 27"/>
          <p:cNvSpPr>
            <a:spLocks noChangeShapeType="1"/>
          </p:cNvSpPr>
          <p:nvPr/>
        </p:nvSpPr>
        <p:spPr bwMode="auto">
          <a:xfrm>
            <a:off x="2438400" y="3276600"/>
            <a:ext cx="762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7" name="Oval 28"/>
          <p:cNvSpPr>
            <a:spLocks noChangeArrowheads="1"/>
          </p:cNvSpPr>
          <p:nvPr/>
        </p:nvSpPr>
        <p:spPr bwMode="auto">
          <a:xfrm>
            <a:off x="4114800" y="5105400"/>
            <a:ext cx="1981200" cy="70883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8" name="Rectangle 29"/>
          <p:cNvSpPr>
            <a:spLocks noChangeArrowheads="1"/>
          </p:cNvSpPr>
          <p:nvPr/>
        </p:nvSpPr>
        <p:spPr bwMode="auto">
          <a:xfrm>
            <a:off x="4244438" y="5201995"/>
            <a:ext cx="1784143" cy="5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Access to </a:t>
            </a:r>
            <a:r>
              <a:rPr kumimoji="0" lang="en-ZA"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funding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opportunities</a:t>
            </a:r>
            <a:endParaRPr kumimoji="0" lang="en-ZA"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9" name="Line 30"/>
          <p:cNvSpPr>
            <a:spLocks noChangeShapeType="1"/>
          </p:cNvSpPr>
          <p:nvPr/>
        </p:nvSpPr>
        <p:spPr bwMode="auto">
          <a:xfrm>
            <a:off x="5016500" y="4435788"/>
            <a:ext cx="30791" cy="66961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0" name="Oval 31"/>
          <p:cNvSpPr>
            <a:spLocks noChangeArrowheads="1"/>
          </p:cNvSpPr>
          <p:nvPr/>
        </p:nvSpPr>
        <p:spPr bwMode="auto">
          <a:xfrm>
            <a:off x="5943599" y="4343399"/>
            <a:ext cx="1781175" cy="98107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1" name="Rectangle 32"/>
          <p:cNvSpPr>
            <a:spLocks noChangeArrowheads="1"/>
          </p:cNvSpPr>
          <p:nvPr/>
        </p:nvSpPr>
        <p:spPr bwMode="auto">
          <a:xfrm>
            <a:off x="6181818" y="4458484"/>
            <a:ext cx="1388201" cy="7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1" indent="0" algn="ctr" defTabSz="457200" rtl="0" eaLnBrk="1" fontAlgn="auto" latinLnBrk="0" hangingPunct="1">
              <a:lnSpc>
                <a:spcPct val="100000"/>
              </a:lnSpc>
              <a:spcBef>
                <a:spcPts val="0"/>
              </a:spcBef>
              <a:spcAft>
                <a:spcPts val="0"/>
              </a:spcAft>
              <a:buClrTx/>
              <a:buSzPct val="120000"/>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Media </a:t>
            </a: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interest</a:t>
            </a:r>
          </a:p>
          <a:p>
            <a:pPr marL="0" marR="0" lvl="1" indent="0" algn="ctr" defTabSz="457200" rtl="0" eaLnBrk="1" fontAlgn="auto" latinLnBrk="0" hangingPunct="1">
              <a:lnSpc>
                <a:spcPct val="100000"/>
              </a:lnSpc>
              <a:spcBef>
                <a:spcPts val="0"/>
              </a:spcBef>
              <a:spcAft>
                <a:spcPts val="0"/>
              </a:spcAft>
              <a:buClrTx/>
              <a:buSzPct val="120000"/>
              <a:buFontTx/>
              <a:buNone/>
              <a:tabLst/>
              <a:defRPr/>
            </a:pP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good</a:t>
            </a:r>
          </a:p>
          <a:p>
            <a:pPr marL="0" marR="0" lvl="1" indent="0" algn="ctr" defTabSz="457200" rtl="0" eaLnBrk="1" fontAlgn="auto" latinLnBrk="0" hangingPunct="1">
              <a:lnSpc>
                <a:spcPct val="100000"/>
              </a:lnSpc>
              <a:spcBef>
                <a:spcPts val="0"/>
              </a:spcBef>
              <a:spcAft>
                <a:spcPts val="0"/>
              </a:spcAft>
              <a:buClrTx/>
              <a:buSzPct val="120000"/>
              <a:buFontTx/>
              <a:buNone/>
              <a:tabLst/>
              <a:defRPr/>
            </a:pP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reputation</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2" name="Oval 34"/>
          <p:cNvSpPr>
            <a:spLocks noChangeArrowheads="1"/>
          </p:cNvSpPr>
          <p:nvPr/>
        </p:nvSpPr>
        <p:spPr bwMode="auto">
          <a:xfrm>
            <a:off x="5791200" y="1485900"/>
            <a:ext cx="1857375" cy="10287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3" name="Line 36"/>
          <p:cNvSpPr>
            <a:spLocks noChangeShapeType="1"/>
          </p:cNvSpPr>
          <p:nvPr/>
        </p:nvSpPr>
        <p:spPr bwMode="auto">
          <a:xfrm flipH="1">
            <a:off x="5473700" y="2266584"/>
            <a:ext cx="385763" cy="38771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4" name="Rectangle 10"/>
          <p:cNvSpPr>
            <a:spLocks noChangeArrowheads="1"/>
          </p:cNvSpPr>
          <p:nvPr/>
        </p:nvSpPr>
        <p:spPr bwMode="auto">
          <a:xfrm rot="18220219">
            <a:off x="7854411" y="5070433"/>
            <a:ext cx="1096454" cy="3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Benefits</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5" name="Rectangle 10"/>
          <p:cNvSpPr>
            <a:spLocks noChangeArrowheads="1"/>
          </p:cNvSpPr>
          <p:nvPr/>
        </p:nvSpPr>
        <p:spPr bwMode="auto">
          <a:xfrm rot="18220219">
            <a:off x="57716" y="1400927"/>
            <a:ext cx="1096454" cy="3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Benefits</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6" name="Rectangle 8"/>
          <p:cNvSpPr>
            <a:spLocks noChangeArrowheads="1"/>
          </p:cNvSpPr>
          <p:nvPr/>
        </p:nvSpPr>
        <p:spPr bwMode="auto">
          <a:xfrm>
            <a:off x="5915585" y="1616181"/>
            <a:ext cx="1715213" cy="7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Enhanced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Relationship with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stakeholders</a:t>
            </a:r>
            <a:endPar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7" name="Line 25"/>
          <p:cNvSpPr>
            <a:spLocks noChangeShapeType="1"/>
          </p:cNvSpPr>
          <p:nvPr/>
        </p:nvSpPr>
        <p:spPr bwMode="auto">
          <a:xfrm>
            <a:off x="5686985" y="3964336"/>
            <a:ext cx="457200" cy="427409"/>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5545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ircle(in)">
                                      <p:cBhvr>
                                        <p:cTn id="49" dur="2000"/>
                                        <p:tgtEl>
                                          <p:spTgt spid="2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2000"/>
                                        <p:tgtEl>
                                          <p:spTgt spid="26"/>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ircle(in)">
                                      <p:cBhvr>
                                        <p:cTn id="58" dur="2000"/>
                                        <p:tgtEl>
                                          <p:spTgt spid="27"/>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ircle(in)">
                                      <p:cBhvr>
                                        <p:cTn id="61" dur="2000"/>
                                        <p:tgtEl>
                                          <p:spTgt spid="32"/>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circle(in)">
                                      <p:cBhvr>
                                        <p:cTn id="64" dur="2000"/>
                                        <p:tgtEl>
                                          <p:spTgt spid="33"/>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circle(in)">
                                      <p:cBhvr>
                                        <p:cTn id="67" dur="2000"/>
                                        <p:tgtEl>
                                          <p:spTgt spid="34"/>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circle(in)">
                                      <p:cBhvr>
                                        <p:cTn id="70" dur="2000"/>
                                        <p:tgtEl>
                                          <p:spTgt spid="35"/>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circle(in)">
                                      <p:cBhvr>
                                        <p:cTn id="73" dur="2000"/>
                                        <p:tgtEl>
                                          <p:spTgt spid="36"/>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circle(in)">
                                      <p:cBhvr>
                                        <p:cTn id="76" dur="2000"/>
                                        <p:tgtEl>
                                          <p:spTgt spid="3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circle(in)">
                                      <p:cBhvr>
                                        <p:cTn id="79" dur="2000"/>
                                        <p:tgtEl>
                                          <p:spTgt spid="3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circle(in)">
                                      <p:cBhvr>
                                        <p:cTn id="82" dur="2000"/>
                                        <p:tgtEl>
                                          <p:spTgt spid="39"/>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circle(in)">
                                      <p:cBhvr>
                                        <p:cTn id="85" dur="2000"/>
                                        <p:tgtEl>
                                          <p:spTgt spid="40"/>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circle(in)">
                                      <p:cBhvr>
                                        <p:cTn id="88" dur="2000"/>
                                        <p:tgtEl>
                                          <p:spTgt spid="41"/>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circle(in)">
                                      <p:cBhvr>
                                        <p:cTn id="91" dur="2000"/>
                                        <p:tgtEl>
                                          <p:spTgt spid="42"/>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circle(in)">
                                      <p:cBhvr>
                                        <p:cTn id="94" dur="2000"/>
                                        <p:tgtEl>
                                          <p:spTgt spid="43"/>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circle(in)">
                                      <p:cBhvr>
                                        <p:cTn id="97" dur="2000"/>
                                        <p:tgtEl>
                                          <p:spTgt spid="44"/>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circle(in)">
                                      <p:cBhvr>
                                        <p:cTn id="100" dur="2000"/>
                                        <p:tgtEl>
                                          <p:spTgt spid="45"/>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circle(in)">
                                      <p:cBhvr>
                                        <p:cTn id="103" dur="2000"/>
                                        <p:tgtEl>
                                          <p:spTgt spid="46"/>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circle(in)">
                                      <p:cBhvr>
                                        <p:cTn id="106"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animBg="1"/>
      <p:bldP spid="14" grpId="0"/>
      <p:bldP spid="15" grpId="0" animBg="1"/>
      <p:bldP spid="16" grpId="0" animBg="1"/>
      <p:bldP spid="17" grpId="0" animBg="1"/>
      <p:bldP spid="18" grpId="0"/>
      <p:bldP spid="19" grpId="0" animBg="1"/>
      <p:bldP spid="20" grpId="0"/>
      <p:bldP spid="21" grpId="0" animBg="1"/>
      <p:bldP spid="22" grpId="0"/>
      <p:bldP spid="23" grpId="0" animBg="1"/>
      <p:bldP spid="24" grpId="0"/>
      <p:bldP spid="25" grpId="0" animBg="1"/>
      <p:bldP spid="26" grpId="0"/>
      <p:bldP spid="27" grpId="0" animBg="1"/>
      <p:bldP spid="32" grpId="0" animBg="1"/>
      <p:bldP spid="33" grpId="0" animBg="1"/>
      <p:bldP spid="34" grpId="0" animBg="1"/>
      <p:bldP spid="35" grpId="0" animBg="1"/>
      <p:bldP spid="36" grpId="0" animBg="1"/>
      <p:bldP spid="37" grpId="0" animBg="1"/>
      <p:bldP spid="38" grpId="0"/>
      <p:bldP spid="39" grpId="0" animBg="1"/>
      <p:bldP spid="40" grpId="0" animBg="1"/>
      <p:bldP spid="41" grpId="0"/>
      <p:bldP spid="42" grpId="0" animBg="1"/>
      <p:bldP spid="43" grpId="0" animBg="1"/>
      <p:bldP spid="44" grpId="0"/>
      <p:bldP spid="45" grpId="0"/>
      <p:bldP spid="46" grpId="0"/>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rPr>
              <a:t>External Environment Analysis</a:t>
            </a:r>
            <a:endParaRPr lang="en-US" sz="3600" b="1" dirty="0">
              <a:solidFill>
                <a:schemeClr val="bg1"/>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3308969"/>
              </p:ext>
            </p:extLst>
          </p:nvPr>
        </p:nvGraphicFramePr>
        <p:xfrm>
          <a:off x="609600" y="1600200"/>
          <a:ext cx="7924800" cy="434340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65542231"/>
                    </a:ext>
                  </a:extLst>
                </a:gridCol>
                <a:gridCol w="2641600">
                  <a:extLst>
                    <a:ext uri="{9D8B030D-6E8A-4147-A177-3AD203B41FA5}">
                      <a16:colId xmlns:a16="http://schemas.microsoft.com/office/drawing/2014/main" val="1140097754"/>
                    </a:ext>
                  </a:extLst>
                </a:gridCol>
                <a:gridCol w="2641600">
                  <a:extLst>
                    <a:ext uri="{9D8B030D-6E8A-4147-A177-3AD203B41FA5}">
                      <a16:colId xmlns:a16="http://schemas.microsoft.com/office/drawing/2014/main" val="705554125"/>
                    </a:ext>
                  </a:extLst>
                </a:gridCol>
              </a:tblGrid>
              <a:tr h="1085850">
                <a:tc>
                  <a:txBody>
                    <a:bodyPr/>
                    <a:lstStyle/>
                    <a:p>
                      <a:endParaRPr lang="en-US" dirty="0"/>
                    </a:p>
                  </a:txBody>
                  <a:tcPr/>
                </a:tc>
                <a:tc>
                  <a:txBody>
                    <a:bodyPr/>
                    <a:lstStyle/>
                    <a:p>
                      <a:r>
                        <a:rPr lang="en-US" sz="2400" dirty="0" smtClean="0"/>
                        <a:t>Description</a:t>
                      </a:r>
                      <a:endParaRPr lang="en-US" sz="2400" dirty="0"/>
                    </a:p>
                  </a:txBody>
                  <a:tcPr/>
                </a:tc>
                <a:tc>
                  <a:txBody>
                    <a:bodyPr/>
                    <a:lstStyle/>
                    <a:p>
                      <a:r>
                        <a:rPr lang="en-US" sz="2400" dirty="0" smtClean="0"/>
                        <a:t>Implication</a:t>
                      </a:r>
                      <a:endParaRPr lang="en-US" sz="2400" dirty="0"/>
                    </a:p>
                  </a:txBody>
                  <a:tcPr/>
                </a:tc>
                <a:extLst>
                  <a:ext uri="{0D108BD9-81ED-4DB2-BD59-A6C34878D82A}">
                    <a16:rowId xmlns:a16="http://schemas.microsoft.com/office/drawing/2014/main" val="921016263"/>
                  </a:ext>
                </a:extLst>
              </a:tr>
              <a:tr h="1085850">
                <a:tc>
                  <a:txBody>
                    <a:bodyPr/>
                    <a:lstStyle/>
                    <a:p>
                      <a:r>
                        <a:rPr lang="en-US" sz="2800" b="1" dirty="0" smtClean="0">
                          <a:solidFill>
                            <a:schemeClr val="bg1"/>
                          </a:solidFill>
                        </a:rPr>
                        <a:t>Political</a:t>
                      </a:r>
                      <a:endParaRPr lang="en-US" sz="2800" b="1" dirty="0">
                        <a:solidFill>
                          <a:schemeClr val="bg1"/>
                        </a:solidFill>
                      </a:endParaRPr>
                    </a:p>
                  </a:txBody>
                  <a:tcPr/>
                </a:tc>
                <a:tc>
                  <a:txBody>
                    <a:bodyPr/>
                    <a:lstStyle/>
                    <a:p>
                      <a:r>
                        <a:rPr lang="en-US" sz="2400" dirty="0" smtClean="0"/>
                        <a:t>Change in governing party</a:t>
                      </a:r>
                      <a:endParaRPr lang="en-US" sz="2400" dirty="0"/>
                    </a:p>
                  </a:txBody>
                  <a:tcPr/>
                </a:tc>
                <a:tc>
                  <a:txBody>
                    <a:bodyPr/>
                    <a:lstStyle/>
                    <a:p>
                      <a:r>
                        <a:rPr lang="en-US" sz="2400" dirty="0" smtClean="0"/>
                        <a:t>Shift</a:t>
                      </a:r>
                      <a:r>
                        <a:rPr lang="en-US" sz="2400" baseline="0" dirty="0" smtClean="0"/>
                        <a:t> in business policy</a:t>
                      </a:r>
                      <a:endParaRPr lang="en-US" sz="2400" dirty="0"/>
                    </a:p>
                  </a:txBody>
                  <a:tcPr/>
                </a:tc>
                <a:extLst>
                  <a:ext uri="{0D108BD9-81ED-4DB2-BD59-A6C34878D82A}">
                    <a16:rowId xmlns:a16="http://schemas.microsoft.com/office/drawing/2014/main" val="4217023823"/>
                  </a:ext>
                </a:extLst>
              </a:tr>
              <a:tr h="1085850">
                <a:tc>
                  <a:txBody>
                    <a:bodyPr/>
                    <a:lstStyle/>
                    <a:p>
                      <a:r>
                        <a:rPr lang="en-US" sz="2800" b="1" dirty="0" smtClean="0">
                          <a:solidFill>
                            <a:schemeClr val="bg1"/>
                          </a:solidFill>
                        </a:rPr>
                        <a:t>Economic</a:t>
                      </a:r>
                      <a:endParaRPr lang="en-US" sz="2800" b="1" dirty="0">
                        <a:solidFill>
                          <a:schemeClr val="bg1"/>
                        </a:solidFill>
                      </a:endParaRPr>
                    </a:p>
                  </a:txBody>
                  <a:tcPr/>
                </a:tc>
                <a:tc>
                  <a:txBody>
                    <a:bodyPr/>
                    <a:lstStyle/>
                    <a:p>
                      <a:r>
                        <a:rPr lang="en-US" sz="2400" dirty="0" smtClean="0"/>
                        <a:t>Recession likely</a:t>
                      </a:r>
                      <a:endParaRPr lang="en-US" sz="2400" dirty="0"/>
                    </a:p>
                  </a:txBody>
                  <a:tcPr/>
                </a:tc>
                <a:tc>
                  <a:txBody>
                    <a:bodyPr/>
                    <a:lstStyle/>
                    <a:p>
                      <a:r>
                        <a:rPr lang="en-US" sz="2400" dirty="0" smtClean="0"/>
                        <a:t>Sales decline</a:t>
                      </a:r>
                      <a:endParaRPr lang="en-US" sz="2400" dirty="0"/>
                    </a:p>
                  </a:txBody>
                  <a:tcPr/>
                </a:tc>
                <a:extLst>
                  <a:ext uri="{0D108BD9-81ED-4DB2-BD59-A6C34878D82A}">
                    <a16:rowId xmlns:a16="http://schemas.microsoft.com/office/drawing/2014/main" val="2956980327"/>
                  </a:ext>
                </a:extLst>
              </a:tr>
              <a:tr h="1085850">
                <a:tc>
                  <a:txBody>
                    <a:bodyPr/>
                    <a:lstStyle/>
                    <a:p>
                      <a:r>
                        <a:rPr lang="en-US" sz="2800" b="1" dirty="0" smtClean="0">
                          <a:solidFill>
                            <a:schemeClr val="bg1"/>
                          </a:solidFill>
                        </a:rPr>
                        <a:t>Social</a:t>
                      </a:r>
                      <a:endParaRPr lang="en-US" sz="2800" b="1" dirty="0">
                        <a:solidFill>
                          <a:schemeClr val="bg1"/>
                        </a:solidFill>
                      </a:endParaRPr>
                    </a:p>
                  </a:txBody>
                  <a:tcPr/>
                </a:tc>
                <a:tc>
                  <a:txBody>
                    <a:bodyPr/>
                    <a:lstStyle/>
                    <a:p>
                      <a:r>
                        <a:rPr lang="en-US" sz="2400" dirty="0" smtClean="0"/>
                        <a:t>Customers</a:t>
                      </a:r>
                      <a:r>
                        <a:rPr lang="en-US" sz="2400" baseline="0" dirty="0" smtClean="0"/>
                        <a:t> becoming green focused</a:t>
                      </a:r>
                      <a:endParaRPr lang="en-US" sz="2400" dirty="0"/>
                    </a:p>
                  </a:txBody>
                  <a:tcPr/>
                </a:tc>
                <a:tc>
                  <a:txBody>
                    <a:bodyPr/>
                    <a:lstStyle/>
                    <a:p>
                      <a:r>
                        <a:rPr lang="en-US" sz="2400" dirty="0" smtClean="0"/>
                        <a:t>Must move to green products</a:t>
                      </a:r>
                      <a:endParaRPr lang="en-US" sz="2400" dirty="0"/>
                    </a:p>
                  </a:txBody>
                  <a:tcPr/>
                </a:tc>
                <a:extLst>
                  <a:ext uri="{0D108BD9-81ED-4DB2-BD59-A6C34878D82A}">
                    <a16:rowId xmlns:a16="http://schemas.microsoft.com/office/drawing/2014/main" val="3960155005"/>
                  </a:ext>
                </a:extLst>
              </a:tr>
            </a:tbl>
          </a:graphicData>
        </a:graphic>
      </p:graphicFrame>
    </p:spTree>
    <p:extLst>
      <p:ext uri="{BB962C8B-B14F-4D97-AF65-F5344CB8AC3E}">
        <p14:creationId xmlns:p14="http://schemas.microsoft.com/office/powerpoint/2010/main" val="363172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715962"/>
          </a:xfrm>
        </p:spPr>
        <p:txBody>
          <a:bodyPr>
            <a:normAutofit/>
          </a:bodyPr>
          <a:lstStyle/>
          <a:p>
            <a:pPr algn="ctr"/>
            <a:r>
              <a:rPr lang="en-US" b="1" cap="none" dirty="0" smtClean="0">
                <a:solidFill>
                  <a:srgbClr val="FF0000"/>
                </a:solidFill>
              </a:rPr>
              <a:t>Benefits Of Competitive Analysis</a:t>
            </a:r>
            <a:endParaRPr lang="en-US" b="1" cap="none" dirty="0">
              <a:solidFill>
                <a:srgbClr val="FF0000"/>
              </a:solidFill>
            </a:endParaRPr>
          </a:p>
        </p:txBody>
      </p:sp>
      <p:sp>
        <p:nvSpPr>
          <p:cNvPr id="3" name="Content Placeholder 2"/>
          <p:cNvSpPr>
            <a:spLocks noGrp="1"/>
          </p:cNvSpPr>
          <p:nvPr>
            <p:ph idx="4294967295"/>
          </p:nvPr>
        </p:nvSpPr>
        <p:spPr>
          <a:xfrm>
            <a:off x="609600" y="1295400"/>
            <a:ext cx="7772400" cy="4038600"/>
          </a:xfrm>
        </p:spPr>
        <p:txBody>
          <a:bodyPr>
            <a:normAutofit/>
          </a:bodyPr>
          <a:lstStyle/>
          <a:p>
            <a:pPr algn="just"/>
            <a:r>
              <a:rPr lang="en-US" sz="3000" b="1" dirty="0" smtClean="0">
                <a:solidFill>
                  <a:srgbClr val="FF0000"/>
                </a:solidFill>
              </a:rPr>
              <a:t>Identify Your Own Competitive Strengths</a:t>
            </a:r>
            <a:r>
              <a:rPr lang="en-US" sz="2400" dirty="0" smtClean="0">
                <a:solidFill>
                  <a:schemeClr val="bg1"/>
                </a:solidFill>
              </a:rPr>
              <a:t>. </a:t>
            </a:r>
            <a:r>
              <a:rPr lang="en-US" sz="2400" b="1" dirty="0" smtClean="0">
                <a:solidFill>
                  <a:schemeClr val="bg1"/>
                </a:solidFill>
              </a:rPr>
              <a:t>Determine Areas of Weakness and Stimulate Innovation</a:t>
            </a:r>
            <a:r>
              <a:rPr lang="en-US" sz="2400" dirty="0" smtClean="0">
                <a:solidFill>
                  <a:schemeClr val="bg1"/>
                </a:solidFill>
              </a:rPr>
              <a:t> - Analyzing competitors' offerings may branch ideas for innovative improvements to your product offerings.</a:t>
            </a:r>
          </a:p>
          <a:p>
            <a:pPr algn="just"/>
            <a:r>
              <a:rPr lang="en-US" sz="2400" b="1" dirty="0" smtClean="0">
                <a:solidFill>
                  <a:srgbClr val="FF0000"/>
                </a:solidFill>
              </a:rPr>
              <a:t>Understand Pricing Better</a:t>
            </a:r>
            <a:r>
              <a:rPr lang="en-US" sz="2400" dirty="0" smtClean="0">
                <a:solidFill>
                  <a:srgbClr val="FF0000"/>
                </a:solidFill>
              </a:rPr>
              <a:t> </a:t>
            </a:r>
            <a:r>
              <a:rPr lang="en-US" sz="2400" dirty="0" smtClean="0">
                <a:solidFill>
                  <a:schemeClr val="bg1"/>
                </a:solidFill>
              </a:rPr>
              <a:t>- Are you charging double what the competition is charging? </a:t>
            </a:r>
            <a:endParaRPr lang="en-US" dirty="0"/>
          </a:p>
        </p:txBody>
      </p:sp>
    </p:spTree>
    <p:extLst>
      <p:ext uri="{BB962C8B-B14F-4D97-AF65-F5344CB8AC3E}">
        <p14:creationId xmlns:p14="http://schemas.microsoft.com/office/powerpoint/2010/main" val="235754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a:bodyPr>
          <a:lstStyle/>
          <a:p>
            <a:r>
              <a:rPr lang="en-US" b="1" cap="none" dirty="0" smtClean="0">
                <a:solidFill>
                  <a:srgbClr val="FF0000"/>
                </a:solidFill>
              </a:rPr>
              <a:t>Benefits Of Competitive Analysis</a:t>
            </a:r>
            <a:endParaRPr lang="en-US" b="1" cap="none" dirty="0">
              <a:solidFill>
                <a:schemeClr val="bg1"/>
              </a:solidFill>
            </a:endParaRPr>
          </a:p>
        </p:txBody>
      </p:sp>
      <p:sp>
        <p:nvSpPr>
          <p:cNvPr id="3" name="Content Placeholder 2"/>
          <p:cNvSpPr>
            <a:spLocks noGrp="1"/>
          </p:cNvSpPr>
          <p:nvPr>
            <p:ph idx="4294967295"/>
          </p:nvPr>
        </p:nvSpPr>
        <p:spPr>
          <a:xfrm>
            <a:off x="609600" y="1143000"/>
            <a:ext cx="7772400" cy="4495800"/>
          </a:xfrm>
        </p:spPr>
        <p:txBody>
          <a:bodyPr>
            <a:noAutofit/>
          </a:bodyPr>
          <a:lstStyle/>
          <a:p>
            <a:pPr algn="just"/>
            <a:r>
              <a:rPr lang="en-US" sz="1800" b="1" dirty="0" smtClean="0">
                <a:solidFill>
                  <a:schemeClr val="bg1"/>
                </a:solidFill>
              </a:rPr>
              <a:t>Find Untapped Opportunities</a:t>
            </a:r>
            <a:r>
              <a:rPr lang="en-US" sz="1800" dirty="0" smtClean="0">
                <a:solidFill>
                  <a:schemeClr val="bg1"/>
                </a:solidFill>
              </a:rPr>
              <a:t> - You might find that there are some categories of customers whose needs are not being met. For example, if you plan to prepare and deliver gourmet meals, you may discover that a particular part of town is not currently being served. If you can satisfy unmet needs, you'll develop a market "niche."</a:t>
            </a:r>
          </a:p>
          <a:p>
            <a:pPr algn="just"/>
            <a:r>
              <a:rPr lang="en-US" sz="1800" b="1" dirty="0" smtClean="0">
                <a:solidFill>
                  <a:schemeClr val="bg1"/>
                </a:solidFill>
              </a:rPr>
              <a:t>Learn Industry Best Practices</a:t>
            </a:r>
            <a:r>
              <a:rPr lang="en-US" sz="1800" dirty="0" smtClean="0">
                <a:solidFill>
                  <a:schemeClr val="bg1"/>
                </a:solidFill>
              </a:rPr>
              <a:t> - By observing the actions of your competitors, you might learn more about your market. For example, does a successful competitor offer reduced prices during a particular season? If so, what might that tell you about your market's spending habits?</a:t>
            </a:r>
          </a:p>
          <a:p>
            <a:pPr algn="just"/>
            <a:r>
              <a:rPr lang="en-US" sz="1800" b="1" dirty="0" smtClean="0">
                <a:solidFill>
                  <a:schemeClr val="bg1"/>
                </a:solidFill>
              </a:rPr>
              <a:t>Steer Clear of Overly Competitive Markets</a:t>
            </a:r>
            <a:r>
              <a:rPr lang="en-US" sz="1800" dirty="0" smtClean="0">
                <a:solidFill>
                  <a:schemeClr val="bg1"/>
                </a:solidFill>
              </a:rPr>
              <a:t> - If you find that your market is saturated with capable competitors, you can avoid the costly mistake of starting a business without adequate demand. You can then redirect your efforts toward something that will pay off instead. (For example, your research may tell you that there's an ample number of thriving gourmet meal services in your targeted market area already.)</a:t>
            </a:r>
          </a:p>
        </p:txBody>
      </p:sp>
    </p:spTree>
    <p:extLst>
      <p:ext uri="{BB962C8B-B14F-4D97-AF65-F5344CB8AC3E}">
        <p14:creationId xmlns:p14="http://schemas.microsoft.com/office/powerpoint/2010/main" val="162530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1143000"/>
          </a:xfrm>
        </p:spPr>
        <p:txBody>
          <a:bodyPr>
            <a:normAutofit/>
          </a:bodyPr>
          <a:lstStyle/>
          <a:p>
            <a:r>
              <a:rPr lang="en-US" b="1" dirty="0" smtClean="0">
                <a:solidFill>
                  <a:srgbClr val="FF0000"/>
                </a:solidFill>
              </a:rPr>
              <a:t>Components of a Competitive Analysis</a:t>
            </a:r>
            <a:endParaRPr lang="en-US" b="1" dirty="0">
              <a:solidFill>
                <a:srgbClr val="FF0000"/>
              </a:solidFill>
            </a:endParaRPr>
          </a:p>
        </p:txBody>
      </p:sp>
      <p:sp>
        <p:nvSpPr>
          <p:cNvPr id="3" name="Content Placeholder 2"/>
          <p:cNvSpPr>
            <a:spLocks noGrp="1"/>
          </p:cNvSpPr>
          <p:nvPr>
            <p:ph idx="4294967295"/>
          </p:nvPr>
        </p:nvSpPr>
        <p:spPr>
          <a:xfrm>
            <a:off x="1143000" y="1752600"/>
            <a:ext cx="6400800" cy="3733800"/>
          </a:xfrm>
        </p:spPr>
        <p:txBody>
          <a:bodyPr>
            <a:normAutofit/>
          </a:bodyPr>
          <a:lstStyle/>
          <a:p>
            <a:r>
              <a:rPr lang="en-US" sz="3200" dirty="0" smtClean="0">
                <a:solidFill>
                  <a:schemeClr val="bg1"/>
                </a:solidFill>
              </a:rPr>
              <a:t>Price</a:t>
            </a:r>
          </a:p>
          <a:p>
            <a:r>
              <a:rPr lang="en-US" sz="3200" dirty="0" smtClean="0">
                <a:solidFill>
                  <a:schemeClr val="bg1"/>
                </a:solidFill>
              </a:rPr>
              <a:t>Quality</a:t>
            </a:r>
          </a:p>
          <a:p>
            <a:r>
              <a:rPr lang="en-US" sz="3200" dirty="0" smtClean="0">
                <a:solidFill>
                  <a:schemeClr val="bg1"/>
                </a:solidFill>
              </a:rPr>
              <a:t>Customer Service</a:t>
            </a:r>
          </a:p>
          <a:p>
            <a:r>
              <a:rPr lang="en-US" sz="3200" dirty="0" smtClean="0">
                <a:solidFill>
                  <a:schemeClr val="bg1"/>
                </a:solidFill>
              </a:rPr>
              <a:t>Financial Stability</a:t>
            </a:r>
          </a:p>
          <a:p>
            <a:r>
              <a:rPr lang="en-US" sz="3200" dirty="0" smtClean="0">
                <a:solidFill>
                  <a:schemeClr val="bg1"/>
                </a:solidFill>
              </a:rPr>
              <a:t>Location</a:t>
            </a:r>
            <a:endParaRPr lang="en-US" sz="3200" dirty="0">
              <a:solidFill>
                <a:schemeClr val="bg1"/>
              </a:solidFill>
            </a:endParaRPr>
          </a:p>
        </p:txBody>
      </p:sp>
    </p:spTree>
    <p:extLst>
      <p:ext uri="{BB962C8B-B14F-4D97-AF65-F5344CB8AC3E}">
        <p14:creationId xmlns:p14="http://schemas.microsoft.com/office/powerpoint/2010/main" val="311063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bg1"/>
                </a:solidFill>
              </a:rPr>
              <a:t>Procedures for Conducting a Competitive Analysis</a:t>
            </a:r>
            <a:endParaRPr lang="en-US" b="1" dirty="0">
              <a:solidFill>
                <a:schemeClr val="bg1"/>
              </a:solidFill>
            </a:endParaRPr>
          </a:p>
        </p:txBody>
      </p:sp>
      <p:sp>
        <p:nvSpPr>
          <p:cNvPr id="3" name="Content Placeholder 2"/>
          <p:cNvSpPr>
            <a:spLocks noGrp="1"/>
          </p:cNvSpPr>
          <p:nvPr>
            <p:ph idx="4294967295"/>
          </p:nvPr>
        </p:nvSpPr>
        <p:spPr>
          <a:xfrm>
            <a:off x="685800" y="1752600"/>
            <a:ext cx="7772400" cy="3733800"/>
          </a:xfrm>
        </p:spPr>
        <p:txBody>
          <a:bodyPr/>
          <a:lstStyle/>
          <a:p>
            <a:r>
              <a:rPr lang="en-US" sz="2800" dirty="0">
                <a:solidFill>
                  <a:schemeClr val="bg1"/>
                </a:solidFill>
              </a:rPr>
              <a:t>Defining the problem</a:t>
            </a:r>
            <a:r>
              <a:rPr lang="en-US" sz="2800" dirty="0" smtClean="0">
                <a:solidFill>
                  <a:schemeClr val="bg1"/>
                </a:solidFill>
              </a:rPr>
              <a:t> </a:t>
            </a:r>
          </a:p>
          <a:p>
            <a:r>
              <a:rPr lang="en-US" sz="2800" dirty="0">
                <a:solidFill>
                  <a:schemeClr val="bg1"/>
                </a:solidFill>
              </a:rPr>
              <a:t>Analysis of the situation</a:t>
            </a:r>
            <a:r>
              <a:rPr lang="en-US" sz="2800" dirty="0" smtClean="0">
                <a:solidFill>
                  <a:schemeClr val="bg1"/>
                </a:solidFill>
              </a:rPr>
              <a:t> </a:t>
            </a:r>
          </a:p>
          <a:p>
            <a:r>
              <a:rPr lang="en-US" sz="2800" dirty="0">
                <a:solidFill>
                  <a:schemeClr val="bg1"/>
                </a:solidFill>
              </a:rPr>
              <a:t>Obtaining data that is specific to the problem</a:t>
            </a:r>
            <a:r>
              <a:rPr lang="en-US" sz="2800" dirty="0" smtClean="0">
                <a:solidFill>
                  <a:schemeClr val="bg1"/>
                </a:solidFill>
              </a:rPr>
              <a:t> </a:t>
            </a:r>
          </a:p>
          <a:p>
            <a:r>
              <a:rPr lang="en-US" sz="2800" dirty="0">
                <a:solidFill>
                  <a:schemeClr val="bg1"/>
                </a:solidFill>
              </a:rPr>
              <a:t>Analysis and interpreting the data</a:t>
            </a:r>
            <a:r>
              <a:rPr lang="en-US" sz="2800" dirty="0" smtClean="0">
                <a:solidFill>
                  <a:schemeClr val="bg1"/>
                </a:solidFill>
              </a:rPr>
              <a:t> </a:t>
            </a:r>
          </a:p>
          <a:p>
            <a:r>
              <a:rPr lang="en-US" sz="2800" dirty="0">
                <a:solidFill>
                  <a:schemeClr val="bg1"/>
                </a:solidFill>
              </a:rPr>
              <a:t>Fostering ideas and problem solving</a:t>
            </a:r>
            <a:r>
              <a:rPr lang="en-US" sz="2800" dirty="0" smtClean="0">
                <a:solidFill>
                  <a:schemeClr val="bg1"/>
                </a:solidFill>
              </a:rPr>
              <a:t> </a:t>
            </a:r>
          </a:p>
          <a:p>
            <a:r>
              <a:rPr lang="en-US" sz="2800" dirty="0">
                <a:solidFill>
                  <a:schemeClr val="bg1"/>
                </a:solidFill>
              </a:rPr>
              <a:t>Designing a plan</a:t>
            </a:r>
            <a:r>
              <a:rPr lang="en-US" sz="2800" dirty="0" smtClean="0">
                <a:solidFill>
                  <a:schemeClr val="bg1"/>
                </a:solidFill>
              </a:rPr>
              <a:t> </a:t>
            </a:r>
          </a:p>
          <a:p>
            <a:pPr marL="0" indent="0">
              <a:buNone/>
            </a:pPr>
            <a:endParaRPr lang="en-US" dirty="0"/>
          </a:p>
        </p:txBody>
      </p:sp>
    </p:spTree>
    <p:extLst>
      <p:ext uri="{BB962C8B-B14F-4D97-AF65-F5344CB8AC3E}">
        <p14:creationId xmlns:p14="http://schemas.microsoft.com/office/powerpoint/2010/main" val="243422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Blends">
  <a:themeElements>
    <a:clrScheme name="">
      <a:dk1>
        <a:srgbClr val="000000"/>
      </a:dk1>
      <a:lt1>
        <a:srgbClr val="FFFFCC"/>
      </a:lt1>
      <a:dk2>
        <a:srgbClr val="333399"/>
      </a:dk2>
      <a:lt2>
        <a:srgbClr val="1C1C1C"/>
      </a:lt2>
      <a:accent1>
        <a:srgbClr val="00E4A8"/>
      </a:accent1>
      <a:accent2>
        <a:srgbClr val="FFCF01"/>
      </a:accent2>
      <a:accent3>
        <a:srgbClr val="FFFFE2"/>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English">
  <a:themeElements>
    <a:clrScheme name="Template 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emplate 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Englis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Horizon</Template>
  <TotalTime>700</TotalTime>
  <Words>1419</Words>
  <Application>Microsoft Office PowerPoint</Application>
  <PresentationFormat>On-screen Show (4:3)</PresentationFormat>
  <Paragraphs>278</Paragraphs>
  <Slides>40</Slides>
  <Notes>12</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40</vt:i4>
      </vt:variant>
    </vt:vector>
  </HeadingPairs>
  <TitlesOfParts>
    <vt:vector size="60" baseType="lpstr">
      <vt:lpstr>Angsana New</vt:lpstr>
      <vt:lpstr>Architect</vt:lpstr>
      <vt:lpstr>Arial</vt:lpstr>
      <vt:lpstr>Arial Narrow</vt:lpstr>
      <vt:lpstr>Calibri</vt:lpstr>
      <vt:lpstr>Calibri Light</vt:lpstr>
      <vt:lpstr>Cordia New</vt:lpstr>
      <vt:lpstr>DragonWick-Bold</vt:lpstr>
      <vt:lpstr>Tahoma</vt:lpstr>
      <vt:lpstr>Times New Roman</vt:lpstr>
      <vt:lpstr>Univers</vt:lpstr>
      <vt:lpstr>Wingdings</vt:lpstr>
      <vt:lpstr>ヒラギノ角ゴ Pro W3</vt:lpstr>
      <vt:lpstr>Horizon</vt:lpstr>
      <vt:lpstr>Blends</vt:lpstr>
      <vt:lpstr>Template English</vt:lpstr>
      <vt:lpstr>Orbit</vt:lpstr>
      <vt:lpstr>1_Custom Design</vt:lpstr>
      <vt:lpstr>Office Theme</vt:lpstr>
      <vt:lpstr>Microsoft Excel Chart</vt:lpstr>
      <vt:lpstr>     Chapter-3 Situation Assessment </vt:lpstr>
      <vt:lpstr>Situation Assessment</vt:lpstr>
      <vt:lpstr>Situation Assessment</vt:lpstr>
      <vt:lpstr>PowerPoint Presentation</vt:lpstr>
      <vt:lpstr>External Environment Analysis</vt:lpstr>
      <vt:lpstr>Benefits Of Competitive Analysis</vt:lpstr>
      <vt:lpstr>Benefits Of Competitive Analysis</vt:lpstr>
      <vt:lpstr>Components of a Competitive Analysis</vt:lpstr>
      <vt:lpstr>Procedures for Conducting a Competitive Analysis</vt:lpstr>
      <vt:lpstr>Concept of Competitive Intelligence</vt:lpstr>
      <vt:lpstr>competitive intelligence</vt:lpstr>
      <vt:lpstr>competitive intelligence</vt:lpstr>
      <vt:lpstr>Importance of Competitive Intelligence </vt:lpstr>
      <vt:lpstr>CI Process and Tools (1)</vt:lpstr>
      <vt:lpstr>CI Process and Tools (2)</vt:lpstr>
      <vt:lpstr>CI Process and Tools (3)</vt:lpstr>
      <vt:lpstr>PEST   Analysis</vt:lpstr>
      <vt:lpstr>PowerPoint Presentation</vt:lpstr>
      <vt:lpstr>Political Factors</vt:lpstr>
      <vt:lpstr>Economic Factors</vt:lpstr>
      <vt:lpstr>Sociocultural Factors </vt:lpstr>
      <vt:lpstr>Technological Factors</vt:lpstr>
      <vt:lpstr>PowerPoint Presentation</vt:lpstr>
      <vt:lpstr>Customer Assessment  The broad, exploratory study of customers in general to identify  (a) Trends in need and demand (b) Customer insight</vt:lpstr>
      <vt:lpstr>Situation Assessment : The Company</vt:lpstr>
      <vt:lpstr>PowerPoint Presentation</vt:lpstr>
      <vt:lpstr>Porter’s Five Forces </vt:lpstr>
      <vt:lpstr>Structural reasons why … </vt:lpstr>
      <vt:lpstr>Structural reasons … </vt:lpstr>
      <vt:lpstr>Porters Five Forces … </vt:lpstr>
      <vt:lpstr>Barriers to Entry …</vt:lpstr>
      <vt:lpstr>Power of Suppliers … </vt:lpstr>
      <vt:lpstr>Power of Buyers … </vt:lpstr>
      <vt:lpstr>Substitute products … </vt:lpstr>
      <vt:lpstr>Rivalry among competitors </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Hamby</dc:creator>
  <cp:lastModifiedBy>Windows User</cp:lastModifiedBy>
  <cp:revision>66</cp:revision>
  <dcterms:created xsi:type="dcterms:W3CDTF">2012-10-04T15:29:13Z</dcterms:created>
  <dcterms:modified xsi:type="dcterms:W3CDTF">2018-11-04T08:03:12Z</dcterms:modified>
</cp:coreProperties>
</file>