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6" r:id="rId2"/>
    <p:sldId id="288" r:id="rId3"/>
    <p:sldId id="289" r:id="rId4"/>
    <p:sldId id="290" r:id="rId5"/>
    <p:sldId id="285" r:id="rId6"/>
    <p:sldId id="287" r:id="rId7"/>
    <p:sldId id="256" r:id="rId8"/>
    <p:sldId id="261" r:id="rId9"/>
    <p:sldId id="257" r:id="rId10"/>
    <p:sldId id="259" r:id="rId11"/>
    <p:sldId id="260" r:id="rId12"/>
    <p:sldId id="266" r:id="rId13"/>
    <p:sldId id="267" r:id="rId14"/>
    <p:sldId id="268" r:id="rId15"/>
    <p:sldId id="278" r:id="rId16"/>
    <p:sldId id="279" r:id="rId17"/>
    <p:sldId id="280" r:id="rId18"/>
    <p:sldId id="269" r:id="rId19"/>
    <p:sldId id="270" r:id="rId20"/>
    <p:sldId id="281" r:id="rId21"/>
    <p:sldId id="271" r:id="rId22"/>
    <p:sldId id="273" r:id="rId23"/>
    <p:sldId id="275" r:id="rId24"/>
    <p:sldId id="276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shad Hamad" userId="979cd35e-f77d-4a05-991b-12467fb01f90" providerId="ADAL" clId="{4FA9B897-C21A-4D09-8C68-CA066E6BE369}"/>
    <pc:docChg chg="undo custSel addSld delSld modSld sldOrd">
      <pc:chgData name="Dilshad Hamad" userId="979cd35e-f77d-4a05-991b-12467fb01f90" providerId="ADAL" clId="{4FA9B897-C21A-4D09-8C68-CA066E6BE369}" dt="2018-11-21T12:57:25.170" v="991" actId="20577"/>
      <pc:docMkLst>
        <pc:docMk/>
      </pc:docMkLst>
      <pc:sldChg chg="modSp">
        <pc:chgData name="Dilshad Hamad" userId="979cd35e-f77d-4a05-991b-12467fb01f90" providerId="ADAL" clId="{4FA9B897-C21A-4D09-8C68-CA066E6BE369}" dt="2018-11-21T10:46:14.086" v="5" actId="14100"/>
        <pc:sldMkLst>
          <pc:docMk/>
          <pc:sldMk cId="702902313" sldId="256"/>
        </pc:sldMkLst>
        <pc:spChg chg="mod">
          <ac:chgData name="Dilshad Hamad" userId="979cd35e-f77d-4a05-991b-12467fb01f90" providerId="ADAL" clId="{4FA9B897-C21A-4D09-8C68-CA066E6BE369}" dt="2018-11-21T10:46:14.086" v="5" actId="14100"/>
          <ac:spMkLst>
            <pc:docMk/>
            <pc:sldMk cId="702902313" sldId="256"/>
            <ac:spMk id="6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0:46:39.210" v="8" actId="1076"/>
        <pc:sldMkLst>
          <pc:docMk/>
          <pc:sldMk cId="2022757410" sldId="257"/>
        </pc:sldMkLst>
        <pc:spChg chg="mod">
          <ac:chgData name="Dilshad Hamad" userId="979cd35e-f77d-4a05-991b-12467fb01f90" providerId="ADAL" clId="{4FA9B897-C21A-4D09-8C68-CA066E6BE369}" dt="2018-11-21T10:46:39.210" v="8" actId="1076"/>
          <ac:spMkLst>
            <pc:docMk/>
            <pc:sldMk cId="2022757410" sldId="257"/>
            <ac:spMk id="3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0:46:52.477" v="9" actId="14100"/>
        <pc:sldMkLst>
          <pc:docMk/>
          <pc:sldMk cId="17270696" sldId="259"/>
        </pc:sldMkLst>
        <pc:spChg chg="mod">
          <ac:chgData name="Dilshad Hamad" userId="979cd35e-f77d-4a05-991b-12467fb01f90" providerId="ADAL" clId="{4FA9B897-C21A-4D09-8C68-CA066E6BE369}" dt="2018-11-21T10:46:52.477" v="9" actId="14100"/>
          <ac:spMkLst>
            <pc:docMk/>
            <pc:sldMk cId="17270696" sldId="259"/>
            <ac:spMk id="2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0:47:07.917" v="10" actId="14100"/>
        <pc:sldMkLst>
          <pc:docMk/>
          <pc:sldMk cId="174432552" sldId="260"/>
        </pc:sldMkLst>
        <pc:spChg chg="mod">
          <ac:chgData name="Dilshad Hamad" userId="979cd35e-f77d-4a05-991b-12467fb01f90" providerId="ADAL" clId="{4FA9B897-C21A-4D09-8C68-CA066E6BE369}" dt="2018-11-21T10:47:07.917" v="10" actId="14100"/>
          <ac:spMkLst>
            <pc:docMk/>
            <pc:sldMk cId="174432552" sldId="260"/>
            <ac:spMk id="4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0:46:30.014" v="7" actId="14100"/>
        <pc:sldMkLst>
          <pc:docMk/>
          <pc:sldMk cId="3053708514" sldId="261"/>
        </pc:sldMkLst>
        <pc:spChg chg="mod">
          <ac:chgData name="Dilshad Hamad" userId="979cd35e-f77d-4a05-991b-12467fb01f90" providerId="ADAL" clId="{4FA9B897-C21A-4D09-8C68-CA066E6BE369}" dt="2018-11-21T10:46:30.014" v="7" actId="14100"/>
          <ac:spMkLst>
            <pc:docMk/>
            <pc:sldMk cId="3053708514" sldId="261"/>
            <ac:spMk id="3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0:47:24.613" v="11" actId="14100"/>
        <pc:sldMkLst>
          <pc:docMk/>
          <pc:sldMk cId="2827512968" sldId="266"/>
        </pc:sldMkLst>
        <pc:spChg chg="mod">
          <ac:chgData name="Dilshad Hamad" userId="979cd35e-f77d-4a05-991b-12467fb01f90" providerId="ADAL" clId="{4FA9B897-C21A-4D09-8C68-CA066E6BE369}" dt="2018-11-21T10:47:24.613" v="11" actId="14100"/>
          <ac:spMkLst>
            <pc:docMk/>
            <pc:sldMk cId="2827512968" sldId="266"/>
            <ac:spMk id="2" creationId="{00000000-0000-0000-0000-000000000000}"/>
          </ac:spMkLst>
        </pc:spChg>
      </pc:sldChg>
      <pc:sldChg chg="addSp delSp modSp">
        <pc:chgData name="Dilshad Hamad" userId="979cd35e-f77d-4a05-991b-12467fb01f90" providerId="ADAL" clId="{4FA9B897-C21A-4D09-8C68-CA066E6BE369}" dt="2018-11-21T10:53:38.870" v="83" actId="255"/>
        <pc:sldMkLst>
          <pc:docMk/>
          <pc:sldMk cId="2529283760" sldId="267"/>
        </pc:sldMkLst>
        <pc:spChg chg="mod">
          <ac:chgData name="Dilshad Hamad" userId="979cd35e-f77d-4a05-991b-12467fb01f90" providerId="ADAL" clId="{4FA9B897-C21A-4D09-8C68-CA066E6BE369}" dt="2018-11-21T10:51:03.531" v="27" actId="20577"/>
          <ac:spMkLst>
            <pc:docMk/>
            <pc:sldMk cId="2529283760" sldId="267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0:51:32.987" v="54" actId="27636"/>
          <ac:spMkLst>
            <pc:docMk/>
            <pc:sldMk cId="2529283760" sldId="267"/>
            <ac:spMk id="3" creationId="{E0AEE38F-A159-4236-9FD8-F7FB15F00E5C}"/>
          </ac:spMkLst>
        </pc:spChg>
        <pc:spChg chg="add del mod">
          <ac:chgData name="Dilshad Hamad" userId="979cd35e-f77d-4a05-991b-12467fb01f90" providerId="ADAL" clId="{4FA9B897-C21A-4D09-8C68-CA066E6BE369}" dt="2018-11-21T10:50:53.349" v="26" actId="255"/>
          <ac:spMkLst>
            <pc:docMk/>
            <pc:sldMk cId="2529283760" sldId="267"/>
            <ac:spMk id="4" creationId="{8A041846-5508-4F45-B2E0-037B85B52170}"/>
          </ac:spMkLst>
        </pc:spChg>
        <pc:spChg chg="add mod">
          <ac:chgData name="Dilshad Hamad" userId="979cd35e-f77d-4a05-991b-12467fb01f90" providerId="ADAL" clId="{4FA9B897-C21A-4D09-8C68-CA066E6BE369}" dt="2018-11-21T10:53:38.870" v="83" actId="255"/>
          <ac:spMkLst>
            <pc:docMk/>
            <pc:sldMk cId="2529283760" sldId="267"/>
            <ac:spMk id="5" creationId="{E9FDFF53-2B6A-4E57-A40D-4BB61D0DC520}"/>
          </ac:spMkLst>
        </pc:spChg>
      </pc:sldChg>
      <pc:sldChg chg="addSp delSp modSp">
        <pc:chgData name="Dilshad Hamad" userId="979cd35e-f77d-4a05-991b-12467fb01f90" providerId="ADAL" clId="{4FA9B897-C21A-4D09-8C68-CA066E6BE369}" dt="2018-11-21T10:54:42.061" v="93" actId="5793"/>
        <pc:sldMkLst>
          <pc:docMk/>
          <pc:sldMk cId="450843883" sldId="268"/>
        </pc:sldMkLst>
        <pc:spChg chg="add del mod">
          <ac:chgData name="Dilshad Hamad" userId="979cd35e-f77d-4a05-991b-12467fb01f90" providerId="ADAL" clId="{4FA9B897-C21A-4D09-8C68-CA066E6BE369}" dt="2018-11-21T10:54:03.311" v="86" actId="5793"/>
          <ac:spMkLst>
            <pc:docMk/>
            <pc:sldMk cId="450843883" sldId="268"/>
            <ac:spMk id="2" creationId="{CDA360D7-6605-4195-9FE4-DE44E93EB931}"/>
          </ac:spMkLst>
        </pc:spChg>
        <pc:spChg chg="mod">
          <ac:chgData name="Dilshad Hamad" userId="979cd35e-f77d-4a05-991b-12467fb01f90" providerId="ADAL" clId="{4FA9B897-C21A-4D09-8C68-CA066E6BE369}" dt="2018-11-21T10:53:51.392" v="84" actId="5793"/>
          <ac:spMkLst>
            <pc:docMk/>
            <pc:sldMk cId="450843883" sldId="268"/>
            <ac:spMk id="3" creationId="{00000000-0000-0000-0000-000000000000}"/>
          </ac:spMkLst>
        </pc:spChg>
        <pc:spChg chg="add del mod">
          <ac:chgData name="Dilshad Hamad" userId="979cd35e-f77d-4a05-991b-12467fb01f90" providerId="ADAL" clId="{4FA9B897-C21A-4D09-8C68-CA066E6BE369}" dt="2018-11-21T10:54:03.311" v="86" actId="5793"/>
          <ac:spMkLst>
            <pc:docMk/>
            <pc:sldMk cId="450843883" sldId="268"/>
            <ac:spMk id="4" creationId="{3DD7BD64-65E1-405E-83F1-0C60D8A2B891}"/>
          </ac:spMkLst>
        </pc:spChg>
        <pc:spChg chg="add mod">
          <ac:chgData name="Dilshad Hamad" userId="979cd35e-f77d-4a05-991b-12467fb01f90" providerId="ADAL" clId="{4FA9B897-C21A-4D09-8C68-CA066E6BE369}" dt="2018-11-21T10:54:29.263" v="90" actId="1076"/>
          <ac:spMkLst>
            <pc:docMk/>
            <pc:sldMk cId="450843883" sldId="268"/>
            <ac:spMk id="5" creationId="{981DA138-6809-4927-914F-24B51B6EE38F}"/>
          </ac:spMkLst>
        </pc:spChg>
        <pc:spChg chg="add mod">
          <ac:chgData name="Dilshad Hamad" userId="979cd35e-f77d-4a05-991b-12467fb01f90" providerId="ADAL" clId="{4FA9B897-C21A-4D09-8C68-CA066E6BE369}" dt="2018-11-21T10:54:42.061" v="93" actId="5793"/>
          <ac:spMkLst>
            <pc:docMk/>
            <pc:sldMk cId="450843883" sldId="268"/>
            <ac:spMk id="6" creationId="{6C76D869-F78E-402D-8A98-F7812D29F23E}"/>
          </ac:spMkLst>
        </pc:spChg>
      </pc:sldChg>
      <pc:sldChg chg="addSp modSp">
        <pc:chgData name="Dilshad Hamad" userId="979cd35e-f77d-4a05-991b-12467fb01f90" providerId="ADAL" clId="{4FA9B897-C21A-4D09-8C68-CA066E6BE369}" dt="2018-11-21T11:03:32.526" v="257" actId="113"/>
        <pc:sldMkLst>
          <pc:docMk/>
          <pc:sldMk cId="4195291667" sldId="269"/>
        </pc:sldMkLst>
        <pc:spChg chg="mod">
          <ac:chgData name="Dilshad Hamad" userId="979cd35e-f77d-4a05-991b-12467fb01f90" providerId="ADAL" clId="{4FA9B897-C21A-4D09-8C68-CA066E6BE369}" dt="2018-11-21T11:02:44.902" v="232" actId="113"/>
          <ac:spMkLst>
            <pc:docMk/>
            <pc:sldMk cId="4195291667" sldId="269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1:03:32.526" v="257" actId="113"/>
          <ac:spMkLst>
            <pc:docMk/>
            <pc:sldMk cId="4195291667" sldId="269"/>
            <ac:spMk id="3" creationId="{2C077308-A8CC-411D-8F19-B1E7B41D479D}"/>
          </ac:spMkLst>
        </pc:spChg>
        <pc:spChg chg="add mod">
          <ac:chgData name="Dilshad Hamad" userId="979cd35e-f77d-4a05-991b-12467fb01f90" providerId="ADAL" clId="{4FA9B897-C21A-4D09-8C68-CA066E6BE369}" dt="2018-11-21T11:03:15.486" v="251" actId="14100"/>
          <ac:spMkLst>
            <pc:docMk/>
            <pc:sldMk cId="4195291667" sldId="269"/>
            <ac:spMk id="4" creationId="{8A8AACD6-5E7C-44E3-BD32-4C0E35731DB6}"/>
          </ac:spMkLst>
        </pc:spChg>
      </pc:sldChg>
      <pc:sldChg chg="addSp modSp">
        <pc:chgData name="Dilshad Hamad" userId="979cd35e-f77d-4a05-991b-12467fb01f90" providerId="ADAL" clId="{4FA9B897-C21A-4D09-8C68-CA066E6BE369}" dt="2018-11-21T11:04:15.005" v="287" actId="14100"/>
        <pc:sldMkLst>
          <pc:docMk/>
          <pc:sldMk cId="1372070333" sldId="270"/>
        </pc:sldMkLst>
        <pc:spChg chg="mod">
          <ac:chgData name="Dilshad Hamad" userId="979cd35e-f77d-4a05-991b-12467fb01f90" providerId="ADAL" clId="{4FA9B897-C21A-4D09-8C68-CA066E6BE369}" dt="2018-11-21T11:03:46.246" v="259" actId="14100"/>
          <ac:spMkLst>
            <pc:docMk/>
            <pc:sldMk cId="1372070333" sldId="270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1:04:00.070" v="277" actId="113"/>
          <ac:spMkLst>
            <pc:docMk/>
            <pc:sldMk cId="1372070333" sldId="270"/>
            <ac:spMk id="3" creationId="{18ED3C87-CF0B-4F95-AB57-F9EDBAE41B14}"/>
          </ac:spMkLst>
        </pc:spChg>
        <pc:spChg chg="add mod">
          <ac:chgData name="Dilshad Hamad" userId="979cd35e-f77d-4a05-991b-12467fb01f90" providerId="ADAL" clId="{4FA9B897-C21A-4D09-8C68-CA066E6BE369}" dt="2018-11-21T11:04:15.005" v="287" actId="14100"/>
          <ac:spMkLst>
            <pc:docMk/>
            <pc:sldMk cId="1372070333" sldId="270"/>
            <ac:spMk id="4" creationId="{8C36250E-FFBD-49AE-875E-8A1282DCC813}"/>
          </ac:spMkLst>
        </pc:spChg>
      </pc:sldChg>
      <pc:sldChg chg="addSp delSp modSp">
        <pc:chgData name="Dilshad Hamad" userId="979cd35e-f77d-4a05-991b-12467fb01f90" providerId="ADAL" clId="{4FA9B897-C21A-4D09-8C68-CA066E6BE369}" dt="2018-11-21T11:05:38.240" v="310" actId="313"/>
        <pc:sldMkLst>
          <pc:docMk/>
          <pc:sldMk cId="1728443297" sldId="271"/>
        </pc:sldMkLst>
        <pc:spChg chg="del mod">
          <ac:chgData name="Dilshad Hamad" userId="979cd35e-f77d-4a05-991b-12467fb01f90" providerId="ADAL" clId="{4FA9B897-C21A-4D09-8C68-CA066E6BE369}" dt="2018-11-21T11:05:22.197" v="306" actId="313"/>
          <ac:spMkLst>
            <pc:docMk/>
            <pc:sldMk cId="1728443297" sldId="271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1:05:21.460" v="304" actId="14100"/>
          <ac:spMkLst>
            <pc:docMk/>
            <pc:sldMk cId="1728443297" sldId="271"/>
            <ac:spMk id="3" creationId="{399FB87C-31FB-48F5-8489-217814D678C2}"/>
          </ac:spMkLst>
        </pc:spChg>
        <pc:spChg chg="add mod">
          <ac:chgData name="Dilshad Hamad" userId="979cd35e-f77d-4a05-991b-12467fb01f90" providerId="ADAL" clId="{4FA9B897-C21A-4D09-8C68-CA066E6BE369}" dt="2018-11-21T11:05:38.240" v="310" actId="313"/>
          <ac:spMkLst>
            <pc:docMk/>
            <pc:sldMk cId="1728443297" sldId="271"/>
            <ac:spMk id="4" creationId="{F897398E-C5D7-4052-8C31-0D082C14FEB4}"/>
          </ac:spMkLst>
        </pc:spChg>
      </pc:sldChg>
      <pc:sldChg chg="addSp delSp modSp">
        <pc:chgData name="Dilshad Hamad" userId="979cd35e-f77d-4a05-991b-12467fb01f90" providerId="ADAL" clId="{4FA9B897-C21A-4D09-8C68-CA066E6BE369}" dt="2018-11-21T11:06:23.539" v="325" actId="14100"/>
        <pc:sldMkLst>
          <pc:docMk/>
          <pc:sldMk cId="2663293088" sldId="273"/>
        </pc:sldMkLst>
        <pc:spChg chg="del mod">
          <ac:chgData name="Dilshad Hamad" userId="979cd35e-f77d-4a05-991b-12467fb01f90" providerId="ADAL" clId="{4FA9B897-C21A-4D09-8C68-CA066E6BE369}" dt="2018-11-21T11:06:19.807" v="324" actId="14100"/>
          <ac:spMkLst>
            <pc:docMk/>
            <pc:sldMk cId="2663293088" sldId="273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1:05:58.491" v="317" actId="1076"/>
          <ac:spMkLst>
            <pc:docMk/>
            <pc:sldMk cId="2663293088" sldId="273"/>
            <ac:spMk id="3" creationId="{963A050E-20B5-4AA5-AD53-97B65C1E51FD}"/>
          </ac:spMkLst>
        </pc:spChg>
        <pc:spChg chg="add mod">
          <ac:chgData name="Dilshad Hamad" userId="979cd35e-f77d-4a05-991b-12467fb01f90" providerId="ADAL" clId="{4FA9B897-C21A-4D09-8C68-CA066E6BE369}" dt="2018-11-21T11:06:23.539" v="325" actId="14100"/>
          <ac:spMkLst>
            <pc:docMk/>
            <pc:sldMk cId="2663293088" sldId="273"/>
            <ac:spMk id="4" creationId="{9B15C092-0F09-45CE-9937-5E8CD56DDDBB}"/>
          </ac:spMkLst>
        </pc:spChg>
      </pc:sldChg>
      <pc:sldChg chg="modSp">
        <pc:chgData name="Dilshad Hamad" userId="979cd35e-f77d-4a05-991b-12467fb01f90" providerId="ADAL" clId="{4FA9B897-C21A-4D09-8C68-CA066E6BE369}" dt="2018-11-21T11:07:58.995" v="339" actId="14100"/>
        <pc:sldMkLst>
          <pc:docMk/>
          <pc:sldMk cId="4212251926" sldId="274"/>
        </pc:sldMkLst>
        <pc:spChg chg="mod">
          <ac:chgData name="Dilshad Hamad" userId="979cd35e-f77d-4a05-991b-12467fb01f90" providerId="ADAL" clId="{4FA9B897-C21A-4D09-8C68-CA066E6BE369}" dt="2018-11-21T11:07:58.995" v="339" actId="14100"/>
          <ac:spMkLst>
            <pc:docMk/>
            <pc:sldMk cId="4212251926" sldId="274"/>
            <ac:spMk id="2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1:06:47.037" v="329" actId="14100"/>
        <pc:sldMkLst>
          <pc:docMk/>
          <pc:sldMk cId="2762994013" sldId="275"/>
        </pc:sldMkLst>
        <pc:spChg chg="mod">
          <ac:chgData name="Dilshad Hamad" userId="979cd35e-f77d-4a05-991b-12467fb01f90" providerId="ADAL" clId="{4FA9B897-C21A-4D09-8C68-CA066E6BE369}" dt="2018-11-21T11:06:44.335" v="328" actId="14100"/>
          <ac:spMkLst>
            <pc:docMk/>
            <pc:sldMk cId="2762994013" sldId="275"/>
            <ac:spMk id="2" creationId="{00000000-0000-0000-0000-000000000000}"/>
          </ac:spMkLst>
        </pc:spChg>
        <pc:spChg chg="mod">
          <ac:chgData name="Dilshad Hamad" userId="979cd35e-f77d-4a05-991b-12467fb01f90" providerId="ADAL" clId="{4FA9B897-C21A-4D09-8C68-CA066E6BE369}" dt="2018-11-21T11:06:47.037" v="329" actId="14100"/>
          <ac:spMkLst>
            <pc:docMk/>
            <pc:sldMk cId="2762994013" sldId="275"/>
            <ac:spMk id="3" creationId="{00000000-0000-0000-0000-000000000000}"/>
          </ac:spMkLst>
        </pc:spChg>
      </pc:sldChg>
      <pc:sldChg chg="modSp">
        <pc:chgData name="Dilshad Hamad" userId="979cd35e-f77d-4a05-991b-12467fb01f90" providerId="ADAL" clId="{4FA9B897-C21A-4D09-8C68-CA066E6BE369}" dt="2018-11-21T11:07:45.849" v="338" actId="1076"/>
        <pc:sldMkLst>
          <pc:docMk/>
          <pc:sldMk cId="2713178822" sldId="276"/>
        </pc:sldMkLst>
        <pc:spChg chg="mod">
          <ac:chgData name="Dilshad Hamad" userId="979cd35e-f77d-4a05-991b-12467fb01f90" providerId="ADAL" clId="{4FA9B897-C21A-4D09-8C68-CA066E6BE369}" dt="2018-11-21T11:07:45.849" v="338" actId="1076"/>
          <ac:spMkLst>
            <pc:docMk/>
            <pc:sldMk cId="2713178822" sldId="276"/>
            <ac:spMk id="2" creationId="{00000000-0000-0000-0000-000000000000}"/>
          </ac:spMkLst>
        </pc:spChg>
        <pc:spChg chg="mod">
          <ac:chgData name="Dilshad Hamad" userId="979cd35e-f77d-4a05-991b-12467fb01f90" providerId="ADAL" clId="{4FA9B897-C21A-4D09-8C68-CA066E6BE369}" dt="2018-11-21T11:07:32.978" v="335" actId="1076"/>
          <ac:spMkLst>
            <pc:docMk/>
            <pc:sldMk cId="2713178822" sldId="276"/>
            <ac:spMk id="3" creationId="{00000000-0000-0000-0000-000000000000}"/>
          </ac:spMkLst>
        </pc:spChg>
      </pc:sldChg>
      <pc:sldChg chg="del">
        <pc:chgData name="Dilshad Hamad" userId="979cd35e-f77d-4a05-991b-12467fb01f90" providerId="ADAL" clId="{4FA9B897-C21A-4D09-8C68-CA066E6BE369}" dt="2018-11-21T10:44:54.903" v="0" actId="2696"/>
        <pc:sldMkLst>
          <pc:docMk/>
          <pc:sldMk cId="1754098485" sldId="277"/>
        </pc:sldMkLst>
      </pc:sldChg>
      <pc:sldChg chg="addSp modSp">
        <pc:chgData name="Dilshad Hamad" userId="979cd35e-f77d-4a05-991b-12467fb01f90" providerId="ADAL" clId="{4FA9B897-C21A-4D09-8C68-CA066E6BE369}" dt="2018-11-21T10:57:27.509" v="136" actId="207"/>
        <pc:sldMkLst>
          <pc:docMk/>
          <pc:sldMk cId="575128743" sldId="278"/>
        </pc:sldMkLst>
        <pc:spChg chg="mod">
          <ac:chgData name="Dilshad Hamad" userId="979cd35e-f77d-4a05-991b-12467fb01f90" providerId="ADAL" clId="{4FA9B897-C21A-4D09-8C68-CA066E6BE369}" dt="2018-11-21T10:55:30.192" v="95" actId="207"/>
          <ac:spMkLst>
            <pc:docMk/>
            <pc:sldMk cId="575128743" sldId="278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0:57:27.509" v="136" actId="207"/>
          <ac:spMkLst>
            <pc:docMk/>
            <pc:sldMk cId="575128743" sldId="278"/>
            <ac:spMk id="3" creationId="{170F250B-CB80-43CD-A7FB-4679FCA52BD6}"/>
          </ac:spMkLst>
        </pc:spChg>
        <pc:spChg chg="add mod">
          <ac:chgData name="Dilshad Hamad" userId="979cd35e-f77d-4a05-991b-12467fb01f90" providerId="ADAL" clId="{4FA9B897-C21A-4D09-8C68-CA066E6BE369}" dt="2018-11-21T10:57:21.810" v="135" actId="255"/>
          <ac:spMkLst>
            <pc:docMk/>
            <pc:sldMk cId="575128743" sldId="278"/>
            <ac:spMk id="4" creationId="{2D9D369E-A77E-457E-95F2-9532BDAC2910}"/>
          </ac:spMkLst>
        </pc:spChg>
      </pc:sldChg>
      <pc:sldChg chg="addSp modSp">
        <pc:chgData name="Dilshad Hamad" userId="979cd35e-f77d-4a05-991b-12467fb01f90" providerId="ADAL" clId="{4FA9B897-C21A-4D09-8C68-CA066E6BE369}" dt="2018-11-21T10:59:00.883" v="153" actId="2710"/>
        <pc:sldMkLst>
          <pc:docMk/>
          <pc:sldMk cId="2559351274" sldId="279"/>
        </pc:sldMkLst>
        <pc:spChg chg="mod">
          <ac:chgData name="Dilshad Hamad" userId="979cd35e-f77d-4a05-991b-12467fb01f90" providerId="ADAL" clId="{4FA9B897-C21A-4D09-8C68-CA066E6BE369}" dt="2018-11-21T10:57:41.036" v="137" actId="2710"/>
          <ac:spMkLst>
            <pc:docMk/>
            <pc:sldMk cId="2559351274" sldId="279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0:58:05.298" v="144" actId="1076"/>
          <ac:spMkLst>
            <pc:docMk/>
            <pc:sldMk cId="2559351274" sldId="279"/>
            <ac:spMk id="3" creationId="{B8C06218-5D67-4C1D-9E2A-932E72D5E22D}"/>
          </ac:spMkLst>
        </pc:spChg>
        <pc:spChg chg="add mod">
          <ac:chgData name="Dilshad Hamad" userId="979cd35e-f77d-4a05-991b-12467fb01f90" providerId="ADAL" clId="{4FA9B897-C21A-4D09-8C68-CA066E6BE369}" dt="2018-11-21T10:59:00.883" v="153" actId="2710"/>
          <ac:spMkLst>
            <pc:docMk/>
            <pc:sldMk cId="2559351274" sldId="279"/>
            <ac:spMk id="4" creationId="{FCECE709-707B-484C-8FB0-E23489B23487}"/>
          </ac:spMkLst>
        </pc:spChg>
      </pc:sldChg>
      <pc:sldChg chg="addSp modSp">
        <pc:chgData name="Dilshad Hamad" userId="979cd35e-f77d-4a05-991b-12467fb01f90" providerId="ADAL" clId="{4FA9B897-C21A-4D09-8C68-CA066E6BE369}" dt="2018-11-21T11:02:27.226" v="230" actId="255"/>
        <pc:sldMkLst>
          <pc:docMk/>
          <pc:sldMk cId="355896933" sldId="280"/>
        </pc:sldMkLst>
        <pc:spChg chg="mod">
          <ac:chgData name="Dilshad Hamad" userId="979cd35e-f77d-4a05-991b-12467fb01f90" providerId="ADAL" clId="{4FA9B897-C21A-4D09-8C68-CA066E6BE369}" dt="2018-11-21T10:59:14.755" v="154" actId="255"/>
          <ac:spMkLst>
            <pc:docMk/>
            <pc:sldMk cId="355896933" sldId="280"/>
            <ac:spMk id="2" creationId="{00000000-0000-0000-0000-000000000000}"/>
          </ac:spMkLst>
        </pc:spChg>
        <pc:spChg chg="add mod">
          <ac:chgData name="Dilshad Hamad" userId="979cd35e-f77d-4a05-991b-12467fb01f90" providerId="ADAL" clId="{4FA9B897-C21A-4D09-8C68-CA066E6BE369}" dt="2018-11-21T11:02:20.454" v="226" actId="14100"/>
          <ac:spMkLst>
            <pc:docMk/>
            <pc:sldMk cId="355896933" sldId="280"/>
            <ac:spMk id="3" creationId="{D53D22DC-9D78-4655-BD7F-D9A6C578BF14}"/>
          </ac:spMkLst>
        </pc:spChg>
        <pc:spChg chg="add mod">
          <ac:chgData name="Dilshad Hamad" userId="979cd35e-f77d-4a05-991b-12467fb01f90" providerId="ADAL" clId="{4FA9B897-C21A-4D09-8C68-CA066E6BE369}" dt="2018-11-21T11:02:27.226" v="230" actId="255"/>
          <ac:spMkLst>
            <pc:docMk/>
            <pc:sldMk cId="355896933" sldId="280"/>
            <ac:spMk id="4" creationId="{C5BFE832-335E-4A36-90A4-8E88FA1EE3FE}"/>
          </ac:spMkLst>
        </pc:spChg>
      </pc:sldChg>
      <pc:sldChg chg="modSp">
        <pc:chgData name="Dilshad Hamad" userId="979cd35e-f77d-4a05-991b-12467fb01f90" providerId="ADAL" clId="{4FA9B897-C21A-4D09-8C68-CA066E6BE369}" dt="2018-11-21T11:04:56.946" v="295" actId="1076"/>
        <pc:sldMkLst>
          <pc:docMk/>
          <pc:sldMk cId="1520980353" sldId="281"/>
        </pc:sldMkLst>
        <pc:spChg chg="mod">
          <ac:chgData name="Dilshad Hamad" userId="979cd35e-f77d-4a05-991b-12467fb01f90" providerId="ADAL" clId="{4FA9B897-C21A-4D09-8C68-CA066E6BE369}" dt="2018-11-21T11:04:44.908" v="294" actId="14100"/>
          <ac:spMkLst>
            <pc:docMk/>
            <pc:sldMk cId="1520980353" sldId="281"/>
            <ac:spMk id="3" creationId="{00000000-0000-0000-0000-000000000000}"/>
          </ac:spMkLst>
        </pc:spChg>
        <pc:picChg chg="mod">
          <ac:chgData name="Dilshad Hamad" userId="979cd35e-f77d-4a05-991b-12467fb01f90" providerId="ADAL" clId="{4FA9B897-C21A-4D09-8C68-CA066E6BE369}" dt="2018-11-21T11:04:56.946" v="295" actId="1076"/>
          <ac:picMkLst>
            <pc:docMk/>
            <pc:sldMk cId="1520980353" sldId="281"/>
            <ac:picMk id="2" creationId="{00000000-0000-0000-0000-000000000000}"/>
          </ac:picMkLst>
        </pc:picChg>
      </pc:sldChg>
      <pc:sldChg chg="del">
        <pc:chgData name="Dilshad Hamad" userId="979cd35e-f77d-4a05-991b-12467fb01f90" providerId="ADAL" clId="{4FA9B897-C21A-4D09-8C68-CA066E6BE369}" dt="2018-11-21T12:30:47.764" v="518" actId="2696"/>
        <pc:sldMkLst>
          <pc:docMk/>
          <pc:sldMk cId="373882111" sldId="282"/>
        </pc:sldMkLst>
      </pc:sldChg>
      <pc:sldChg chg="del">
        <pc:chgData name="Dilshad Hamad" userId="979cd35e-f77d-4a05-991b-12467fb01f90" providerId="ADAL" clId="{4FA9B897-C21A-4D09-8C68-CA066E6BE369}" dt="2018-11-21T12:30:45.189" v="517" actId="2696"/>
        <pc:sldMkLst>
          <pc:docMk/>
          <pc:sldMk cId="1131910008" sldId="283"/>
        </pc:sldMkLst>
      </pc:sldChg>
      <pc:sldChg chg="delSp del">
        <pc:chgData name="Dilshad Hamad" userId="979cd35e-f77d-4a05-991b-12467fb01f90" providerId="ADAL" clId="{4FA9B897-C21A-4D09-8C68-CA066E6BE369}" dt="2018-11-21T11:09:16.250" v="341" actId="2696"/>
        <pc:sldMkLst>
          <pc:docMk/>
          <pc:sldMk cId="2900681535" sldId="284"/>
        </pc:sldMkLst>
        <pc:picChg chg="del">
          <ac:chgData name="Dilshad Hamad" userId="979cd35e-f77d-4a05-991b-12467fb01f90" providerId="ADAL" clId="{4FA9B897-C21A-4D09-8C68-CA066E6BE369}" dt="2018-11-21T11:09:09.830" v="340" actId="478"/>
          <ac:picMkLst>
            <pc:docMk/>
            <pc:sldMk cId="2900681535" sldId="284"/>
            <ac:picMk id="2" creationId="{00000000-0000-0000-0000-000000000000}"/>
          </ac:picMkLst>
        </pc:picChg>
      </pc:sldChg>
      <pc:sldChg chg="addSp delSp modSp add">
        <pc:chgData name="Dilshad Hamad" userId="979cd35e-f77d-4a05-991b-12467fb01f90" providerId="ADAL" clId="{4FA9B897-C21A-4D09-8C68-CA066E6BE369}" dt="2018-11-21T12:44:28.240" v="622" actId="14100"/>
        <pc:sldMkLst>
          <pc:docMk/>
          <pc:sldMk cId="1217930901" sldId="285"/>
        </pc:sldMkLst>
        <pc:spChg chg="del">
          <ac:chgData name="Dilshad Hamad" userId="979cd35e-f77d-4a05-991b-12467fb01f90" providerId="ADAL" clId="{4FA9B897-C21A-4D09-8C68-CA066E6BE369}" dt="2018-11-21T12:31:18.703" v="520" actId="14100"/>
          <ac:spMkLst>
            <pc:docMk/>
            <pc:sldMk cId="1217930901" sldId="285"/>
            <ac:spMk id="2" creationId="{A06F9915-DADF-4575-80AF-014EBE746E15}"/>
          </ac:spMkLst>
        </pc:spChg>
        <pc:spChg chg="del">
          <ac:chgData name="Dilshad Hamad" userId="979cd35e-f77d-4a05-991b-12467fb01f90" providerId="ADAL" clId="{4FA9B897-C21A-4D09-8C68-CA066E6BE369}" dt="2018-11-21T12:31:18.703" v="520" actId="14100"/>
          <ac:spMkLst>
            <pc:docMk/>
            <pc:sldMk cId="1217930901" sldId="285"/>
            <ac:spMk id="3" creationId="{88F3B612-2483-4715-9DC1-CE4FB3C516E2}"/>
          </ac:spMkLst>
        </pc:spChg>
        <pc:spChg chg="add mod">
          <ac:chgData name="Dilshad Hamad" userId="979cd35e-f77d-4a05-991b-12467fb01f90" providerId="ADAL" clId="{4FA9B897-C21A-4D09-8C68-CA066E6BE369}" dt="2018-11-21T12:42:32.510" v="607" actId="27636"/>
          <ac:spMkLst>
            <pc:docMk/>
            <pc:sldMk cId="1217930901" sldId="285"/>
            <ac:spMk id="5" creationId="{CD535E53-3330-4243-97A3-3B807074B6E2}"/>
          </ac:spMkLst>
        </pc:spChg>
        <pc:spChg chg="add mod">
          <ac:chgData name="Dilshad Hamad" userId="979cd35e-f77d-4a05-991b-12467fb01f90" providerId="ADAL" clId="{4FA9B897-C21A-4D09-8C68-CA066E6BE369}" dt="2018-11-21T12:42:19.602" v="602" actId="14100"/>
          <ac:spMkLst>
            <pc:docMk/>
            <pc:sldMk cId="1217930901" sldId="285"/>
            <ac:spMk id="6" creationId="{EA886159-7AB5-40FD-81E2-E70C89A63A2C}"/>
          </ac:spMkLst>
        </pc:spChg>
        <pc:spChg chg="add mod">
          <ac:chgData name="Dilshad Hamad" userId="979cd35e-f77d-4a05-991b-12467fb01f90" providerId="ADAL" clId="{4FA9B897-C21A-4D09-8C68-CA066E6BE369}" dt="2018-11-21T12:42:35.930" v="608" actId="14100"/>
          <ac:spMkLst>
            <pc:docMk/>
            <pc:sldMk cId="1217930901" sldId="285"/>
            <ac:spMk id="7" creationId="{1530A2B9-2925-4365-A0B1-3DFCA18471AE}"/>
          </ac:spMkLst>
        </pc:spChg>
        <pc:spChg chg="add mod">
          <ac:chgData name="Dilshad Hamad" userId="979cd35e-f77d-4a05-991b-12467fb01f90" providerId="ADAL" clId="{4FA9B897-C21A-4D09-8C68-CA066E6BE369}" dt="2018-11-21T12:44:17.367" v="619" actId="1076"/>
          <ac:spMkLst>
            <pc:docMk/>
            <pc:sldMk cId="1217930901" sldId="285"/>
            <ac:spMk id="8" creationId="{BF2E322F-4CF7-4ABE-9059-288318B63C48}"/>
          </ac:spMkLst>
        </pc:spChg>
        <pc:spChg chg="add mod">
          <ac:chgData name="Dilshad Hamad" userId="979cd35e-f77d-4a05-991b-12467fb01f90" providerId="ADAL" clId="{4FA9B897-C21A-4D09-8C68-CA066E6BE369}" dt="2018-11-21T12:44:20.032" v="620" actId="14100"/>
          <ac:spMkLst>
            <pc:docMk/>
            <pc:sldMk cId="1217930901" sldId="285"/>
            <ac:spMk id="9" creationId="{295CDE11-AE7F-46B3-9501-A38D52E2AE50}"/>
          </ac:spMkLst>
        </pc:spChg>
        <pc:picChg chg="add mod">
          <ac:chgData name="Dilshad Hamad" userId="979cd35e-f77d-4a05-991b-12467fb01f90" providerId="ADAL" clId="{4FA9B897-C21A-4D09-8C68-CA066E6BE369}" dt="2018-11-21T12:42:38.220" v="609" actId="1076"/>
          <ac:picMkLst>
            <pc:docMk/>
            <pc:sldMk cId="1217930901" sldId="285"/>
            <ac:picMk id="11" creationId="{5D9CF894-92F6-4371-B5B3-B5F989610D8C}"/>
          </ac:picMkLst>
        </pc:picChg>
        <pc:picChg chg="add mod">
          <ac:chgData name="Dilshad Hamad" userId="979cd35e-f77d-4a05-991b-12467fb01f90" providerId="ADAL" clId="{4FA9B897-C21A-4D09-8C68-CA066E6BE369}" dt="2018-11-21T12:44:28.240" v="622" actId="14100"/>
          <ac:picMkLst>
            <pc:docMk/>
            <pc:sldMk cId="1217930901" sldId="285"/>
            <ac:picMk id="13" creationId="{3090704A-EB1D-4081-A834-D7A9D3FD90AB}"/>
          </ac:picMkLst>
        </pc:picChg>
      </pc:sldChg>
      <pc:sldChg chg="addSp delSp modSp add ord">
        <pc:chgData name="Dilshad Hamad" userId="979cd35e-f77d-4a05-991b-12467fb01f90" providerId="ADAL" clId="{4FA9B897-C21A-4D09-8C68-CA066E6BE369}" dt="2018-11-21T11:12:23.484" v="516" actId="255"/>
        <pc:sldMkLst>
          <pc:docMk/>
          <pc:sldMk cId="2802273836" sldId="286"/>
        </pc:sldMkLst>
        <pc:spChg chg="add del mod">
          <ac:chgData name="Dilshad Hamad" userId="979cd35e-f77d-4a05-991b-12467fb01f90" providerId="ADAL" clId="{4FA9B897-C21A-4D09-8C68-CA066E6BE369}" dt="2018-11-21T11:09:34.368" v="345" actId="255"/>
          <ac:spMkLst>
            <pc:docMk/>
            <pc:sldMk cId="2802273836" sldId="286"/>
            <ac:spMk id="3" creationId="{150BBEC3-BAAD-41FC-80FD-354E30318BDB}"/>
          </ac:spMkLst>
        </pc:spChg>
        <pc:spChg chg="add del mod">
          <ac:chgData name="Dilshad Hamad" userId="979cd35e-f77d-4a05-991b-12467fb01f90" providerId="ADAL" clId="{4FA9B897-C21A-4D09-8C68-CA066E6BE369}" dt="2018-11-21T11:09:34.368" v="345" actId="255"/>
          <ac:spMkLst>
            <pc:docMk/>
            <pc:sldMk cId="2802273836" sldId="286"/>
            <ac:spMk id="4" creationId="{B4198D2D-11E0-4DBE-AC12-BEBBE1FC46A6}"/>
          </ac:spMkLst>
        </pc:spChg>
        <pc:spChg chg="add mod">
          <ac:chgData name="Dilshad Hamad" userId="979cd35e-f77d-4a05-991b-12467fb01f90" providerId="ADAL" clId="{4FA9B897-C21A-4D09-8C68-CA066E6BE369}" dt="2018-11-21T11:11:23.584" v="497" actId="122"/>
          <ac:spMkLst>
            <pc:docMk/>
            <pc:sldMk cId="2802273836" sldId="286"/>
            <ac:spMk id="5" creationId="{7B30DD14-0C8A-4D6B-9FA2-D246352FCAD7}"/>
          </ac:spMkLst>
        </pc:spChg>
        <pc:spChg chg="add mod">
          <ac:chgData name="Dilshad Hamad" userId="979cd35e-f77d-4a05-991b-12467fb01f90" providerId="ADAL" clId="{4FA9B897-C21A-4D09-8C68-CA066E6BE369}" dt="2018-11-21T11:12:23.484" v="516" actId="255"/>
          <ac:spMkLst>
            <pc:docMk/>
            <pc:sldMk cId="2802273836" sldId="286"/>
            <ac:spMk id="6" creationId="{7B33F2A9-6DD6-4CB1-A516-891E316B1E30}"/>
          </ac:spMkLst>
        </pc:spChg>
      </pc:sldChg>
      <pc:sldChg chg="addSp delSp modSp add">
        <pc:chgData name="Dilshad Hamad" userId="979cd35e-f77d-4a05-991b-12467fb01f90" providerId="ADAL" clId="{4FA9B897-C21A-4D09-8C68-CA066E6BE369}" dt="2018-11-21T12:57:25.170" v="991" actId="20577"/>
        <pc:sldMkLst>
          <pc:docMk/>
          <pc:sldMk cId="3650595765" sldId="287"/>
        </pc:sldMkLst>
        <pc:spChg chg="mod">
          <ac:chgData name="Dilshad Hamad" userId="979cd35e-f77d-4a05-991b-12467fb01f90" providerId="ADAL" clId="{4FA9B897-C21A-4D09-8C68-CA066E6BE369}" dt="2018-11-21T12:52:48.416" v="799" actId="14100"/>
          <ac:spMkLst>
            <pc:docMk/>
            <pc:sldMk cId="3650595765" sldId="287"/>
            <ac:spMk id="2" creationId="{32E4640E-279E-4CF1-9940-A259126CCC61}"/>
          </ac:spMkLst>
        </pc:spChg>
        <pc:spChg chg="mod">
          <ac:chgData name="Dilshad Hamad" userId="979cd35e-f77d-4a05-991b-12467fb01f90" providerId="ADAL" clId="{4FA9B897-C21A-4D09-8C68-CA066E6BE369}" dt="2018-11-21T12:52:38.938" v="796" actId="20577"/>
          <ac:spMkLst>
            <pc:docMk/>
            <pc:sldMk cId="3650595765" sldId="287"/>
            <ac:spMk id="3" creationId="{0E31741D-0863-43C4-B779-A647DC760805}"/>
          </ac:spMkLst>
        </pc:spChg>
        <pc:spChg chg="mod">
          <ac:chgData name="Dilshad Hamad" userId="979cd35e-f77d-4a05-991b-12467fb01f90" providerId="ADAL" clId="{4FA9B897-C21A-4D09-8C68-CA066E6BE369}" dt="2018-11-21T12:57:25.170" v="991" actId="20577"/>
          <ac:spMkLst>
            <pc:docMk/>
            <pc:sldMk cId="3650595765" sldId="287"/>
            <ac:spMk id="4" creationId="{87970E9A-40E9-4A62-A9DC-BC62F1E0BE8C}"/>
          </ac:spMkLst>
        </pc:spChg>
        <pc:spChg chg="del mod">
          <ac:chgData name="Dilshad Hamad" userId="979cd35e-f77d-4a05-991b-12467fb01f90" providerId="ADAL" clId="{4FA9B897-C21A-4D09-8C68-CA066E6BE369}" dt="2018-11-21T12:52:22.485" v="781" actId="20577"/>
          <ac:spMkLst>
            <pc:docMk/>
            <pc:sldMk cId="3650595765" sldId="287"/>
            <ac:spMk id="5" creationId="{59FF2832-FFCD-46F5-A016-1F61DDA96F71}"/>
          </ac:spMkLst>
        </pc:spChg>
        <pc:spChg chg="add del mod">
          <ac:chgData name="Dilshad Hamad" userId="979cd35e-f77d-4a05-991b-12467fb01f90" providerId="ADAL" clId="{4FA9B897-C21A-4D09-8C68-CA066E6BE369}" dt="2018-11-21T12:52:22.485" v="781" actId="20577"/>
          <ac:spMkLst>
            <pc:docMk/>
            <pc:sldMk cId="3650595765" sldId="287"/>
            <ac:spMk id="6" creationId="{06180F32-9868-4CB2-A63A-36D8D61CE099}"/>
          </ac:spMkLst>
        </pc:spChg>
      </pc:sldChg>
    </pc:docChg>
  </pc:docChgLst>
  <pc:docChgLst>
    <pc:chgData name="Dilshad Hamad" userId="979cd35e-f77d-4a05-991b-12467fb01f90" providerId="ADAL" clId="{21F16207-95B7-4EE8-BF34-5715E5D8FD86}"/>
    <pc:docChg chg="custSel addSld modSld">
      <pc:chgData name="Dilshad Hamad" userId="979cd35e-f77d-4a05-991b-12467fb01f90" providerId="ADAL" clId="{21F16207-95B7-4EE8-BF34-5715E5D8FD86}" dt="2018-11-22T09:32:23.187" v="123" actId="14100"/>
      <pc:docMkLst>
        <pc:docMk/>
      </pc:docMkLst>
      <pc:sldChg chg="modSp">
        <pc:chgData name="Dilshad Hamad" userId="979cd35e-f77d-4a05-991b-12467fb01f90" providerId="ADAL" clId="{21F16207-95B7-4EE8-BF34-5715E5D8FD86}" dt="2018-11-22T09:29:34.651" v="101" actId="20577"/>
        <pc:sldMkLst>
          <pc:docMk/>
          <pc:sldMk cId="2802273836" sldId="286"/>
        </pc:sldMkLst>
        <pc:spChg chg="mod">
          <ac:chgData name="Dilshad Hamad" userId="979cd35e-f77d-4a05-991b-12467fb01f90" providerId="ADAL" clId="{21F16207-95B7-4EE8-BF34-5715E5D8FD86}" dt="2018-11-22T09:29:34.651" v="101" actId="20577"/>
          <ac:spMkLst>
            <pc:docMk/>
            <pc:sldMk cId="2802273836" sldId="286"/>
            <ac:spMk id="6" creationId="{7B33F2A9-6DD6-4CB1-A516-891E316B1E30}"/>
          </ac:spMkLst>
        </pc:spChg>
      </pc:sldChg>
      <pc:sldChg chg="addSp delSp modSp add">
        <pc:chgData name="Dilshad Hamad" userId="979cd35e-f77d-4a05-991b-12467fb01f90" providerId="ADAL" clId="{21F16207-95B7-4EE8-BF34-5715E5D8FD86}" dt="2018-11-22T09:32:23.187" v="123" actId="14100"/>
        <pc:sldMkLst>
          <pc:docMk/>
          <pc:sldMk cId="1281390653" sldId="290"/>
        </pc:sldMkLst>
        <pc:spChg chg="add mod">
          <ac:chgData name="Dilshad Hamad" userId="979cd35e-f77d-4a05-991b-12467fb01f90" providerId="ADAL" clId="{21F16207-95B7-4EE8-BF34-5715E5D8FD86}" dt="2018-11-22T09:32:13.019" v="122" actId="1076"/>
          <ac:spMkLst>
            <pc:docMk/>
            <pc:sldMk cId="1281390653" sldId="290"/>
            <ac:spMk id="3" creationId="{F548C202-E79E-4C3E-B52B-408032C70C80}"/>
          </ac:spMkLst>
        </pc:spChg>
        <pc:spChg chg="add del mod">
          <ac:chgData name="Dilshad Hamad" userId="979cd35e-f77d-4a05-991b-12467fb01f90" providerId="ADAL" clId="{21F16207-95B7-4EE8-BF34-5715E5D8FD86}" dt="2018-11-22T09:25:46.700" v="2" actId="931"/>
          <ac:spMkLst>
            <pc:docMk/>
            <pc:sldMk cId="1281390653" sldId="290"/>
            <ac:spMk id="4" creationId="{5378774A-2E70-45BC-BCE4-F664B679D60F}"/>
          </ac:spMkLst>
        </pc:spChg>
        <pc:spChg chg="add mod">
          <ac:chgData name="Dilshad Hamad" userId="979cd35e-f77d-4a05-991b-12467fb01f90" providerId="ADAL" clId="{21F16207-95B7-4EE8-BF34-5715E5D8FD86}" dt="2018-11-22T09:32:23.187" v="123" actId="14100"/>
          <ac:spMkLst>
            <pc:docMk/>
            <pc:sldMk cId="1281390653" sldId="290"/>
            <ac:spMk id="5" creationId="{BEDA39A0-C707-4D27-8B78-7CDFF21C35D4}"/>
          </ac:spMkLst>
        </pc:spChg>
        <pc:picChg chg="add mod">
          <ac:chgData name="Dilshad Hamad" userId="979cd35e-f77d-4a05-991b-12467fb01f90" providerId="ADAL" clId="{21F16207-95B7-4EE8-BF34-5715E5D8FD86}" dt="2018-11-22T09:31:19.900" v="102" actId="14100"/>
          <ac:picMkLst>
            <pc:docMk/>
            <pc:sldMk cId="1281390653" sldId="290"/>
            <ac:picMk id="7" creationId="{2E3159B3-E318-4E7C-A067-78B06C9EC0B2}"/>
          </ac:picMkLst>
        </pc:picChg>
      </pc:sldChg>
    </pc:docChg>
  </pc:docChgLst>
  <pc:docChgLst>
    <pc:chgData clId="Web-{F0525B6F-8BDF-4FBD-887C-E81D60DEF485}"/>
    <pc:docChg chg="modSld">
      <pc:chgData name="" userId="" providerId="" clId="Web-{F0525B6F-8BDF-4FBD-887C-E81D60DEF485}" dt="2018-11-21T20:10:31.041" v="1" actId="20577"/>
      <pc:docMkLst>
        <pc:docMk/>
      </pc:docMkLst>
      <pc:sldChg chg="modSp">
        <pc:chgData name="" userId="" providerId="" clId="Web-{F0525B6F-8BDF-4FBD-887C-E81D60DEF485}" dt="2018-11-21T20:10:31.041" v="0" actId="20577"/>
        <pc:sldMkLst>
          <pc:docMk/>
          <pc:sldMk cId="1767698850" sldId="288"/>
        </pc:sldMkLst>
        <pc:spChg chg="mod">
          <ac:chgData name="" userId="" providerId="" clId="Web-{F0525B6F-8BDF-4FBD-887C-E81D60DEF485}" dt="2018-11-21T20:10:31.041" v="0" actId="20577"/>
          <ac:spMkLst>
            <pc:docMk/>
            <pc:sldMk cId="1767698850" sldId="288"/>
            <ac:spMk id="3" creationId="{14B12DDA-AD04-4258-9E9F-350F3A4937A7}"/>
          </ac:spMkLst>
        </pc:spChg>
      </pc:sldChg>
    </pc:docChg>
  </pc:docChgLst>
  <pc:docChgLst>
    <pc:chgData name="Dilshad Hamad" userId="S::dilshad.hamad@ishik.edu.iq::979cd35e-f77d-4a05-991b-12467fb01f90" providerId="AD" clId="Web-{F0525B6F-8BDF-4FBD-887C-E81D60DEF485}"/>
    <pc:docChg chg="addSld modSld">
      <pc:chgData name="Dilshad Hamad" userId="S::dilshad.hamad@ishik.edu.iq::979cd35e-f77d-4a05-991b-12467fb01f90" providerId="AD" clId="Web-{F0525B6F-8BDF-4FBD-887C-E81D60DEF485}" dt="2018-11-21T20:10:44.447" v="79" actId="20577"/>
      <pc:docMkLst>
        <pc:docMk/>
      </pc:docMkLst>
      <pc:sldChg chg="modSp new">
        <pc:chgData name="Dilshad Hamad" userId="S::dilshad.hamad@ishik.edu.iq::979cd35e-f77d-4a05-991b-12467fb01f90" providerId="AD" clId="Web-{F0525B6F-8BDF-4FBD-887C-E81D60DEF485}" dt="2018-11-21T20:10:40.338" v="77" actId="20577"/>
        <pc:sldMkLst>
          <pc:docMk/>
          <pc:sldMk cId="1767698850" sldId="288"/>
        </pc:sldMkLst>
        <pc:spChg chg="mod">
          <ac:chgData name="Dilshad Hamad" userId="S::dilshad.hamad@ishik.edu.iq::979cd35e-f77d-4a05-991b-12467fb01f90" providerId="AD" clId="Web-{F0525B6F-8BDF-4FBD-887C-E81D60DEF485}" dt="2018-11-21T19:46:37.413" v="22" actId="14100"/>
          <ac:spMkLst>
            <pc:docMk/>
            <pc:sldMk cId="1767698850" sldId="288"/>
            <ac:spMk id="2" creationId="{15592E56-9935-425D-863E-A0EDB2A2707D}"/>
          </ac:spMkLst>
        </pc:spChg>
        <pc:spChg chg="mod">
          <ac:chgData name="Dilshad Hamad" userId="S::dilshad.hamad@ishik.edu.iq::979cd35e-f77d-4a05-991b-12467fb01f90" providerId="AD" clId="Web-{F0525B6F-8BDF-4FBD-887C-E81D60DEF485}" dt="2018-11-21T20:10:40.338" v="77" actId="20577"/>
          <ac:spMkLst>
            <pc:docMk/>
            <pc:sldMk cId="1767698850" sldId="288"/>
            <ac:spMk id="3" creationId="{14B12DDA-AD04-4258-9E9F-350F3A4937A7}"/>
          </ac:spMkLst>
        </pc:spChg>
      </pc:sldChg>
    </pc:docChg>
  </pc:docChgLst>
  <pc:docChgLst>
    <pc:chgData name="Dilshad Hamad" userId="S::dilshad.hamad@ishik.edu.iq::979cd35e-f77d-4a05-991b-12467fb01f90" providerId="AD" clId="Web-{688774DC-928C-38CB-66ED-56D1E44951C3}"/>
    <pc:docChg chg="addSld modSld">
      <pc:chgData name="Dilshad Hamad" userId="S::dilshad.hamad@ishik.edu.iq::979cd35e-f77d-4a05-991b-12467fb01f90" providerId="AD" clId="Web-{688774DC-928C-38CB-66ED-56D1E44951C3}" dt="2018-11-21T21:09:51.563" v="11" actId="14100"/>
      <pc:docMkLst>
        <pc:docMk/>
      </pc:docMkLst>
      <pc:sldChg chg="addSp delSp modSp new">
        <pc:chgData name="Dilshad Hamad" userId="S::dilshad.hamad@ishik.edu.iq::979cd35e-f77d-4a05-991b-12467fb01f90" providerId="AD" clId="Web-{688774DC-928C-38CB-66ED-56D1E44951C3}" dt="2018-11-21T21:09:51.563" v="11" actId="14100"/>
        <pc:sldMkLst>
          <pc:docMk/>
          <pc:sldMk cId="2664306989" sldId="289"/>
        </pc:sldMkLst>
        <pc:picChg chg="add del mod">
          <ac:chgData name="Dilshad Hamad" userId="S::dilshad.hamad@ishik.edu.iq::979cd35e-f77d-4a05-991b-12467fb01f90" providerId="AD" clId="Web-{688774DC-928C-38CB-66ED-56D1E44951C3}" dt="2018-11-21T21:08:48.953" v="2" actId="14100"/>
          <ac:picMkLst>
            <pc:docMk/>
            <pc:sldMk cId="2664306989" sldId="289"/>
            <ac:picMk id="3" creationId="{944971F8-80A3-4A32-ABEE-AF6EC535F486}"/>
          </ac:picMkLst>
        </pc:picChg>
        <pc:picChg chg="add del mod">
          <ac:chgData name="Dilshad Hamad" userId="S::dilshad.hamad@ishik.edu.iq::979cd35e-f77d-4a05-991b-12467fb01f90" providerId="AD" clId="Web-{688774DC-928C-38CB-66ED-56D1E44951C3}" dt="2018-11-21T21:09:05.766" v="4" actId="14100"/>
          <ac:picMkLst>
            <pc:docMk/>
            <pc:sldMk cId="2664306989" sldId="289"/>
            <ac:picMk id="5" creationId="{5BE8A345-A55F-4EF9-B615-3C318F69CF79}"/>
          </ac:picMkLst>
        </pc:picChg>
        <pc:picChg chg="add mod">
          <ac:chgData name="Dilshad Hamad" userId="S::dilshad.hamad@ishik.edu.iq::979cd35e-f77d-4a05-991b-12467fb01f90" providerId="AD" clId="Web-{688774DC-928C-38CB-66ED-56D1E44951C3}" dt="2018-11-21T21:09:51.563" v="11" actId="14100"/>
          <ac:picMkLst>
            <pc:docMk/>
            <pc:sldMk cId="2664306989" sldId="289"/>
            <ac:picMk id="7" creationId="{68966E48-C03A-478C-9451-3FF4C32178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8D84E-A3DB-4B16-B709-9766DEBD47D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95A98-7419-4C53-9FDF-CE582573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8D16-C2D1-4DFC-8750-8EA2A220A19E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30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32D-E56C-45B2-BB1F-C32B4E266D8B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2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7FC-2B83-43C5-943D-C00673D69A2D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51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305D-E398-42C8-B67F-B3DC43FA7861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77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C1E-C388-4F4C-969C-8625FC46D66C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16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EB6F-D70D-4B7D-8C43-006A06938322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6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FE20-9C0B-418C-928B-B05129FF3284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05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EC25-2F9D-4FB9-A547-0D3A46307D87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94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16A-B334-44D2-8D28-EE0D8FBC0A8E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6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FA02-3A21-4308-819B-036E972F79F0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7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05A-6C07-446F-BCEE-F7F19494B111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259B-4A98-4226-8917-1100A3677AE4}" type="datetime1">
              <a:rPr lang="tr-TR" smtClean="0"/>
              <a:t>22.11.2018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7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2430-56F8-4FD6-BCDF-6027FC390138}" type="datetime1">
              <a:rPr lang="tr-TR" smtClean="0"/>
              <a:t>22.11.2018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07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2C6B-C876-4D8E-83ED-98C3C0E77E7E}" type="datetime1">
              <a:rPr lang="tr-TR" smtClean="0"/>
              <a:t>22.11.2018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82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F69-8289-47F1-8FED-0A721DE6552E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2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3605-A4B5-4BE3-AAE1-B0B056335875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2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2025-2C7B-4FAA-BBFA-B4DEC3828940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Prepared by: Mustafa Bingol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E90C3A-9B70-41E1-9853-3D3D96861E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0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-7uziXlwE" TargetMode="External"/><Relationship Id="rId2" Type="http://schemas.openxmlformats.org/officeDocument/2006/relationships/hyperlink" Target="https://www.youtube.com/watch?v=Vn29UnXLL9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30DD14-0C8A-4D6B-9FA2-D246352FC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865" y="500270"/>
            <a:ext cx="8915399" cy="1126283"/>
          </a:xfrm>
        </p:spPr>
        <p:txBody>
          <a:bodyPr/>
          <a:lstStyle/>
          <a:p>
            <a:pPr algn="ctr"/>
            <a:r>
              <a:rPr lang="en-US" b="1" dirty="0"/>
              <a:t>Academic Debate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33F2A9-6DD6-4CB1-A516-891E316B1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4" y="3260036"/>
            <a:ext cx="7084874" cy="223961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Academic Debate &amp; Critical Thinking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</a:rPr>
              <a:t>DBT 101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</a:rPr>
              <a:t>First year IRD</a:t>
            </a:r>
          </a:p>
          <a:p>
            <a:pPr algn="ctr"/>
            <a:r>
              <a:rPr lang="en-US" sz="2000" b="1" dirty="0" err="1">
                <a:latin typeface="Garamond" panose="02020404030301010803" pitchFamily="18" charset="0"/>
              </a:rPr>
              <a:t>Ishik</a:t>
            </a:r>
            <a:r>
              <a:rPr lang="en-US" sz="2000" b="1" dirty="0">
                <a:latin typeface="Garamond" panose="02020404030301010803" pitchFamily="18" charset="0"/>
              </a:rPr>
              <a:t> University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</a:rPr>
              <a:t>Fall 2018-19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</a:rPr>
              <a:t>Modified &amp; Delivered by: Dr. Dilshad Hamad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D63AE-F281-404B-9B51-84BAD236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C65C-943E-4F35-8C2A-8A9EF1FF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80227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40834" y="516834"/>
            <a:ext cx="9410267" cy="4786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dirty="0"/>
              <a:t>COMMON TERMS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333CC"/>
                </a:solidFill>
              </a:rPr>
              <a:t>Resolution</a:t>
            </a:r>
            <a:r>
              <a:rPr lang="en-US" sz="2000" dirty="0">
                <a:solidFill>
                  <a:srgbClr val="3333CC"/>
                </a:solidFill>
              </a:rPr>
              <a:t>:</a:t>
            </a:r>
            <a:r>
              <a:rPr lang="en-US" sz="2000" dirty="0"/>
              <a:t> </a:t>
            </a:r>
            <a:r>
              <a:rPr lang="en-US" altLang="tr-TR" sz="2000" dirty="0">
                <a:latin typeface="Comic Sans MS" panose="030F0702030302020204" pitchFamily="66" charset="0"/>
              </a:rPr>
              <a:t>The topic of the debate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333CC"/>
                </a:solidFill>
              </a:rPr>
              <a:t>Affirmative team</a:t>
            </a:r>
            <a:r>
              <a:rPr lang="en-US" sz="2000" dirty="0"/>
              <a:t>: supporting the resolution (</a:t>
            </a:r>
            <a:r>
              <a:rPr lang="ja-JP" altLang="en-US" sz="2000" dirty="0"/>
              <a:t>‘</a:t>
            </a:r>
            <a:r>
              <a:rPr lang="en-US" altLang="ja-JP" sz="2000" dirty="0"/>
              <a:t>pro</a:t>
            </a:r>
            <a:r>
              <a:rPr lang="ja-JP" altLang="en-US" sz="2000" dirty="0"/>
              <a:t>’</a:t>
            </a:r>
            <a:r>
              <a:rPr lang="en-US" altLang="ja-JP" sz="2000" dirty="0"/>
              <a:t> side); speak first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333CC"/>
                </a:solidFill>
              </a:rPr>
              <a:t>Negative team</a:t>
            </a:r>
            <a:r>
              <a:rPr lang="en-US" sz="2000" dirty="0"/>
              <a:t>: opposing the arguments offered by the affirmative team and offering arguments against the resolution (</a:t>
            </a:r>
            <a:r>
              <a:rPr lang="ja-JP" altLang="en-US" sz="2000" dirty="0"/>
              <a:t>‘</a:t>
            </a:r>
            <a:r>
              <a:rPr lang="en-US" altLang="ja-JP" sz="2000" dirty="0"/>
              <a:t>con</a:t>
            </a:r>
            <a:r>
              <a:rPr lang="ja-JP" altLang="en-US" sz="2000" dirty="0"/>
              <a:t>’</a:t>
            </a:r>
            <a:r>
              <a:rPr lang="en-US" altLang="ja-JP" sz="2000" dirty="0"/>
              <a:t> side)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333CC"/>
                </a:solidFill>
              </a:rPr>
              <a:t>Rebuttal:</a:t>
            </a:r>
            <a:r>
              <a:rPr lang="en-US" sz="2000" dirty="0"/>
              <a:t> explaining why one team disagrees with the other team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333CC"/>
                </a:solidFill>
              </a:rPr>
              <a:t>Judge:</a:t>
            </a:r>
            <a:r>
              <a:rPr lang="en-US" sz="2000" dirty="0"/>
              <a:t> neutral third party, decides which side is most persuasive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Time keeper</a:t>
            </a:r>
            <a:r>
              <a:rPr lang="en-US" sz="2000" dirty="0"/>
              <a:t>: keeps the each </a:t>
            </a:r>
            <a:r>
              <a:rPr lang="en-US" sz="2000" dirty="0" err="1"/>
              <a:t>spearkers</a:t>
            </a:r>
            <a:r>
              <a:rPr lang="en-US" sz="2000" dirty="0"/>
              <a:t>’ time and give warning before one minute .</a:t>
            </a:r>
            <a:br>
              <a:rPr lang="en-US" sz="2000" dirty="0"/>
            </a:br>
            <a:r>
              <a:rPr lang="en-US" sz="2000" b="1" dirty="0">
                <a:solidFill>
                  <a:srgbClr val="002060"/>
                </a:solidFill>
              </a:rPr>
              <a:t>Moderator</a:t>
            </a:r>
            <a:r>
              <a:rPr lang="en-US" sz="2000" dirty="0"/>
              <a:t>: Who conducts the debate.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074B8-BCC9-4C87-9C03-919ED1AD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37A1-D9C2-4FFD-93B6-347D8782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72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80579" y="2035969"/>
            <a:ext cx="3488505" cy="573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dirty="0"/>
              <a:t>Resolution-Topic-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2432" y="359569"/>
            <a:ext cx="7543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Sample format for a class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2432" y="2712244"/>
            <a:ext cx="3276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rgbClr val="3333CC"/>
                </a:solidFill>
              </a:rPr>
              <a:t>Affirmative team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29632" y="2712244"/>
            <a:ext cx="3276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Negative team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62432" y="3550444"/>
            <a:ext cx="2895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rgbClr val="3333CC"/>
                </a:solidFill>
              </a:rPr>
              <a:t>Present arguments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29632" y="3361531"/>
            <a:ext cx="3733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Listen &amp; take notes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Prepare rebuttal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29632" y="4541044"/>
            <a:ext cx="3733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solidFill>
                  <a:schemeClr val="hlink"/>
                </a:solidFill>
              </a:rPr>
              <a:t>Present arguments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62432" y="4312444"/>
            <a:ext cx="3733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Listen &amp; take notes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Prepare rebuttal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58032" y="5188744"/>
            <a:ext cx="1066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</a:rPr>
              <a:t>Break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62432" y="5647531"/>
            <a:ext cx="3810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Present rebuttal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029632" y="5647531"/>
            <a:ext cx="3810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Present rebuttal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229032" y="3550444"/>
            <a:ext cx="762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229032" y="4466431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229032" y="5647531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229032" y="5177631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658032" y="3742531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5420032" y="4885531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581832" y="5876131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4124632" y="5457031"/>
            <a:ext cx="4572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21752-EE7F-4B58-91C7-2AF7E504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11</a:t>
            </a:fld>
            <a:endParaRPr lang="tr-TR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A7083D9-AD79-482A-9DA8-8E299EFD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744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1" y="1289917"/>
            <a:ext cx="88220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Timing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If your speech is too short, expand on some of your material, give examples, or analogies.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If your speech is too long, is some information irrelevant, is there too much padding? </a:t>
            </a:r>
            <a:endParaRPr lang="tr-TR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B8BAF-FC96-41C6-9AD9-E5B909C5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574B9-4EEF-4A1E-B9DE-42CA82BB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82751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783" y="821635"/>
            <a:ext cx="9573574" cy="1945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br>
              <a:rPr lang="en-US" sz="2000" dirty="0"/>
            </a:br>
            <a:endParaRPr lang="tr-TR" sz="2000" dirty="0"/>
          </a:p>
          <a:p>
            <a:pPr>
              <a:lnSpc>
                <a:spcPct val="200000"/>
              </a:lnSpc>
            </a:pPr>
            <a:endParaRPr lang="tr-TR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EE38F-A159-4236-9FD8-F7FB15F0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603" y="306333"/>
            <a:ext cx="8911687" cy="8068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enturyGothic"/>
              </a:rPr>
              <a:t>How to define topics?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DFF53-2B6A-4E57-A40D-4BB61D0D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1113182"/>
            <a:ext cx="10041368" cy="5438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Select the key words from the topic and look up their meanings in a range of dictionaries, choosing the most appropriate definition for each word.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Interpret the topic.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. Formulate a sentence which explains the topic using the dictionary definitions.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4. 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As a debater, it’s important that you make points that are clear, relevant and easy to understand. The use of a verbal illustration or an analogy may help you to clarify complicated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CC8A3-AE4A-4816-A0C5-6D864357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4084E-375C-4356-B391-1549AC3B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52928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4457" y="1235690"/>
            <a:ext cx="105554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br>
              <a:rPr lang="en-US" sz="2400" b="1" dirty="0">
                <a:solidFill>
                  <a:srgbClr val="FF0000"/>
                </a:solidFill>
                <a:latin typeface="Verdana-Bold"/>
              </a:rPr>
            </a:br>
            <a:r>
              <a:rPr lang="en-US" dirty="0">
                <a:solidFill>
                  <a:srgbClr val="000000"/>
                </a:solidFill>
                <a:latin typeface="Wingdings-Regular"/>
              </a:rPr>
              <a:t>  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Do not look at only one or two people or only at one side of your audience. Your eyes should constantly rove over the entire group.</a:t>
            </a:r>
            <a:b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Wingdings-Regular"/>
              </a:rPr>
              <a:t>   W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atch the audience carefully for reaction - you should be able to easily detect boredom, lack of understanding, interest or annoyance.</a:t>
            </a:r>
            <a:b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Wingdings-Regular"/>
              </a:rPr>
              <a:t>  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Do not keep your eyes glued to notes or read notes at length - this is a certain way to lose the attention of your audience.</a:t>
            </a:r>
            <a:r>
              <a:rPr lang="en-US" dirty="0"/>
              <a:t> </a:t>
            </a:r>
            <a:br>
              <a:rPr lang="en-US" dirty="0"/>
            </a:br>
            <a:endParaRPr lang="tr-T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1DA138-6809-4927-914F-24B51B6E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856" y="430253"/>
            <a:ext cx="8911687" cy="96615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Verdana-Bold"/>
              </a:rPr>
              <a:t>Look at the Audience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6D869-F78E-402D-8A98-F7812D29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54" y="1577009"/>
            <a:ext cx="10555458" cy="43342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A762D-6AC1-4C7E-A142-F2506F9F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CB6CB-BF04-4887-896F-AC6A2D8D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45084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112" y="318052"/>
            <a:ext cx="9195785" cy="206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2400" dirty="0"/>
            </a:br>
            <a:br>
              <a:rPr lang="en-US" sz="2400" dirty="0"/>
            </a:br>
            <a:br>
              <a:rPr lang="en-US" sz="2000" dirty="0"/>
            </a:br>
            <a:endParaRPr lang="tr-T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0F250B-CB80-43CD-A7FB-4679FCA5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68" y="318052"/>
            <a:ext cx="8911687" cy="76736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369E-A77E-457E-95F2-9532BDAC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1" y="1085419"/>
            <a:ext cx="10470942" cy="545452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Speak loudly enough for all to clearly hear. Do not be afraid to use extra volume to emphasize, but lowering your voice to barely a whisper can be effective as a technique for emphasis providing you have the full attention of your audience to start with.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    In general, vary the volume and pace of speaking according to what you want to stress.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Do not speak too quickly 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Speak slowly when you want to emphasize something, or have complex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29A4E-D3B8-4391-BC34-37C1CA20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15</a:t>
            </a:fld>
            <a:endParaRPr lang="tr-T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8D3082-DFFF-423A-BA93-C85A5DF4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57512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897" y="828044"/>
            <a:ext cx="11286979" cy="95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2000" dirty="0"/>
            </a:br>
            <a:endParaRPr lang="tr-T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06218-5D67-4C1D-9E2A-932E72D5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416" y="349483"/>
            <a:ext cx="8911687" cy="9571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-Bold"/>
              </a:rPr>
              <a:t>Use of Questions</a:t>
            </a:r>
            <a:br>
              <a:rPr lang="en-US" b="1" dirty="0">
                <a:solidFill>
                  <a:srgbClr val="FF0000"/>
                </a:solidFill>
                <a:latin typeface="Verdana-Bold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CE709-707B-484C-8FB0-E23489B2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1524000"/>
            <a:ext cx="9927603" cy="43872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Use of rhetorical questions involves your audience in your speech.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i="1" dirty="0">
                <a:solidFill>
                  <a:srgbClr val="000000"/>
                </a:solidFill>
                <a:latin typeface="Garamond" panose="02020404030301010803" pitchFamily="18" charset="0"/>
              </a:rPr>
              <a:t>“Ladies and Gentlemen. What is the greatest problem facing native groups today? Is it lack of</a:t>
            </a:r>
            <a:br>
              <a:rPr lang="en-US" sz="3200" i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i="1" dirty="0">
                <a:solidFill>
                  <a:srgbClr val="000000"/>
                </a:solidFill>
                <a:latin typeface="Garamond" panose="02020404030301010803" pitchFamily="18" charset="0"/>
              </a:rPr>
              <a:t>education? Is it lack of opportunity? Is it a dying culture? Is it a lazy and disinterested and apathetic</a:t>
            </a:r>
            <a:br>
              <a:rPr lang="en-US" sz="3200" i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i="1" dirty="0">
                <a:solidFill>
                  <a:srgbClr val="000000"/>
                </a:solidFill>
                <a:latin typeface="Garamond" panose="02020404030301010803" pitchFamily="18" charset="0"/>
              </a:rPr>
              <a:t>government? It is none of these. It is rather the…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ABCB9-6650-4211-901D-8F0F6FA3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16</a:t>
            </a:fld>
            <a:endParaRPr lang="tr-T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7AD6D4-E334-4A4F-A7A8-28140562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55935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756703"/>
            <a:ext cx="10850880" cy="245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br>
              <a:rPr lang="en-US" sz="2000" dirty="0"/>
            </a:br>
            <a:endParaRPr lang="tr-TR" sz="2000" dirty="0"/>
          </a:p>
          <a:p>
            <a:pPr>
              <a:lnSpc>
                <a:spcPct val="200000"/>
              </a:lnSpc>
            </a:pPr>
            <a:br>
              <a:rPr lang="en-US" sz="2000" dirty="0"/>
            </a:br>
            <a:endParaRPr lang="tr-T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D22DC-9D78-4655-BD7F-D9A6C578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612" y="300132"/>
            <a:ext cx="8911687" cy="7600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-Bold"/>
              </a:rPr>
              <a:t>Nervousness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FE832-335E-4A36-90A4-8E88FA1E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1311965"/>
            <a:ext cx="10537203" cy="4599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Verdana" panose="020B0604030504040204" pitchFamily="34" charset="0"/>
              </a:rPr>
              <a:t>Ways to reduce nervousness include: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Knowing what you are going to say. Thorough preparation usually eliminates all nervousness</a:t>
            </a:r>
          </a:p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Taking a few deep breaths before standing to speak.</a:t>
            </a:r>
          </a:p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Relaxing in the knowledge that every speaker is nervous.</a:t>
            </a:r>
          </a:p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Just keep talking as though it was not there.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Feel confident about what you are saying and you’ll avoid ‘ums’, ‘errs’ and the like.</a:t>
            </a:r>
            <a:endParaRPr lang="en-US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D3BEA-9C1C-4FAF-80D0-5F4210C4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17</a:t>
            </a:fld>
            <a:endParaRPr lang="tr-T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1AED1A-0ABD-4764-A161-96051775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35589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287" y="887896"/>
            <a:ext cx="8745211" cy="145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br>
              <a:rPr lang="en-US" sz="2400" dirty="0"/>
            </a:br>
            <a:endParaRPr lang="tr-TR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77308-A8CC-411D-8F19-B1E7B41D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403" y="325936"/>
            <a:ext cx="8911687" cy="86013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Planning</a:t>
            </a:r>
            <a:r>
              <a:rPr lang="en-US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AACD6-5E7C-44E3-BD32-4C0E3573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1484243"/>
            <a:ext cx="10179395" cy="4598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There are a number of things that you can do in preparation for a debate. Below are some suggestions.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- Keep up with newspapers, magazines and books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- Record material, ideas and keep notes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- Observe and assess other speakers, including public figures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- Evaluate your material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- Talk to other people, ask their opinions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E5C92-3A9E-4A6E-A90A-E1A7041F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18</a:t>
            </a:fld>
            <a:endParaRPr lang="tr-T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BB0C75-6783-4F1B-AE69-C2278822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419529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48" y="1338469"/>
            <a:ext cx="8997818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2400" dirty="0"/>
            </a:br>
            <a:endParaRPr lang="tr-TR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D3C87-CF0B-4F95-AB57-F9EDBAE4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6250E-FFBD-49AE-875E-8A1282DCC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434" y="1510748"/>
            <a:ext cx="9821178" cy="440047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Garamond" panose="02020404030301010803" pitchFamily="18" charset="0"/>
              </a:rPr>
              <a:t>Keep notes short on small cards, but in big writing. Number each card so that if they fall you can sort them easily. Notes are a little reminder of what you want to say. You rule them, not they you.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5C524-E139-4A8E-838D-DAC133CD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19</a:t>
            </a:fld>
            <a:endParaRPr lang="tr-T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E31C8D-3C7F-4A69-B96F-4116612B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37207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2E56-9935-425D-863E-A0EDB2A2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0815"/>
          </a:xfrm>
        </p:spPr>
        <p:txBody>
          <a:bodyPr/>
          <a:lstStyle/>
          <a:p>
            <a:r>
              <a:rPr lang="en-US" dirty="0"/>
              <a:t>Debate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2DDA-AD04-4258-9E9F-350F3A49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hlinkClick r:id="rId2"/>
              </a:rPr>
              <a:t>https://www.youtube.com/watch?v=Vn29UnXLL9M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hlinkClick r:id="rId3"/>
              </a:rPr>
              <a:t>https://www.youtube.com/watch?v=S1-7uziXlwE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F3C44-2D31-446F-8278-E851A19D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F0AC-2D3D-445F-A2A4-2E142719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76769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4" y="1988846"/>
            <a:ext cx="10880684" cy="3787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9287" y="437959"/>
            <a:ext cx="9130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3600" i="1" dirty="0">
                <a:solidFill>
                  <a:srgbClr val="000000"/>
                </a:solidFill>
                <a:latin typeface="Garamond" panose="02020404030301010803" pitchFamily="18" charset="0"/>
              </a:rPr>
              <a:t>“Be it resolved that the legal drinking age be changed.” </a:t>
            </a:r>
            <a:endParaRPr lang="en-US" sz="36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D80B-3FCD-4550-A551-77D19507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A2D2C-C7E1-4867-9681-A031B0BC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52098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FB87C-31FB-48F5-8489-217814D6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345390"/>
            <a:ext cx="9715569" cy="10858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It’s helpful to keep the following in mind: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7398E-C5D7-4052-8C31-0D082C14F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1550504"/>
            <a:ext cx="10113134" cy="436071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32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1. Develop eye contact with the audience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2. Use your hands and body naturally to emphasize points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3. Vary your voice pitch and modulation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latin typeface="Garamond" panose="02020404030301010803" pitchFamily="18" charset="0"/>
              </a:rPr>
              <a:t>4. Don’t write your debate in full – make headings and notes on your cue cards.</a:t>
            </a:r>
            <a:br>
              <a:rPr lang="en-US" sz="3200" dirty="0">
                <a:latin typeface="Garamond" panose="02020404030301010803" pitchFamily="18" charset="0"/>
              </a:rPr>
            </a:br>
            <a:r>
              <a:rPr lang="en-US" sz="3200" dirty="0">
                <a:latin typeface="Garamond" panose="02020404030301010803" pitchFamily="18" charset="0"/>
              </a:rPr>
              <a:t>5. Number each card</a:t>
            </a:r>
            <a:br>
              <a:rPr lang="en-US" sz="3200" dirty="0">
                <a:latin typeface="Garamond" panose="02020404030301010803" pitchFamily="18" charset="0"/>
              </a:rPr>
            </a:br>
            <a:r>
              <a:rPr lang="en-US" sz="3200" dirty="0">
                <a:latin typeface="Garamond" panose="02020404030301010803" pitchFamily="18" charset="0"/>
              </a:rPr>
              <a:t>6. Avoid slang – use good conversational English.</a:t>
            </a:r>
            <a:br>
              <a:rPr lang="en-US" sz="3200" dirty="0">
                <a:latin typeface="Garamond" panose="02020404030301010803" pitchFamily="18" charset="0"/>
              </a:rPr>
            </a:br>
            <a:r>
              <a:rPr lang="en-US" sz="3200" dirty="0">
                <a:latin typeface="Garamond" panose="02020404030301010803" pitchFamily="18" charset="0"/>
              </a:rPr>
              <a:t>7. Open and close your speech with a device such as a joke, illustration, or quote. </a:t>
            </a:r>
            <a:br>
              <a:rPr lang="en-US" sz="3200" dirty="0">
                <a:latin typeface="Garamond" panose="02020404030301010803" pitchFamily="18" charset="0"/>
              </a:rPr>
            </a:br>
            <a:br>
              <a:rPr lang="en-US" sz="3200" dirty="0">
                <a:latin typeface="Garamond" panose="02020404030301010803" pitchFamily="18" charset="0"/>
              </a:rPr>
            </a:br>
            <a:endParaRPr lang="tr-TR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F5A64-4E4C-4B66-AE21-DBA4D05A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3968-9CA3-4E86-A145-18684C75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72844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A050E-20B5-4AA5-AD53-97B65C1E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0" y="318673"/>
            <a:ext cx="8911687" cy="73911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enturyGothic-Bold"/>
              </a:rPr>
              <a:t>Body language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5C092-0F09-45CE-9937-5E8CD56D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219200"/>
            <a:ext cx="10696229" cy="4692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How you stand and move your head, eyes and hands, will help to convey your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message in a very powerful way. Stand tall, shoulders back. You’ll look and feel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confident. When you pause, look at the audience. Maintain good eye contact by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looking at individuals within the audience (this also gives you feedback – are they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going to sleep? Do you need to speak with more emotion? They look puzzled. Are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you speaking too quickly or softly?)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br>
              <a:rPr lang="en-US" sz="3200" dirty="0">
                <a:latin typeface="Garamond" panose="02020404030301010803" pitchFamily="18" charset="0"/>
              </a:rPr>
            </a:br>
            <a:endParaRPr lang="tr-TR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14E7A-0DA6-41C0-9727-45C5F65D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76B5-EB21-477C-BC26-B63843AB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66329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17" y="978824"/>
            <a:ext cx="45852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enturyGothic-Bold"/>
              </a:rPr>
              <a:t>DUTIES OF SPEAKERS - AFFIRMATIVE</a:t>
            </a:r>
            <a:br>
              <a:rPr lang="en-US" sz="2400" b="1" dirty="0">
                <a:solidFill>
                  <a:srgbClr val="000000"/>
                </a:solidFill>
                <a:latin typeface="CenturyGothic-Bold"/>
              </a:rPr>
            </a:br>
            <a:endParaRPr lang="en-US" sz="2400" b="1" dirty="0">
              <a:solidFill>
                <a:srgbClr val="000000"/>
              </a:solidFill>
              <a:latin typeface="CenturyGothic-Bold"/>
            </a:endParaRPr>
          </a:p>
          <a:p>
            <a:r>
              <a:rPr lang="en-US" b="1" dirty="0">
                <a:solidFill>
                  <a:srgbClr val="000000"/>
                </a:solidFill>
                <a:latin typeface="CenturyGothic-Bold"/>
              </a:rPr>
              <a:t>1st Speaker</a:t>
            </a:r>
            <a:br>
              <a:rPr lang="en-US" b="1" dirty="0">
                <a:solidFill>
                  <a:srgbClr val="000000"/>
                </a:solidFill>
                <a:latin typeface="CenturyGothic-Bold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Introduction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Definition and interpretation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Introduction of speakers (also called Team Split)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Arguments, reasons and evidence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Summary of own case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Conclusion (also called Ending)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2nd Speaker</a:t>
            </a:r>
            <a:br>
              <a:rPr lang="en-US" b="1" dirty="0"/>
            </a:br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Rebuttal</a:t>
            </a:r>
            <a:br>
              <a:rPr lang="en-US" dirty="0"/>
            </a:br>
            <a:r>
              <a:rPr lang="en-US" dirty="0"/>
              <a:t>Summary of own first speaker (optional)</a:t>
            </a:r>
            <a:br>
              <a:rPr lang="en-US" dirty="0"/>
            </a:br>
            <a:r>
              <a:rPr lang="en-US" dirty="0"/>
              <a:t>Arguments, reasons and evidence</a:t>
            </a:r>
            <a:br>
              <a:rPr lang="en-US" dirty="0"/>
            </a:br>
            <a:r>
              <a:rPr lang="en-US" dirty="0"/>
              <a:t>Summary of team case</a:t>
            </a:r>
            <a:br>
              <a:rPr lang="en-US" dirty="0"/>
            </a:br>
            <a:r>
              <a:rPr lang="en-US" dirty="0"/>
              <a:t>Conclusion (also called Ending) </a:t>
            </a:r>
            <a:br>
              <a:rPr lang="en-US" dirty="0"/>
            </a:br>
            <a:br>
              <a:rPr lang="en-US" dirty="0"/>
            </a:b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6506816" y="978824"/>
            <a:ext cx="53522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enturyGothic-Bold"/>
              </a:rPr>
              <a:t>DUTIES OF SPEAKERS - NEGATIVE</a:t>
            </a:r>
            <a:br>
              <a:rPr lang="en-US" sz="2400" b="1" dirty="0">
                <a:solidFill>
                  <a:srgbClr val="000000"/>
                </a:solidFill>
                <a:latin typeface="CenturyGothic-Bold"/>
              </a:rPr>
            </a:br>
            <a:r>
              <a:rPr lang="en-US" b="1" dirty="0">
                <a:solidFill>
                  <a:srgbClr val="000000"/>
                </a:solidFill>
                <a:latin typeface="CenturyGothic-Bold"/>
              </a:rPr>
              <a:t>1st Speaker</a:t>
            </a:r>
            <a:br>
              <a:rPr lang="en-US" b="1" dirty="0">
                <a:solidFill>
                  <a:srgbClr val="000000"/>
                </a:solidFill>
                <a:latin typeface="CenturyGothic-Bold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Introduction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Definition: agree, amend, or reject definition of Affirmative. If reject then justify.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Rebuttal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Introduction of speakers (also called Team Split)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Arguments, reasons and evidence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Summary of own case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Conclusion (also called Ending)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endParaRPr lang="en-US" dirty="0">
              <a:solidFill>
                <a:srgbClr val="000000"/>
              </a:solidFill>
              <a:latin typeface="CenturyGothic"/>
            </a:endParaRPr>
          </a:p>
          <a:p>
            <a:r>
              <a:rPr lang="en-US" b="1" dirty="0">
                <a:solidFill>
                  <a:srgbClr val="000000"/>
                </a:solidFill>
                <a:latin typeface="CenturyGothic-Bold"/>
              </a:rPr>
              <a:t>2nd Speaker</a:t>
            </a:r>
            <a:br>
              <a:rPr lang="en-US" b="1" dirty="0">
                <a:solidFill>
                  <a:srgbClr val="000000"/>
                </a:solidFill>
                <a:latin typeface="CenturyGothic-Bold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Introduction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Rebuttal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Summary of own first speaker (optional)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Arguments, reasons and evidence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Summary of team case</a:t>
            </a:r>
            <a:br>
              <a:rPr lang="en-US" dirty="0">
                <a:solidFill>
                  <a:srgbClr val="000000"/>
                </a:solidFill>
                <a:latin typeface="CenturyGothic"/>
              </a:rPr>
            </a:br>
            <a:r>
              <a:rPr lang="en-US" dirty="0">
                <a:solidFill>
                  <a:srgbClr val="000000"/>
                </a:solidFill>
                <a:latin typeface="CenturyGothic"/>
              </a:rPr>
              <a:t>Conclusion (also called Ending)</a:t>
            </a:r>
            <a:r>
              <a:rPr lang="en-US" dirty="0"/>
              <a:t> </a:t>
            </a:r>
            <a:br>
              <a:rPr lang="en-US" dirty="0"/>
            </a:b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04F42-767C-4E47-BAF5-DED2EBD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0E7FA-66C7-4A39-9C16-B2F27FA8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76299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876" y="1261891"/>
            <a:ext cx="39236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3rd Speaker</a:t>
            </a:r>
            <a:b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Introduction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Rebuttal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Summary of team case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Conclusion (also called Ending)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br>
              <a:rPr lang="en-US" dirty="0"/>
            </a:b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5477429" y="107555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3rd Speaker</a:t>
            </a:r>
            <a:b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Introduction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Rebuttal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Summary of team case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Conclusion (also called Ending)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No new arguments except as specific rebuttal, not as new substantiation of own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case.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br>
              <a:rPr lang="en-US" sz="3200" dirty="0">
                <a:latin typeface="Garamond" panose="02020404030301010803" pitchFamily="18" charset="0"/>
              </a:rPr>
            </a:br>
            <a:endParaRPr lang="tr-TR" sz="32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5CBC0-144D-4D42-BB6E-05A07185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7788-D47E-40AF-8B6E-92219CD1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71317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287" y="951300"/>
            <a:ext cx="77464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/>
              <a:t>					          0-1-2-3-4-5</a:t>
            </a:r>
          </a:p>
          <a:p>
            <a:pPr>
              <a:spcAft>
                <a:spcPts val="0"/>
              </a:spcAft>
            </a:pPr>
            <a:r>
              <a:rPr lang="tr-TR" sz="3200" dirty="0"/>
              <a:t>Information</a:t>
            </a:r>
            <a:endParaRPr lang="en-US" sz="3200" dirty="0"/>
          </a:p>
          <a:p>
            <a:pPr>
              <a:spcAft>
                <a:spcPts val="0"/>
              </a:spcAft>
            </a:pPr>
            <a:r>
              <a:rPr lang="tr-TR" sz="3200" dirty="0"/>
              <a:t>Rebuttal</a:t>
            </a:r>
            <a:r>
              <a:rPr lang="en-US" sz="3200" dirty="0"/>
              <a:t>-Why</a:t>
            </a:r>
          </a:p>
          <a:p>
            <a:pPr>
              <a:spcAft>
                <a:spcPts val="0"/>
              </a:spcAft>
            </a:pPr>
            <a:r>
              <a:rPr lang="tr-TR" sz="3200" dirty="0"/>
              <a:t>Use of Facts/Statistics</a:t>
            </a:r>
            <a:endParaRPr lang="en-US" sz="3200" dirty="0"/>
          </a:p>
          <a:p>
            <a:r>
              <a:rPr lang="en-US" sz="3200" dirty="0"/>
              <a:t>Teamwork</a:t>
            </a:r>
            <a:endParaRPr lang="tr-TR" sz="3200" dirty="0"/>
          </a:p>
          <a:p>
            <a:pPr>
              <a:spcAft>
                <a:spcPts val="0"/>
              </a:spcAft>
            </a:pPr>
            <a:r>
              <a:rPr lang="tr-TR" sz="3200" dirty="0"/>
              <a:t>Understanding of Topic</a:t>
            </a:r>
            <a:endParaRPr lang="en-US" sz="3200" dirty="0"/>
          </a:p>
          <a:p>
            <a:r>
              <a:rPr lang="tr-TR" sz="3200" dirty="0"/>
              <a:t>Respect for Other Team</a:t>
            </a:r>
            <a:endParaRPr lang="en-US" sz="3200" dirty="0"/>
          </a:p>
          <a:p>
            <a:pPr>
              <a:spcAft>
                <a:spcPts val="0"/>
              </a:spcAft>
            </a:pPr>
            <a:endParaRPr lang="tr-TR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48B85-BE1D-4978-8662-C54D96D4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5C63-44AB-4E54-933C-F586BF5C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421225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68966E48-C03A-478C-9451-3FF4C321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7" y="227703"/>
            <a:ext cx="11139575" cy="63882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31B9D-FE13-45B9-BDF9-DA4A16AB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C4BAA-B20F-43BF-B4FF-0D7653E4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66430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48C202-E79E-4C3E-B52B-408032C7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308" y="403450"/>
            <a:ext cx="5852423" cy="53060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Debate in the Seven Liberal Arts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3159B3-E318-4E7C-A067-78B06C9EC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08" y="912359"/>
            <a:ext cx="4326804" cy="53691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A39A0-C707-4D27-8B78-7CDFF21C3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2790" y="1444487"/>
            <a:ext cx="4111622" cy="49674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Trivium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Grammar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Dialectic (logic)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Rhetoric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Quadrivium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Arithmetic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Geometry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Astronomy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Music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4C0A29-4996-4EF3-A787-1E051D61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4</a:t>
            </a:fld>
            <a:endParaRPr lang="tr-TR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E4FA9B8-4BCC-42F1-8833-8B30B107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28139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535E53-3330-4243-97A3-3B807074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12" y="406500"/>
            <a:ext cx="8911687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debate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886159-7AB5-40FD-81E2-E70C89A6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283" y="1107710"/>
            <a:ext cx="3992732" cy="576263"/>
          </a:xfrm>
        </p:spPr>
        <p:txBody>
          <a:bodyPr/>
          <a:lstStyle/>
          <a:p>
            <a:r>
              <a:rPr lang="en-US" b="1" dirty="0"/>
              <a:t>Academic debate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30A2B9-2925-4365-A0B1-3DFCA1847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7203" y="1683973"/>
            <a:ext cx="4342893" cy="461081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abriola" panose="04040605051002020D02" pitchFamily="82" charset="0"/>
              </a:rPr>
              <a:t>Debate conducted under the direction of an educational institution for the purpose of providing educational opportunities for its students</a:t>
            </a:r>
            <a:r>
              <a:rPr lang="en-US" sz="3200" dirty="0"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Gabriola" panose="04040605051002020D02" pitchFamily="8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2E322F-4CF7-4ABE-9059-288318B6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6793" y="1125337"/>
            <a:ext cx="3999001" cy="576262"/>
          </a:xfrm>
        </p:spPr>
        <p:txBody>
          <a:bodyPr/>
          <a:lstStyle/>
          <a:p>
            <a:r>
              <a:rPr lang="en-US" b="1" dirty="0"/>
              <a:t>Applied debate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5CDE11-AE7F-46B3-9501-A38D52E2A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7120" y="1701600"/>
            <a:ext cx="4338674" cy="45931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Debate presented before a judge or audience with the power to render a binding decision on the proposition.</a:t>
            </a:r>
          </a:p>
          <a:p>
            <a:pPr marL="0" indent="0">
              <a:buNone/>
            </a:pP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CF894-92F6-4371-B5B3-B5F98961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12" y="3989378"/>
            <a:ext cx="3740798" cy="2606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90704A-EB1D-4081-A834-D7A9D3FD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62" y="3894662"/>
            <a:ext cx="5284744" cy="27008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89C67-7DB2-4E2A-A2CA-CCAA8623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9CEBA-702C-4830-AC77-1F94BC3A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121793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640E-279E-4CF1-9940-A259126C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5278"/>
          </a:xfrm>
        </p:spPr>
        <p:txBody>
          <a:bodyPr/>
          <a:lstStyle/>
          <a:p>
            <a:r>
              <a:rPr lang="en-US" b="1" dirty="0"/>
              <a:t>Applied debate</a:t>
            </a:r>
            <a:r>
              <a:rPr lang="en-US" dirty="0"/>
              <a:t>	</a:t>
            </a:r>
            <a:r>
              <a:rPr lang="en-US" b="1" dirty="0"/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0E9A-40E9-4A62-A9DC-BC62F1E0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696278"/>
            <a:ext cx="9954108" cy="453761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Special debate (political)</a:t>
            </a:r>
          </a:p>
          <a:p>
            <a:pPr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Bush-Clinton</a:t>
            </a:r>
          </a:p>
          <a:p>
            <a:pPr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Hilary-Trump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Judicial debate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Conducted at courts according to rules and regulations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Parliamentary debate</a:t>
            </a:r>
          </a:p>
          <a:p>
            <a:pPr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national parliaments</a:t>
            </a:r>
          </a:p>
          <a:p>
            <a:pPr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EU parliament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Nonformula debate</a:t>
            </a:r>
          </a:p>
          <a:p>
            <a:pPr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Constitutional debate</a:t>
            </a:r>
          </a:p>
          <a:p>
            <a:pPr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Federalism debate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1741D-0863-43C4-B779-A647DC76080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49388"/>
            <a:ext cx="3992563" cy="57626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DBBD4-AD26-4BB0-9909-997FEE2E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08FC-00B9-40B8-8D44-626DBE0D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365059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30018" y="1709530"/>
            <a:ext cx="9737230" cy="4886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An Argument With Rules And Time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Two Teams Present A </a:t>
            </a:r>
            <a:r>
              <a:rPr lang="en-US" altLang="tr-TR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Resolution</a:t>
            </a: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 (Sometimes Called A Proposition) Or Topic That They Will Debate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One Team Is For The Resolution (</a:t>
            </a:r>
            <a:r>
              <a:rPr lang="en-US" altLang="tr-TR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</a:t>
            </a: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 Or Affirmative) And The Other Team Is (</a:t>
            </a:r>
            <a:r>
              <a:rPr lang="en-US" altLang="tr-TR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AGAINST</a:t>
            </a: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 Or Negative)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2800" dirty="0">
                <a:latin typeface="Aharoni" panose="02010803020104030203" pitchFamily="2" charset="-79"/>
                <a:cs typeface="Aharoni" panose="02010803020104030203" pitchFamily="2" charset="-79"/>
              </a:rPr>
              <a:t>A Judge Decides At The End Of The Debate Who Is The Winner (Based On Point System)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tr-T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tr-T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tr-T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tr-T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tr-T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777907" y="262404"/>
            <a:ext cx="7488237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53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What is a Debate?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6A74C-1A3C-429C-8048-BA1001C3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7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B75EF-5E17-4B77-874D-A3DD35D4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70290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405" y="1889587"/>
            <a:ext cx="101556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provide meaningful listening, speaking, writing practice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develop argumentation skills for persuasive speech and writing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increase social skills and conflict resolution abilities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enhance self-esteem and academic confidence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lead to competitive success in the future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02296" y="746587"/>
            <a:ext cx="7739910" cy="897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Why Debate?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56F4B-C02C-47FA-A676-EF57D90C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A12DD-3AE1-405B-BA82-F6D72877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305370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eb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8448" y="433183"/>
            <a:ext cx="34290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06236" y="1720840"/>
            <a:ext cx="6915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Each team consisting of two or three speakers.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game or mental gymnastics: participants sharpen their thinking and speaking skills, find best way to win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75619-EB7C-40F2-9386-B76DD758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0C3A-9B70-41E1-9853-3D3D96861EDF}" type="slidenum">
              <a:rPr lang="tr-TR" smtClean="0"/>
              <a:t>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67B2C-D95F-4DCD-B39D-68B078ED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Prepared by: Mustafa Bingol</a:t>
            </a:r>
          </a:p>
        </p:txBody>
      </p:sp>
    </p:spTree>
    <p:extLst>
      <p:ext uri="{BB962C8B-B14F-4D97-AF65-F5344CB8AC3E}">
        <p14:creationId xmlns:p14="http://schemas.microsoft.com/office/powerpoint/2010/main" val="20227574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6712</TotalTime>
  <Words>846</Words>
  <Application>Microsoft Office PowerPoint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メイリオ</vt:lpstr>
      <vt:lpstr>ＭＳ Ｐゴシック</vt:lpstr>
      <vt:lpstr>Aharoni</vt:lpstr>
      <vt:lpstr>Arial</vt:lpstr>
      <vt:lpstr>Arial Black</vt:lpstr>
      <vt:lpstr>Calibri</vt:lpstr>
      <vt:lpstr>Century Gothic</vt:lpstr>
      <vt:lpstr>CenturyGothic</vt:lpstr>
      <vt:lpstr>CenturyGothic-Bold</vt:lpstr>
      <vt:lpstr>Comic Sans MS</vt:lpstr>
      <vt:lpstr>Gabriola</vt:lpstr>
      <vt:lpstr>Garamond</vt:lpstr>
      <vt:lpstr>Tahoma</vt:lpstr>
      <vt:lpstr>Times New Roman</vt:lpstr>
      <vt:lpstr>Verdana</vt:lpstr>
      <vt:lpstr>Verdana-Bold</vt:lpstr>
      <vt:lpstr>Wingdings</vt:lpstr>
      <vt:lpstr>Wingdings 3</vt:lpstr>
      <vt:lpstr>Wingdings-Regular</vt:lpstr>
      <vt:lpstr>Wisp</vt:lpstr>
      <vt:lpstr>Academic Debate</vt:lpstr>
      <vt:lpstr>Debate sample</vt:lpstr>
      <vt:lpstr>PowerPoint Presentation</vt:lpstr>
      <vt:lpstr>Debate in the Seven Liberal Arts</vt:lpstr>
      <vt:lpstr>Types of debate</vt:lpstr>
      <vt:lpstr>Applied debate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define topics? </vt:lpstr>
      <vt:lpstr>Look at the Audience</vt:lpstr>
      <vt:lpstr>Volume</vt:lpstr>
      <vt:lpstr>Use of Questions </vt:lpstr>
      <vt:lpstr>Nervousness</vt:lpstr>
      <vt:lpstr>Planning  </vt:lpstr>
      <vt:lpstr>Notes</vt:lpstr>
      <vt:lpstr>PowerPoint Presentation</vt:lpstr>
      <vt:lpstr>It’s helpful to keep the following in mind:</vt:lpstr>
      <vt:lpstr>Body language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Dilshad Hamad</cp:lastModifiedBy>
  <cp:revision>64</cp:revision>
  <dcterms:created xsi:type="dcterms:W3CDTF">2017-03-29T16:45:44Z</dcterms:created>
  <dcterms:modified xsi:type="dcterms:W3CDTF">2018-11-22T09:32:30Z</dcterms:modified>
</cp:coreProperties>
</file>