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44"/>
  </p:notesMasterIdLst>
  <p:sldIdLst>
    <p:sldId id="296" r:id="rId3"/>
    <p:sldId id="29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7" r:id="rId23"/>
    <p:sldId id="278" r:id="rId24"/>
    <p:sldId id="279" r:id="rId25"/>
    <p:sldId id="280" r:id="rId26"/>
    <p:sldId id="281" r:id="rId27"/>
    <p:sldId id="282" r:id="rId28"/>
    <p:sldId id="283" r:id="rId29"/>
    <p:sldId id="276"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8" r:id="rId43"/>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99FF"/>
    <a:srgbClr val="000000"/>
    <a:srgbClr val="66FF33"/>
    <a:srgbClr val="3366FF"/>
    <a:srgbClr val="FFCCCC"/>
    <a:srgbClr val="FF99FF"/>
    <a:srgbClr val="66FFFF"/>
    <a:srgbClr val="003399"/>
    <a:srgbClr val="9966FF"/>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8" autoAdjust="0"/>
    <p:restoredTop sz="94681" autoAdjust="0"/>
  </p:normalViewPr>
  <p:slideViewPr>
    <p:cSldViewPr>
      <p:cViewPr>
        <p:scale>
          <a:sx n="60" d="100"/>
          <a:sy n="60" d="100"/>
        </p:scale>
        <p:origin x="1680" y="276"/>
      </p:cViewPr>
      <p:guideLst>
        <p:guide orient="horz" pos="2160"/>
        <p:guide pos="2880"/>
      </p:guideLst>
    </p:cSldViewPr>
  </p:slideViewPr>
  <p:outlineViewPr>
    <p:cViewPr>
      <p:scale>
        <a:sx n="33" d="100"/>
        <a:sy n="33" d="100"/>
      </p:scale>
      <p:origin x="0" y="1418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0BC4BC-AA94-420B-9660-0648ECC63EA9}" type="doc">
      <dgm:prSet loTypeId="urn:microsoft.com/office/officeart/2005/8/layout/cycle6" loCatId="cycle" qsTypeId="urn:microsoft.com/office/officeart/2005/8/quickstyle/simple5" qsCatId="simple" csTypeId="urn:microsoft.com/office/officeart/2005/8/colors/colorful5" csCatId="colorful" phldr="1"/>
      <dgm:spPr/>
      <dgm:t>
        <a:bodyPr/>
        <a:lstStyle/>
        <a:p>
          <a:endParaRPr lang="zh-TW" altLang="en-US"/>
        </a:p>
      </dgm:t>
    </dgm:pt>
    <dgm:pt modelId="{ED83E6D5-8461-46CA-AA6F-4AFCD6E34D9C}">
      <dgm:prSet phldrT="[文字]" custT="1"/>
      <dgm:spPr/>
      <dgm:t>
        <a:bodyPr/>
        <a:lstStyle/>
        <a:p>
          <a:r>
            <a:rPr lang="en-US" altLang="zh-TW" sz="2200" dirty="0" smtClean="0">
              <a:latin typeface="+mn-lt"/>
            </a:rPr>
            <a:t>Small</a:t>
          </a:r>
        </a:p>
        <a:p>
          <a:r>
            <a:rPr lang="en-US" altLang="zh-TW" sz="2200" dirty="0" smtClean="0">
              <a:latin typeface="+mn-lt"/>
            </a:rPr>
            <a:t>groups</a:t>
          </a:r>
          <a:endParaRPr lang="zh-TW" altLang="en-US" sz="2200" dirty="0">
            <a:latin typeface="+mn-lt"/>
          </a:endParaRPr>
        </a:p>
      </dgm:t>
    </dgm:pt>
    <dgm:pt modelId="{B4445823-3B80-4FD5-B393-49C9A3D90675}" type="parTrans" cxnId="{0942DECF-21FD-41A5-8D49-1506294BF04D}">
      <dgm:prSet/>
      <dgm:spPr/>
      <dgm:t>
        <a:bodyPr/>
        <a:lstStyle/>
        <a:p>
          <a:endParaRPr lang="zh-TW" altLang="en-US"/>
        </a:p>
      </dgm:t>
    </dgm:pt>
    <dgm:pt modelId="{BFC2EA9C-576D-4F58-B5A9-5FEB90A7913E}" type="sibTrans" cxnId="{0942DECF-21FD-41A5-8D49-1506294BF04D}">
      <dgm:prSet/>
      <dgm:spPr/>
      <dgm:t>
        <a:bodyPr/>
        <a:lstStyle/>
        <a:p>
          <a:endParaRPr lang="zh-TW" altLang="en-US"/>
        </a:p>
      </dgm:t>
    </dgm:pt>
    <dgm:pt modelId="{13AF961B-CAEB-46AE-A25B-52F711995CD5}">
      <dgm:prSet phldrT="[文字]"/>
      <dgm:spPr/>
      <dgm:t>
        <a:bodyPr/>
        <a:lstStyle/>
        <a:p>
          <a:r>
            <a:rPr lang="en-US" altLang="zh-TW" dirty="0" smtClean="0"/>
            <a:t>Family</a:t>
          </a:r>
          <a:endParaRPr lang="zh-TW" altLang="en-US" dirty="0"/>
        </a:p>
      </dgm:t>
    </dgm:pt>
    <dgm:pt modelId="{8D5280D9-6671-41E0-8782-105C72ECF119}" type="parTrans" cxnId="{F6080761-8CDD-4A66-BABF-C608E5524B8F}">
      <dgm:prSet/>
      <dgm:spPr/>
      <dgm:t>
        <a:bodyPr/>
        <a:lstStyle/>
        <a:p>
          <a:endParaRPr lang="zh-TW" altLang="en-US"/>
        </a:p>
      </dgm:t>
    </dgm:pt>
    <dgm:pt modelId="{80A18D31-7A64-46C6-9E8D-1BFF7331B818}" type="sibTrans" cxnId="{F6080761-8CDD-4A66-BABF-C608E5524B8F}">
      <dgm:prSet/>
      <dgm:spPr/>
      <dgm:t>
        <a:bodyPr/>
        <a:lstStyle/>
        <a:p>
          <a:endParaRPr lang="zh-TW" altLang="en-US"/>
        </a:p>
      </dgm:t>
    </dgm:pt>
    <dgm:pt modelId="{5830B960-F7F0-47AA-B528-50CE7B389219}">
      <dgm:prSet phldrT="[文字]"/>
      <dgm:spPr/>
      <dgm:t>
        <a:bodyPr/>
        <a:lstStyle/>
        <a:p>
          <a:r>
            <a:rPr lang="en-US" altLang="zh-TW" dirty="0" smtClean="0"/>
            <a:t>Social</a:t>
          </a:r>
        </a:p>
        <a:p>
          <a:r>
            <a:rPr lang="en-US" altLang="zh-TW" dirty="0" smtClean="0"/>
            <a:t>roles</a:t>
          </a:r>
          <a:endParaRPr lang="zh-TW" altLang="en-US" dirty="0"/>
        </a:p>
      </dgm:t>
    </dgm:pt>
    <dgm:pt modelId="{659EE3A9-D06C-4399-8A2A-8102A8E7DCC8}" type="parTrans" cxnId="{BA42F821-9071-4F75-A60A-BB05AC234317}">
      <dgm:prSet/>
      <dgm:spPr/>
      <dgm:t>
        <a:bodyPr/>
        <a:lstStyle/>
        <a:p>
          <a:endParaRPr lang="zh-TW" altLang="en-US"/>
        </a:p>
      </dgm:t>
    </dgm:pt>
    <dgm:pt modelId="{2DE82B45-AA6A-47D0-843C-A51F295D5BFA}" type="sibTrans" cxnId="{BA42F821-9071-4F75-A60A-BB05AC234317}">
      <dgm:prSet/>
      <dgm:spPr/>
      <dgm:t>
        <a:bodyPr/>
        <a:lstStyle/>
        <a:p>
          <a:endParaRPr lang="zh-TW" altLang="en-US"/>
        </a:p>
      </dgm:t>
    </dgm:pt>
    <dgm:pt modelId="{D0981F79-70CF-4F66-94B0-A7FF78BD6747}">
      <dgm:prSet phldrT="[文字]"/>
      <dgm:spPr/>
      <dgm:t>
        <a:bodyPr/>
        <a:lstStyle/>
        <a:p>
          <a:r>
            <a:rPr lang="en-US" altLang="zh-TW" dirty="0" smtClean="0"/>
            <a:t>Status</a:t>
          </a:r>
          <a:endParaRPr lang="zh-TW" altLang="en-US" dirty="0"/>
        </a:p>
      </dgm:t>
    </dgm:pt>
    <dgm:pt modelId="{3B3C4132-B897-46AC-9638-DF2A976A3B3A}" type="parTrans" cxnId="{DABA2415-B7B5-4DC5-9018-43F07A0A79CE}">
      <dgm:prSet/>
      <dgm:spPr/>
      <dgm:t>
        <a:bodyPr/>
        <a:lstStyle/>
        <a:p>
          <a:endParaRPr lang="zh-TW" altLang="en-US"/>
        </a:p>
      </dgm:t>
    </dgm:pt>
    <dgm:pt modelId="{4B568BC4-B61D-40C0-A050-CEE28C403A5D}" type="sibTrans" cxnId="{DABA2415-B7B5-4DC5-9018-43F07A0A79CE}">
      <dgm:prSet/>
      <dgm:spPr/>
      <dgm:t>
        <a:bodyPr/>
        <a:lstStyle/>
        <a:p>
          <a:endParaRPr lang="zh-TW" altLang="en-US"/>
        </a:p>
      </dgm:t>
    </dgm:pt>
    <dgm:pt modelId="{3F23F577-5037-4C65-9A3C-32B2508BD80E}" type="pres">
      <dgm:prSet presAssocID="{EA0BC4BC-AA94-420B-9660-0648ECC63EA9}" presName="cycle" presStyleCnt="0">
        <dgm:presLayoutVars>
          <dgm:dir/>
          <dgm:resizeHandles val="exact"/>
        </dgm:presLayoutVars>
      </dgm:prSet>
      <dgm:spPr/>
      <dgm:t>
        <a:bodyPr/>
        <a:lstStyle/>
        <a:p>
          <a:endParaRPr lang="zh-TW" altLang="en-US"/>
        </a:p>
      </dgm:t>
    </dgm:pt>
    <dgm:pt modelId="{2B8FA730-97DB-49C8-A1D7-6E16A9ED0B91}" type="pres">
      <dgm:prSet presAssocID="{ED83E6D5-8461-46CA-AA6F-4AFCD6E34D9C}" presName="node" presStyleLbl="node1" presStyleIdx="0" presStyleCnt="4">
        <dgm:presLayoutVars>
          <dgm:bulletEnabled val="1"/>
        </dgm:presLayoutVars>
      </dgm:prSet>
      <dgm:spPr/>
      <dgm:t>
        <a:bodyPr/>
        <a:lstStyle/>
        <a:p>
          <a:endParaRPr lang="zh-TW" altLang="en-US"/>
        </a:p>
      </dgm:t>
    </dgm:pt>
    <dgm:pt modelId="{8859EFE0-1E47-4370-8E5B-799FBFB2D65E}" type="pres">
      <dgm:prSet presAssocID="{ED83E6D5-8461-46CA-AA6F-4AFCD6E34D9C}" presName="spNode" presStyleCnt="0"/>
      <dgm:spPr/>
    </dgm:pt>
    <dgm:pt modelId="{4E47F24E-4AEE-49B3-A47A-E391CC458156}" type="pres">
      <dgm:prSet presAssocID="{BFC2EA9C-576D-4F58-B5A9-5FEB90A7913E}" presName="sibTrans" presStyleLbl="sibTrans1D1" presStyleIdx="0" presStyleCnt="4"/>
      <dgm:spPr/>
      <dgm:t>
        <a:bodyPr/>
        <a:lstStyle/>
        <a:p>
          <a:endParaRPr lang="zh-TW" altLang="en-US"/>
        </a:p>
      </dgm:t>
    </dgm:pt>
    <dgm:pt modelId="{3A672EB4-9191-4A68-9349-1C47748F11E2}" type="pres">
      <dgm:prSet presAssocID="{13AF961B-CAEB-46AE-A25B-52F711995CD5}" presName="node" presStyleLbl="node1" presStyleIdx="1" presStyleCnt="4">
        <dgm:presLayoutVars>
          <dgm:bulletEnabled val="1"/>
        </dgm:presLayoutVars>
      </dgm:prSet>
      <dgm:spPr/>
      <dgm:t>
        <a:bodyPr/>
        <a:lstStyle/>
        <a:p>
          <a:endParaRPr lang="zh-TW" altLang="en-US"/>
        </a:p>
      </dgm:t>
    </dgm:pt>
    <dgm:pt modelId="{AC83F448-0F42-429A-AAE4-98E882C416BE}" type="pres">
      <dgm:prSet presAssocID="{13AF961B-CAEB-46AE-A25B-52F711995CD5}" presName="spNode" presStyleCnt="0"/>
      <dgm:spPr/>
    </dgm:pt>
    <dgm:pt modelId="{49C362C7-8F26-4900-ABDA-D0B9EB0E971C}" type="pres">
      <dgm:prSet presAssocID="{80A18D31-7A64-46C6-9E8D-1BFF7331B818}" presName="sibTrans" presStyleLbl="sibTrans1D1" presStyleIdx="1" presStyleCnt="4"/>
      <dgm:spPr/>
      <dgm:t>
        <a:bodyPr/>
        <a:lstStyle/>
        <a:p>
          <a:endParaRPr lang="zh-TW" altLang="en-US"/>
        </a:p>
      </dgm:t>
    </dgm:pt>
    <dgm:pt modelId="{A00B14E5-A7F2-4678-AAD8-D630C4637C38}" type="pres">
      <dgm:prSet presAssocID="{5830B960-F7F0-47AA-B528-50CE7B389219}" presName="node" presStyleLbl="node1" presStyleIdx="2" presStyleCnt="4">
        <dgm:presLayoutVars>
          <dgm:bulletEnabled val="1"/>
        </dgm:presLayoutVars>
      </dgm:prSet>
      <dgm:spPr/>
      <dgm:t>
        <a:bodyPr/>
        <a:lstStyle/>
        <a:p>
          <a:endParaRPr lang="zh-TW" altLang="en-US"/>
        </a:p>
      </dgm:t>
    </dgm:pt>
    <dgm:pt modelId="{FE161C52-380B-464B-ACA4-0D6B3C2BE9D2}" type="pres">
      <dgm:prSet presAssocID="{5830B960-F7F0-47AA-B528-50CE7B389219}" presName="spNode" presStyleCnt="0"/>
      <dgm:spPr/>
    </dgm:pt>
    <dgm:pt modelId="{33127D23-012E-4283-B016-0BD408041892}" type="pres">
      <dgm:prSet presAssocID="{2DE82B45-AA6A-47D0-843C-A51F295D5BFA}" presName="sibTrans" presStyleLbl="sibTrans1D1" presStyleIdx="2" presStyleCnt="4"/>
      <dgm:spPr/>
      <dgm:t>
        <a:bodyPr/>
        <a:lstStyle/>
        <a:p>
          <a:endParaRPr lang="zh-TW" altLang="en-US"/>
        </a:p>
      </dgm:t>
    </dgm:pt>
    <dgm:pt modelId="{EE229EF8-A26A-4654-9FA6-828CAC3B45E4}" type="pres">
      <dgm:prSet presAssocID="{D0981F79-70CF-4F66-94B0-A7FF78BD6747}" presName="node" presStyleLbl="node1" presStyleIdx="3" presStyleCnt="4">
        <dgm:presLayoutVars>
          <dgm:bulletEnabled val="1"/>
        </dgm:presLayoutVars>
      </dgm:prSet>
      <dgm:spPr/>
      <dgm:t>
        <a:bodyPr/>
        <a:lstStyle/>
        <a:p>
          <a:endParaRPr lang="zh-TW" altLang="en-US"/>
        </a:p>
      </dgm:t>
    </dgm:pt>
    <dgm:pt modelId="{4FBD4DD3-CA05-460A-AD27-7F60B1C4B349}" type="pres">
      <dgm:prSet presAssocID="{D0981F79-70CF-4F66-94B0-A7FF78BD6747}" presName="spNode" presStyleCnt="0"/>
      <dgm:spPr/>
    </dgm:pt>
    <dgm:pt modelId="{5A998A25-DE6E-431C-9B12-6AA8674A91D2}" type="pres">
      <dgm:prSet presAssocID="{4B568BC4-B61D-40C0-A050-CEE28C403A5D}" presName="sibTrans" presStyleLbl="sibTrans1D1" presStyleIdx="3" presStyleCnt="4"/>
      <dgm:spPr/>
      <dgm:t>
        <a:bodyPr/>
        <a:lstStyle/>
        <a:p>
          <a:endParaRPr lang="zh-TW" altLang="en-US"/>
        </a:p>
      </dgm:t>
    </dgm:pt>
  </dgm:ptLst>
  <dgm:cxnLst>
    <dgm:cxn modelId="{375944DD-06F2-4234-B098-E80E9F422588}" type="presOf" srcId="{4B568BC4-B61D-40C0-A050-CEE28C403A5D}" destId="{5A998A25-DE6E-431C-9B12-6AA8674A91D2}" srcOrd="0" destOrd="0" presId="urn:microsoft.com/office/officeart/2005/8/layout/cycle6"/>
    <dgm:cxn modelId="{73C5CC9C-E22F-4209-8241-BBC3161154C7}" type="presOf" srcId="{BFC2EA9C-576D-4F58-B5A9-5FEB90A7913E}" destId="{4E47F24E-4AEE-49B3-A47A-E391CC458156}" srcOrd="0" destOrd="0" presId="urn:microsoft.com/office/officeart/2005/8/layout/cycle6"/>
    <dgm:cxn modelId="{B66691E4-4EB0-44C7-8734-4363CDEB306D}" type="presOf" srcId="{5830B960-F7F0-47AA-B528-50CE7B389219}" destId="{A00B14E5-A7F2-4678-AAD8-D630C4637C38}" srcOrd="0" destOrd="0" presId="urn:microsoft.com/office/officeart/2005/8/layout/cycle6"/>
    <dgm:cxn modelId="{CDE0439E-A6EA-48A2-96B0-16D21C602E3B}" type="presOf" srcId="{EA0BC4BC-AA94-420B-9660-0648ECC63EA9}" destId="{3F23F577-5037-4C65-9A3C-32B2508BD80E}" srcOrd="0" destOrd="0" presId="urn:microsoft.com/office/officeart/2005/8/layout/cycle6"/>
    <dgm:cxn modelId="{D9502BBB-AED8-49E0-9FAE-4D35D4E4CB6A}" type="presOf" srcId="{ED83E6D5-8461-46CA-AA6F-4AFCD6E34D9C}" destId="{2B8FA730-97DB-49C8-A1D7-6E16A9ED0B91}" srcOrd="0" destOrd="0" presId="urn:microsoft.com/office/officeart/2005/8/layout/cycle6"/>
    <dgm:cxn modelId="{DABA2415-B7B5-4DC5-9018-43F07A0A79CE}" srcId="{EA0BC4BC-AA94-420B-9660-0648ECC63EA9}" destId="{D0981F79-70CF-4F66-94B0-A7FF78BD6747}" srcOrd="3" destOrd="0" parTransId="{3B3C4132-B897-46AC-9638-DF2A976A3B3A}" sibTransId="{4B568BC4-B61D-40C0-A050-CEE28C403A5D}"/>
    <dgm:cxn modelId="{03C9AFC7-BFAF-4216-AA52-C9CA92332EAA}" type="presOf" srcId="{D0981F79-70CF-4F66-94B0-A7FF78BD6747}" destId="{EE229EF8-A26A-4654-9FA6-828CAC3B45E4}" srcOrd="0" destOrd="0" presId="urn:microsoft.com/office/officeart/2005/8/layout/cycle6"/>
    <dgm:cxn modelId="{BA42F821-9071-4F75-A60A-BB05AC234317}" srcId="{EA0BC4BC-AA94-420B-9660-0648ECC63EA9}" destId="{5830B960-F7F0-47AA-B528-50CE7B389219}" srcOrd="2" destOrd="0" parTransId="{659EE3A9-D06C-4399-8A2A-8102A8E7DCC8}" sibTransId="{2DE82B45-AA6A-47D0-843C-A51F295D5BFA}"/>
    <dgm:cxn modelId="{01DC581A-78C4-4659-8056-3970AD108A6B}" type="presOf" srcId="{80A18D31-7A64-46C6-9E8D-1BFF7331B818}" destId="{49C362C7-8F26-4900-ABDA-D0B9EB0E971C}" srcOrd="0" destOrd="0" presId="urn:microsoft.com/office/officeart/2005/8/layout/cycle6"/>
    <dgm:cxn modelId="{941B5170-E3E3-4E7A-85F7-99CDE24498D1}" type="presOf" srcId="{13AF961B-CAEB-46AE-A25B-52F711995CD5}" destId="{3A672EB4-9191-4A68-9349-1C47748F11E2}" srcOrd="0" destOrd="0" presId="urn:microsoft.com/office/officeart/2005/8/layout/cycle6"/>
    <dgm:cxn modelId="{F6080761-8CDD-4A66-BABF-C608E5524B8F}" srcId="{EA0BC4BC-AA94-420B-9660-0648ECC63EA9}" destId="{13AF961B-CAEB-46AE-A25B-52F711995CD5}" srcOrd="1" destOrd="0" parTransId="{8D5280D9-6671-41E0-8782-105C72ECF119}" sibTransId="{80A18D31-7A64-46C6-9E8D-1BFF7331B818}"/>
    <dgm:cxn modelId="{DD09899A-4D7C-40DE-A701-C265D4483C06}" type="presOf" srcId="{2DE82B45-AA6A-47D0-843C-A51F295D5BFA}" destId="{33127D23-012E-4283-B016-0BD408041892}" srcOrd="0" destOrd="0" presId="urn:microsoft.com/office/officeart/2005/8/layout/cycle6"/>
    <dgm:cxn modelId="{0942DECF-21FD-41A5-8D49-1506294BF04D}" srcId="{EA0BC4BC-AA94-420B-9660-0648ECC63EA9}" destId="{ED83E6D5-8461-46CA-AA6F-4AFCD6E34D9C}" srcOrd="0" destOrd="0" parTransId="{B4445823-3B80-4FD5-B393-49C9A3D90675}" sibTransId="{BFC2EA9C-576D-4F58-B5A9-5FEB90A7913E}"/>
    <dgm:cxn modelId="{EB5571F6-EC63-4CD8-8F4A-6A69810214CE}" type="presParOf" srcId="{3F23F577-5037-4C65-9A3C-32B2508BD80E}" destId="{2B8FA730-97DB-49C8-A1D7-6E16A9ED0B91}" srcOrd="0" destOrd="0" presId="urn:microsoft.com/office/officeart/2005/8/layout/cycle6"/>
    <dgm:cxn modelId="{E2FE934D-C213-4530-94EE-65F2840F7B6D}" type="presParOf" srcId="{3F23F577-5037-4C65-9A3C-32B2508BD80E}" destId="{8859EFE0-1E47-4370-8E5B-799FBFB2D65E}" srcOrd="1" destOrd="0" presId="urn:microsoft.com/office/officeart/2005/8/layout/cycle6"/>
    <dgm:cxn modelId="{43CB5C6F-3FCF-4CC2-83B9-A3572A02B37B}" type="presParOf" srcId="{3F23F577-5037-4C65-9A3C-32B2508BD80E}" destId="{4E47F24E-4AEE-49B3-A47A-E391CC458156}" srcOrd="2" destOrd="0" presId="urn:microsoft.com/office/officeart/2005/8/layout/cycle6"/>
    <dgm:cxn modelId="{D0D0A8A2-4D4F-40BF-A0A6-25BDE5F85AA9}" type="presParOf" srcId="{3F23F577-5037-4C65-9A3C-32B2508BD80E}" destId="{3A672EB4-9191-4A68-9349-1C47748F11E2}" srcOrd="3" destOrd="0" presId="urn:microsoft.com/office/officeart/2005/8/layout/cycle6"/>
    <dgm:cxn modelId="{32870939-F293-4510-846D-23976E67B8A6}" type="presParOf" srcId="{3F23F577-5037-4C65-9A3C-32B2508BD80E}" destId="{AC83F448-0F42-429A-AAE4-98E882C416BE}" srcOrd="4" destOrd="0" presId="urn:microsoft.com/office/officeart/2005/8/layout/cycle6"/>
    <dgm:cxn modelId="{F9846860-6FE5-40D7-882E-231BA1A7AD63}" type="presParOf" srcId="{3F23F577-5037-4C65-9A3C-32B2508BD80E}" destId="{49C362C7-8F26-4900-ABDA-D0B9EB0E971C}" srcOrd="5" destOrd="0" presId="urn:microsoft.com/office/officeart/2005/8/layout/cycle6"/>
    <dgm:cxn modelId="{99FB6175-1C95-44CC-8B3E-678F54E71CD4}" type="presParOf" srcId="{3F23F577-5037-4C65-9A3C-32B2508BD80E}" destId="{A00B14E5-A7F2-4678-AAD8-D630C4637C38}" srcOrd="6" destOrd="0" presId="urn:microsoft.com/office/officeart/2005/8/layout/cycle6"/>
    <dgm:cxn modelId="{EE9E7218-927D-4A91-A3E9-BD17A8522094}" type="presParOf" srcId="{3F23F577-5037-4C65-9A3C-32B2508BD80E}" destId="{FE161C52-380B-464B-ACA4-0D6B3C2BE9D2}" srcOrd="7" destOrd="0" presId="urn:microsoft.com/office/officeart/2005/8/layout/cycle6"/>
    <dgm:cxn modelId="{26DDF44F-6099-4EBD-B29D-AEAEE408596D}" type="presParOf" srcId="{3F23F577-5037-4C65-9A3C-32B2508BD80E}" destId="{33127D23-012E-4283-B016-0BD408041892}" srcOrd="8" destOrd="0" presId="urn:microsoft.com/office/officeart/2005/8/layout/cycle6"/>
    <dgm:cxn modelId="{7ACF9866-3317-4A39-92AC-1773B68EC0DE}" type="presParOf" srcId="{3F23F577-5037-4C65-9A3C-32B2508BD80E}" destId="{EE229EF8-A26A-4654-9FA6-828CAC3B45E4}" srcOrd="9" destOrd="0" presId="urn:microsoft.com/office/officeart/2005/8/layout/cycle6"/>
    <dgm:cxn modelId="{A051A37D-7C7F-47D3-84B4-EDD0B88D432B}" type="presParOf" srcId="{3F23F577-5037-4C65-9A3C-32B2508BD80E}" destId="{4FBD4DD3-CA05-460A-AD27-7F60B1C4B349}" srcOrd="10" destOrd="0" presId="urn:microsoft.com/office/officeart/2005/8/layout/cycle6"/>
    <dgm:cxn modelId="{0534B6CA-AA9A-43BD-9584-5E2D7F8D429F}" type="presParOf" srcId="{3F23F577-5037-4C65-9A3C-32B2508BD80E}" destId="{5A998A25-DE6E-431C-9B12-6AA8674A91D2}" srcOrd="11"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D8714AB-46B2-4C1F-9B1C-D386C0A712FE}" type="doc">
      <dgm:prSet loTypeId="urn:microsoft.com/office/officeart/2005/8/layout/radial1" loCatId="relationship" qsTypeId="urn:microsoft.com/office/officeart/2005/8/quickstyle/simple4" qsCatId="simple" csTypeId="urn:microsoft.com/office/officeart/2005/8/colors/colorful5" csCatId="colorful" phldr="1"/>
      <dgm:spPr/>
      <dgm:t>
        <a:bodyPr/>
        <a:lstStyle/>
        <a:p>
          <a:endParaRPr lang="zh-TW" altLang="en-US"/>
        </a:p>
      </dgm:t>
    </dgm:pt>
    <dgm:pt modelId="{50D0DA1E-C9BC-472C-B5B3-D9B8B4261412}">
      <dgm:prSet phldrT="[文字]" custT="1"/>
      <dgm:spPr/>
      <dgm:t>
        <a:bodyPr/>
        <a:lstStyle/>
        <a:p>
          <a:r>
            <a:rPr lang="en-US" altLang="zh-TW" sz="2200" dirty="0" smtClean="0">
              <a:latin typeface="+mn-lt"/>
            </a:rPr>
            <a:t>Personal factors</a:t>
          </a:r>
          <a:endParaRPr lang="zh-TW" altLang="en-US" sz="2200" dirty="0">
            <a:latin typeface="+mn-lt"/>
          </a:endParaRPr>
        </a:p>
      </dgm:t>
    </dgm:pt>
    <dgm:pt modelId="{12BD4D49-264C-460E-A8C4-0DED773F6FD8}" type="parTrans" cxnId="{C927B401-9D50-4F2F-B24B-9C68CA5C5227}">
      <dgm:prSet/>
      <dgm:spPr/>
      <dgm:t>
        <a:bodyPr/>
        <a:lstStyle/>
        <a:p>
          <a:endParaRPr lang="zh-TW" altLang="en-US"/>
        </a:p>
      </dgm:t>
    </dgm:pt>
    <dgm:pt modelId="{74CE8917-2870-4718-AB01-F991EE4A1AB4}" type="sibTrans" cxnId="{C927B401-9D50-4F2F-B24B-9C68CA5C5227}">
      <dgm:prSet/>
      <dgm:spPr/>
      <dgm:t>
        <a:bodyPr/>
        <a:lstStyle/>
        <a:p>
          <a:endParaRPr lang="zh-TW" altLang="en-US"/>
        </a:p>
      </dgm:t>
    </dgm:pt>
    <dgm:pt modelId="{4DC0A164-854D-4860-8394-AE5FE78EC117}">
      <dgm:prSet phldrT="[文字]" custT="1"/>
      <dgm:spPr/>
      <dgm:t>
        <a:bodyPr/>
        <a:lstStyle/>
        <a:p>
          <a:r>
            <a:rPr lang="en-US" altLang="zh-TW" sz="1900" dirty="0" smtClean="0"/>
            <a:t>Age and life-cycle stage</a:t>
          </a:r>
          <a:endParaRPr lang="zh-TW" altLang="en-US" sz="1900" dirty="0"/>
        </a:p>
      </dgm:t>
    </dgm:pt>
    <dgm:pt modelId="{EA2CDA9D-ABE2-407C-8305-4873315A43DD}" type="parTrans" cxnId="{99087EF6-107C-4339-AB6D-889BB537A7CB}">
      <dgm:prSet/>
      <dgm:spPr/>
      <dgm:t>
        <a:bodyPr/>
        <a:lstStyle/>
        <a:p>
          <a:endParaRPr lang="zh-TW" altLang="en-US"/>
        </a:p>
      </dgm:t>
    </dgm:pt>
    <dgm:pt modelId="{F51A4BD2-42E0-4290-9AB8-008216D39CEE}" type="sibTrans" cxnId="{99087EF6-107C-4339-AB6D-889BB537A7CB}">
      <dgm:prSet/>
      <dgm:spPr/>
      <dgm:t>
        <a:bodyPr/>
        <a:lstStyle/>
        <a:p>
          <a:endParaRPr lang="zh-TW" altLang="en-US"/>
        </a:p>
      </dgm:t>
    </dgm:pt>
    <dgm:pt modelId="{914E5855-BB5E-4C5A-A03F-4B42D3A22D74}">
      <dgm:prSet phldrT="[文字]"/>
      <dgm:spPr/>
      <dgm:t>
        <a:bodyPr/>
        <a:lstStyle/>
        <a:p>
          <a:r>
            <a:rPr lang="en-US" altLang="zh-TW" dirty="0" smtClean="0"/>
            <a:t>Occupation</a:t>
          </a:r>
          <a:endParaRPr lang="zh-TW" altLang="en-US" dirty="0"/>
        </a:p>
      </dgm:t>
    </dgm:pt>
    <dgm:pt modelId="{56B89C19-BE48-460E-A540-77AAC7A3EB0F}" type="parTrans" cxnId="{E22F854D-F620-4063-A434-E688F4427C8A}">
      <dgm:prSet/>
      <dgm:spPr/>
      <dgm:t>
        <a:bodyPr/>
        <a:lstStyle/>
        <a:p>
          <a:endParaRPr lang="zh-TW" altLang="en-US"/>
        </a:p>
      </dgm:t>
    </dgm:pt>
    <dgm:pt modelId="{EAC2C306-B06C-4B99-9755-82F44738870A}" type="sibTrans" cxnId="{E22F854D-F620-4063-A434-E688F4427C8A}">
      <dgm:prSet/>
      <dgm:spPr/>
      <dgm:t>
        <a:bodyPr/>
        <a:lstStyle/>
        <a:p>
          <a:endParaRPr lang="zh-TW" altLang="en-US"/>
        </a:p>
      </dgm:t>
    </dgm:pt>
    <dgm:pt modelId="{090BF964-23FE-4568-B05D-20A0075C9F17}">
      <dgm:prSet phldrT="[文字]"/>
      <dgm:spPr/>
      <dgm:t>
        <a:bodyPr/>
        <a:lstStyle/>
        <a:p>
          <a:r>
            <a:rPr lang="en-US" altLang="zh-TW" dirty="0" smtClean="0"/>
            <a:t>Economic situation</a:t>
          </a:r>
          <a:endParaRPr lang="zh-TW" altLang="en-US" dirty="0"/>
        </a:p>
      </dgm:t>
    </dgm:pt>
    <dgm:pt modelId="{765E5273-9C67-48E9-A2D1-841984E8C7EF}" type="parTrans" cxnId="{370E6585-41EA-41C1-AAC9-B87A7C26F49C}">
      <dgm:prSet/>
      <dgm:spPr/>
      <dgm:t>
        <a:bodyPr/>
        <a:lstStyle/>
        <a:p>
          <a:endParaRPr lang="zh-TW" altLang="en-US"/>
        </a:p>
      </dgm:t>
    </dgm:pt>
    <dgm:pt modelId="{A28E2EC1-B654-46C3-A92E-BB449234DB34}" type="sibTrans" cxnId="{370E6585-41EA-41C1-AAC9-B87A7C26F49C}">
      <dgm:prSet/>
      <dgm:spPr/>
      <dgm:t>
        <a:bodyPr/>
        <a:lstStyle/>
        <a:p>
          <a:endParaRPr lang="zh-TW" altLang="en-US"/>
        </a:p>
      </dgm:t>
    </dgm:pt>
    <dgm:pt modelId="{9B55B81B-C9B3-4D2F-B21E-8E4EAB8BBB24}">
      <dgm:prSet phldrT="[文字]"/>
      <dgm:spPr/>
      <dgm:t>
        <a:bodyPr/>
        <a:lstStyle/>
        <a:p>
          <a:r>
            <a:rPr lang="en-US" altLang="zh-TW" dirty="0" smtClean="0"/>
            <a:t>Lifestyle </a:t>
          </a:r>
          <a:endParaRPr lang="zh-TW" altLang="en-US" dirty="0"/>
        </a:p>
      </dgm:t>
    </dgm:pt>
    <dgm:pt modelId="{407C1883-BF1B-40E6-A1BE-761E142F422D}" type="parTrans" cxnId="{5DBBAFEA-34F5-4C5C-B702-198267B18424}">
      <dgm:prSet/>
      <dgm:spPr/>
      <dgm:t>
        <a:bodyPr/>
        <a:lstStyle/>
        <a:p>
          <a:endParaRPr lang="zh-TW" altLang="en-US"/>
        </a:p>
      </dgm:t>
    </dgm:pt>
    <dgm:pt modelId="{632FA1C9-D36D-4CF4-931A-CA06CBA5F9D2}" type="sibTrans" cxnId="{5DBBAFEA-34F5-4C5C-B702-198267B18424}">
      <dgm:prSet/>
      <dgm:spPr/>
      <dgm:t>
        <a:bodyPr/>
        <a:lstStyle/>
        <a:p>
          <a:endParaRPr lang="zh-TW" altLang="en-US"/>
        </a:p>
      </dgm:t>
    </dgm:pt>
    <dgm:pt modelId="{FE614CFA-3C73-4567-B0E9-6B5857749C1E}">
      <dgm:prSet phldrT="[文字]"/>
      <dgm:spPr/>
      <dgm:t>
        <a:bodyPr/>
        <a:lstStyle/>
        <a:p>
          <a:r>
            <a:rPr lang="en-US" altLang="zh-TW" dirty="0" smtClean="0"/>
            <a:t>Personality and self-concept</a:t>
          </a:r>
          <a:endParaRPr lang="zh-TW" altLang="en-US" dirty="0"/>
        </a:p>
      </dgm:t>
    </dgm:pt>
    <dgm:pt modelId="{B577E197-AF6F-4386-9415-32BD7B779233}" type="parTrans" cxnId="{00314D11-B2DE-4031-98AA-02D5536CEB5F}">
      <dgm:prSet/>
      <dgm:spPr/>
      <dgm:t>
        <a:bodyPr/>
        <a:lstStyle/>
        <a:p>
          <a:endParaRPr lang="zh-TW" altLang="en-US"/>
        </a:p>
      </dgm:t>
    </dgm:pt>
    <dgm:pt modelId="{EB1AAE6B-8D1A-4735-B8CC-279C6F76D222}" type="sibTrans" cxnId="{00314D11-B2DE-4031-98AA-02D5536CEB5F}">
      <dgm:prSet/>
      <dgm:spPr/>
      <dgm:t>
        <a:bodyPr/>
        <a:lstStyle/>
        <a:p>
          <a:endParaRPr lang="zh-TW" altLang="en-US"/>
        </a:p>
      </dgm:t>
    </dgm:pt>
    <dgm:pt modelId="{0D762A36-A33E-4DCA-A5D1-5F2DD6A1F870}" type="pres">
      <dgm:prSet presAssocID="{7D8714AB-46B2-4C1F-9B1C-D386C0A712FE}" presName="cycle" presStyleCnt="0">
        <dgm:presLayoutVars>
          <dgm:chMax val="1"/>
          <dgm:dir/>
          <dgm:animLvl val="ctr"/>
          <dgm:resizeHandles val="exact"/>
        </dgm:presLayoutVars>
      </dgm:prSet>
      <dgm:spPr/>
      <dgm:t>
        <a:bodyPr/>
        <a:lstStyle/>
        <a:p>
          <a:endParaRPr lang="zh-TW" altLang="en-US"/>
        </a:p>
      </dgm:t>
    </dgm:pt>
    <dgm:pt modelId="{297073B0-CF23-4AAB-A3F8-71C70675C54B}" type="pres">
      <dgm:prSet presAssocID="{50D0DA1E-C9BC-472C-B5B3-D9B8B4261412}" presName="centerShape" presStyleLbl="node0" presStyleIdx="0" presStyleCnt="1"/>
      <dgm:spPr/>
      <dgm:t>
        <a:bodyPr/>
        <a:lstStyle/>
        <a:p>
          <a:endParaRPr lang="zh-TW" altLang="en-US"/>
        </a:p>
      </dgm:t>
    </dgm:pt>
    <dgm:pt modelId="{15C9B880-A107-4EB5-928D-640CF2198289}" type="pres">
      <dgm:prSet presAssocID="{EA2CDA9D-ABE2-407C-8305-4873315A43DD}" presName="Name9" presStyleLbl="parChTrans1D2" presStyleIdx="0" presStyleCnt="5"/>
      <dgm:spPr/>
      <dgm:t>
        <a:bodyPr/>
        <a:lstStyle/>
        <a:p>
          <a:endParaRPr lang="zh-TW" altLang="en-US"/>
        </a:p>
      </dgm:t>
    </dgm:pt>
    <dgm:pt modelId="{9853BF0A-D35A-4093-AC92-52529B6A0820}" type="pres">
      <dgm:prSet presAssocID="{EA2CDA9D-ABE2-407C-8305-4873315A43DD}" presName="connTx" presStyleLbl="parChTrans1D2" presStyleIdx="0" presStyleCnt="5"/>
      <dgm:spPr/>
      <dgm:t>
        <a:bodyPr/>
        <a:lstStyle/>
        <a:p>
          <a:endParaRPr lang="zh-TW" altLang="en-US"/>
        </a:p>
      </dgm:t>
    </dgm:pt>
    <dgm:pt modelId="{8DFC6895-C9DC-48CC-B541-532E81D918D9}" type="pres">
      <dgm:prSet presAssocID="{4DC0A164-854D-4860-8394-AE5FE78EC117}" presName="node" presStyleLbl="node1" presStyleIdx="0" presStyleCnt="5">
        <dgm:presLayoutVars>
          <dgm:bulletEnabled val="1"/>
        </dgm:presLayoutVars>
      </dgm:prSet>
      <dgm:spPr/>
      <dgm:t>
        <a:bodyPr/>
        <a:lstStyle/>
        <a:p>
          <a:endParaRPr lang="zh-TW" altLang="en-US"/>
        </a:p>
      </dgm:t>
    </dgm:pt>
    <dgm:pt modelId="{64A4E2FE-0403-4F57-878B-A86AE4841474}" type="pres">
      <dgm:prSet presAssocID="{56B89C19-BE48-460E-A540-77AAC7A3EB0F}" presName="Name9" presStyleLbl="parChTrans1D2" presStyleIdx="1" presStyleCnt="5"/>
      <dgm:spPr/>
      <dgm:t>
        <a:bodyPr/>
        <a:lstStyle/>
        <a:p>
          <a:endParaRPr lang="zh-TW" altLang="en-US"/>
        </a:p>
      </dgm:t>
    </dgm:pt>
    <dgm:pt modelId="{F3FEB989-87D1-44DB-B6E3-E4AF181AC41D}" type="pres">
      <dgm:prSet presAssocID="{56B89C19-BE48-460E-A540-77AAC7A3EB0F}" presName="connTx" presStyleLbl="parChTrans1D2" presStyleIdx="1" presStyleCnt="5"/>
      <dgm:spPr/>
      <dgm:t>
        <a:bodyPr/>
        <a:lstStyle/>
        <a:p>
          <a:endParaRPr lang="zh-TW" altLang="en-US"/>
        </a:p>
      </dgm:t>
    </dgm:pt>
    <dgm:pt modelId="{8008AD2D-78C2-4118-BAA7-DE69498D5790}" type="pres">
      <dgm:prSet presAssocID="{914E5855-BB5E-4C5A-A03F-4B42D3A22D74}" presName="node" presStyleLbl="node1" presStyleIdx="1" presStyleCnt="5">
        <dgm:presLayoutVars>
          <dgm:bulletEnabled val="1"/>
        </dgm:presLayoutVars>
      </dgm:prSet>
      <dgm:spPr/>
      <dgm:t>
        <a:bodyPr/>
        <a:lstStyle/>
        <a:p>
          <a:endParaRPr lang="zh-TW" altLang="en-US"/>
        </a:p>
      </dgm:t>
    </dgm:pt>
    <dgm:pt modelId="{55443330-5F28-4EFD-8030-6A8AFB7D8616}" type="pres">
      <dgm:prSet presAssocID="{765E5273-9C67-48E9-A2D1-841984E8C7EF}" presName="Name9" presStyleLbl="parChTrans1D2" presStyleIdx="2" presStyleCnt="5"/>
      <dgm:spPr/>
      <dgm:t>
        <a:bodyPr/>
        <a:lstStyle/>
        <a:p>
          <a:endParaRPr lang="zh-TW" altLang="en-US"/>
        </a:p>
      </dgm:t>
    </dgm:pt>
    <dgm:pt modelId="{42C578D6-06D4-43D9-AD9E-3A3077E62DC3}" type="pres">
      <dgm:prSet presAssocID="{765E5273-9C67-48E9-A2D1-841984E8C7EF}" presName="connTx" presStyleLbl="parChTrans1D2" presStyleIdx="2" presStyleCnt="5"/>
      <dgm:spPr/>
      <dgm:t>
        <a:bodyPr/>
        <a:lstStyle/>
        <a:p>
          <a:endParaRPr lang="zh-TW" altLang="en-US"/>
        </a:p>
      </dgm:t>
    </dgm:pt>
    <dgm:pt modelId="{068732C6-8562-43DF-9755-FF9DB943D19C}" type="pres">
      <dgm:prSet presAssocID="{090BF964-23FE-4568-B05D-20A0075C9F17}" presName="node" presStyleLbl="node1" presStyleIdx="2" presStyleCnt="5">
        <dgm:presLayoutVars>
          <dgm:bulletEnabled val="1"/>
        </dgm:presLayoutVars>
      </dgm:prSet>
      <dgm:spPr/>
      <dgm:t>
        <a:bodyPr/>
        <a:lstStyle/>
        <a:p>
          <a:endParaRPr lang="zh-TW" altLang="en-US"/>
        </a:p>
      </dgm:t>
    </dgm:pt>
    <dgm:pt modelId="{A047FB58-8F01-4872-828D-2165C845ED03}" type="pres">
      <dgm:prSet presAssocID="{407C1883-BF1B-40E6-A1BE-761E142F422D}" presName="Name9" presStyleLbl="parChTrans1D2" presStyleIdx="3" presStyleCnt="5"/>
      <dgm:spPr/>
      <dgm:t>
        <a:bodyPr/>
        <a:lstStyle/>
        <a:p>
          <a:endParaRPr lang="zh-TW" altLang="en-US"/>
        </a:p>
      </dgm:t>
    </dgm:pt>
    <dgm:pt modelId="{31564786-8B98-45DA-BE03-86C99C383BEF}" type="pres">
      <dgm:prSet presAssocID="{407C1883-BF1B-40E6-A1BE-761E142F422D}" presName="connTx" presStyleLbl="parChTrans1D2" presStyleIdx="3" presStyleCnt="5"/>
      <dgm:spPr/>
      <dgm:t>
        <a:bodyPr/>
        <a:lstStyle/>
        <a:p>
          <a:endParaRPr lang="zh-TW" altLang="en-US"/>
        </a:p>
      </dgm:t>
    </dgm:pt>
    <dgm:pt modelId="{A1845839-B560-41DA-BA8C-9C01ECE92D27}" type="pres">
      <dgm:prSet presAssocID="{9B55B81B-C9B3-4D2F-B21E-8E4EAB8BBB24}" presName="node" presStyleLbl="node1" presStyleIdx="3" presStyleCnt="5">
        <dgm:presLayoutVars>
          <dgm:bulletEnabled val="1"/>
        </dgm:presLayoutVars>
      </dgm:prSet>
      <dgm:spPr/>
      <dgm:t>
        <a:bodyPr/>
        <a:lstStyle/>
        <a:p>
          <a:endParaRPr lang="zh-TW" altLang="en-US"/>
        </a:p>
      </dgm:t>
    </dgm:pt>
    <dgm:pt modelId="{DE5ACD1A-7C8A-450F-9777-8E645CD373A6}" type="pres">
      <dgm:prSet presAssocID="{B577E197-AF6F-4386-9415-32BD7B779233}" presName="Name9" presStyleLbl="parChTrans1D2" presStyleIdx="4" presStyleCnt="5"/>
      <dgm:spPr/>
      <dgm:t>
        <a:bodyPr/>
        <a:lstStyle/>
        <a:p>
          <a:endParaRPr lang="zh-TW" altLang="en-US"/>
        </a:p>
      </dgm:t>
    </dgm:pt>
    <dgm:pt modelId="{9CA4A8A2-9BDB-4B87-9BC9-7D85D0BD3B62}" type="pres">
      <dgm:prSet presAssocID="{B577E197-AF6F-4386-9415-32BD7B779233}" presName="connTx" presStyleLbl="parChTrans1D2" presStyleIdx="4" presStyleCnt="5"/>
      <dgm:spPr/>
      <dgm:t>
        <a:bodyPr/>
        <a:lstStyle/>
        <a:p>
          <a:endParaRPr lang="zh-TW" altLang="en-US"/>
        </a:p>
      </dgm:t>
    </dgm:pt>
    <dgm:pt modelId="{4F0861A3-C7FC-403D-AD11-8E885145AD13}" type="pres">
      <dgm:prSet presAssocID="{FE614CFA-3C73-4567-B0E9-6B5857749C1E}" presName="node" presStyleLbl="node1" presStyleIdx="4" presStyleCnt="5">
        <dgm:presLayoutVars>
          <dgm:bulletEnabled val="1"/>
        </dgm:presLayoutVars>
      </dgm:prSet>
      <dgm:spPr/>
      <dgm:t>
        <a:bodyPr/>
        <a:lstStyle/>
        <a:p>
          <a:endParaRPr lang="zh-TW" altLang="en-US"/>
        </a:p>
      </dgm:t>
    </dgm:pt>
  </dgm:ptLst>
  <dgm:cxnLst>
    <dgm:cxn modelId="{99087EF6-107C-4339-AB6D-889BB537A7CB}" srcId="{50D0DA1E-C9BC-472C-B5B3-D9B8B4261412}" destId="{4DC0A164-854D-4860-8394-AE5FE78EC117}" srcOrd="0" destOrd="0" parTransId="{EA2CDA9D-ABE2-407C-8305-4873315A43DD}" sibTransId="{F51A4BD2-42E0-4290-9AB8-008216D39CEE}"/>
    <dgm:cxn modelId="{E6EC5C53-2320-42B0-9F46-13CF98156FD9}" type="presOf" srcId="{EA2CDA9D-ABE2-407C-8305-4873315A43DD}" destId="{9853BF0A-D35A-4093-AC92-52529B6A0820}" srcOrd="1" destOrd="0" presId="urn:microsoft.com/office/officeart/2005/8/layout/radial1"/>
    <dgm:cxn modelId="{A86FC312-B6DB-4260-BBDE-2F01EE947954}" type="presOf" srcId="{B577E197-AF6F-4386-9415-32BD7B779233}" destId="{DE5ACD1A-7C8A-450F-9777-8E645CD373A6}" srcOrd="0" destOrd="0" presId="urn:microsoft.com/office/officeart/2005/8/layout/radial1"/>
    <dgm:cxn modelId="{F7FC61CB-07B8-4C8D-8DD9-99D2940ADEC6}" type="presOf" srcId="{EA2CDA9D-ABE2-407C-8305-4873315A43DD}" destId="{15C9B880-A107-4EB5-928D-640CF2198289}" srcOrd="0" destOrd="0" presId="urn:microsoft.com/office/officeart/2005/8/layout/radial1"/>
    <dgm:cxn modelId="{4AA622D5-B9B5-4386-BC29-DC69862254E6}" type="presOf" srcId="{090BF964-23FE-4568-B05D-20A0075C9F17}" destId="{068732C6-8562-43DF-9755-FF9DB943D19C}" srcOrd="0" destOrd="0" presId="urn:microsoft.com/office/officeart/2005/8/layout/radial1"/>
    <dgm:cxn modelId="{E22F854D-F620-4063-A434-E688F4427C8A}" srcId="{50D0DA1E-C9BC-472C-B5B3-D9B8B4261412}" destId="{914E5855-BB5E-4C5A-A03F-4B42D3A22D74}" srcOrd="1" destOrd="0" parTransId="{56B89C19-BE48-460E-A540-77AAC7A3EB0F}" sibTransId="{EAC2C306-B06C-4B99-9755-82F44738870A}"/>
    <dgm:cxn modelId="{00314D11-B2DE-4031-98AA-02D5536CEB5F}" srcId="{50D0DA1E-C9BC-472C-B5B3-D9B8B4261412}" destId="{FE614CFA-3C73-4567-B0E9-6B5857749C1E}" srcOrd="4" destOrd="0" parTransId="{B577E197-AF6F-4386-9415-32BD7B779233}" sibTransId="{EB1AAE6B-8D1A-4735-B8CC-279C6F76D222}"/>
    <dgm:cxn modelId="{668C9D2C-F66A-4239-9C71-CD8EE0E1D0FD}" type="presOf" srcId="{765E5273-9C67-48E9-A2D1-841984E8C7EF}" destId="{55443330-5F28-4EFD-8030-6A8AFB7D8616}" srcOrd="0" destOrd="0" presId="urn:microsoft.com/office/officeart/2005/8/layout/radial1"/>
    <dgm:cxn modelId="{370E6585-41EA-41C1-AAC9-B87A7C26F49C}" srcId="{50D0DA1E-C9BC-472C-B5B3-D9B8B4261412}" destId="{090BF964-23FE-4568-B05D-20A0075C9F17}" srcOrd="2" destOrd="0" parTransId="{765E5273-9C67-48E9-A2D1-841984E8C7EF}" sibTransId="{A28E2EC1-B654-46C3-A92E-BB449234DB34}"/>
    <dgm:cxn modelId="{B84C589A-E74F-4BCA-A0EB-586031658DDB}" type="presOf" srcId="{765E5273-9C67-48E9-A2D1-841984E8C7EF}" destId="{42C578D6-06D4-43D9-AD9E-3A3077E62DC3}" srcOrd="1" destOrd="0" presId="urn:microsoft.com/office/officeart/2005/8/layout/radial1"/>
    <dgm:cxn modelId="{8817A381-57BD-4D58-83C9-1A7751D1A6B8}" type="presOf" srcId="{56B89C19-BE48-460E-A540-77AAC7A3EB0F}" destId="{64A4E2FE-0403-4F57-878B-A86AE4841474}" srcOrd="0" destOrd="0" presId="urn:microsoft.com/office/officeart/2005/8/layout/radial1"/>
    <dgm:cxn modelId="{5DBBAFEA-34F5-4C5C-B702-198267B18424}" srcId="{50D0DA1E-C9BC-472C-B5B3-D9B8B4261412}" destId="{9B55B81B-C9B3-4D2F-B21E-8E4EAB8BBB24}" srcOrd="3" destOrd="0" parTransId="{407C1883-BF1B-40E6-A1BE-761E142F422D}" sibTransId="{632FA1C9-D36D-4CF4-931A-CA06CBA5F9D2}"/>
    <dgm:cxn modelId="{C927B401-9D50-4F2F-B24B-9C68CA5C5227}" srcId="{7D8714AB-46B2-4C1F-9B1C-D386C0A712FE}" destId="{50D0DA1E-C9BC-472C-B5B3-D9B8B4261412}" srcOrd="0" destOrd="0" parTransId="{12BD4D49-264C-460E-A8C4-0DED773F6FD8}" sibTransId="{74CE8917-2870-4718-AB01-F991EE4A1AB4}"/>
    <dgm:cxn modelId="{CF3135CA-AAA4-4BFC-AE1F-DD6AC096AE09}" type="presOf" srcId="{B577E197-AF6F-4386-9415-32BD7B779233}" destId="{9CA4A8A2-9BDB-4B87-9BC9-7D85D0BD3B62}" srcOrd="1" destOrd="0" presId="urn:microsoft.com/office/officeart/2005/8/layout/radial1"/>
    <dgm:cxn modelId="{F43DD417-801F-4AD3-A516-E05C55BACD1A}" type="presOf" srcId="{4DC0A164-854D-4860-8394-AE5FE78EC117}" destId="{8DFC6895-C9DC-48CC-B541-532E81D918D9}" srcOrd="0" destOrd="0" presId="urn:microsoft.com/office/officeart/2005/8/layout/radial1"/>
    <dgm:cxn modelId="{2175E026-06E2-4023-927B-957E00816F0D}" type="presOf" srcId="{FE614CFA-3C73-4567-B0E9-6B5857749C1E}" destId="{4F0861A3-C7FC-403D-AD11-8E885145AD13}" srcOrd="0" destOrd="0" presId="urn:microsoft.com/office/officeart/2005/8/layout/radial1"/>
    <dgm:cxn modelId="{1A5B1B5C-359B-4A4B-9A55-939EAF6EBF91}" type="presOf" srcId="{56B89C19-BE48-460E-A540-77AAC7A3EB0F}" destId="{F3FEB989-87D1-44DB-B6E3-E4AF181AC41D}" srcOrd="1" destOrd="0" presId="urn:microsoft.com/office/officeart/2005/8/layout/radial1"/>
    <dgm:cxn modelId="{C8586ADB-EDE0-4D61-B3DB-26CDA5A591FA}" type="presOf" srcId="{407C1883-BF1B-40E6-A1BE-761E142F422D}" destId="{31564786-8B98-45DA-BE03-86C99C383BEF}" srcOrd="1" destOrd="0" presId="urn:microsoft.com/office/officeart/2005/8/layout/radial1"/>
    <dgm:cxn modelId="{9BECAC48-C01F-406C-822C-DEEDF379A2C3}" type="presOf" srcId="{9B55B81B-C9B3-4D2F-B21E-8E4EAB8BBB24}" destId="{A1845839-B560-41DA-BA8C-9C01ECE92D27}" srcOrd="0" destOrd="0" presId="urn:microsoft.com/office/officeart/2005/8/layout/radial1"/>
    <dgm:cxn modelId="{BB1BF759-7862-4D65-B0B3-67BFC6603E81}" type="presOf" srcId="{407C1883-BF1B-40E6-A1BE-761E142F422D}" destId="{A047FB58-8F01-4872-828D-2165C845ED03}" srcOrd="0" destOrd="0" presId="urn:microsoft.com/office/officeart/2005/8/layout/radial1"/>
    <dgm:cxn modelId="{E46591AC-44E2-45E2-8D6A-9BB551A33DE8}" type="presOf" srcId="{50D0DA1E-C9BC-472C-B5B3-D9B8B4261412}" destId="{297073B0-CF23-4AAB-A3F8-71C70675C54B}" srcOrd="0" destOrd="0" presId="urn:microsoft.com/office/officeart/2005/8/layout/radial1"/>
    <dgm:cxn modelId="{CE8DCB7F-542C-4241-93C9-4E9A9C08CE01}" type="presOf" srcId="{914E5855-BB5E-4C5A-A03F-4B42D3A22D74}" destId="{8008AD2D-78C2-4118-BAA7-DE69498D5790}" srcOrd="0" destOrd="0" presId="urn:microsoft.com/office/officeart/2005/8/layout/radial1"/>
    <dgm:cxn modelId="{580B97AA-3E20-4089-9BCB-99014D213013}" type="presOf" srcId="{7D8714AB-46B2-4C1F-9B1C-D386C0A712FE}" destId="{0D762A36-A33E-4DCA-A5D1-5F2DD6A1F870}" srcOrd="0" destOrd="0" presId="urn:microsoft.com/office/officeart/2005/8/layout/radial1"/>
    <dgm:cxn modelId="{D6B264EB-471F-405D-A5AA-4B4BE863251A}" type="presParOf" srcId="{0D762A36-A33E-4DCA-A5D1-5F2DD6A1F870}" destId="{297073B0-CF23-4AAB-A3F8-71C70675C54B}" srcOrd="0" destOrd="0" presId="urn:microsoft.com/office/officeart/2005/8/layout/radial1"/>
    <dgm:cxn modelId="{E5FA7255-31A2-4F4D-9BF4-AEBBBDBE3F7B}" type="presParOf" srcId="{0D762A36-A33E-4DCA-A5D1-5F2DD6A1F870}" destId="{15C9B880-A107-4EB5-928D-640CF2198289}" srcOrd="1" destOrd="0" presId="urn:microsoft.com/office/officeart/2005/8/layout/radial1"/>
    <dgm:cxn modelId="{798EA520-AB55-4B5E-8297-13685ED4BB9A}" type="presParOf" srcId="{15C9B880-A107-4EB5-928D-640CF2198289}" destId="{9853BF0A-D35A-4093-AC92-52529B6A0820}" srcOrd="0" destOrd="0" presId="urn:microsoft.com/office/officeart/2005/8/layout/radial1"/>
    <dgm:cxn modelId="{5135CB6D-167D-45C4-B06C-9FD30D4878E0}" type="presParOf" srcId="{0D762A36-A33E-4DCA-A5D1-5F2DD6A1F870}" destId="{8DFC6895-C9DC-48CC-B541-532E81D918D9}" srcOrd="2" destOrd="0" presId="urn:microsoft.com/office/officeart/2005/8/layout/radial1"/>
    <dgm:cxn modelId="{C0652422-1DEC-426F-A598-06507CA11C80}" type="presParOf" srcId="{0D762A36-A33E-4DCA-A5D1-5F2DD6A1F870}" destId="{64A4E2FE-0403-4F57-878B-A86AE4841474}" srcOrd="3" destOrd="0" presId="urn:microsoft.com/office/officeart/2005/8/layout/radial1"/>
    <dgm:cxn modelId="{E102D7F8-88BC-4467-A8B6-3EDBB1B2AF98}" type="presParOf" srcId="{64A4E2FE-0403-4F57-878B-A86AE4841474}" destId="{F3FEB989-87D1-44DB-B6E3-E4AF181AC41D}" srcOrd="0" destOrd="0" presId="urn:microsoft.com/office/officeart/2005/8/layout/radial1"/>
    <dgm:cxn modelId="{9130EF61-B558-4670-8BF2-B673E204739F}" type="presParOf" srcId="{0D762A36-A33E-4DCA-A5D1-5F2DD6A1F870}" destId="{8008AD2D-78C2-4118-BAA7-DE69498D5790}" srcOrd="4" destOrd="0" presId="urn:microsoft.com/office/officeart/2005/8/layout/radial1"/>
    <dgm:cxn modelId="{4657B755-E3B2-4202-A9EB-D8C12E21808A}" type="presParOf" srcId="{0D762A36-A33E-4DCA-A5D1-5F2DD6A1F870}" destId="{55443330-5F28-4EFD-8030-6A8AFB7D8616}" srcOrd="5" destOrd="0" presId="urn:microsoft.com/office/officeart/2005/8/layout/radial1"/>
    <dgm:cxn modelId="{721993ED-932B-4C7C-BE59-D9BB1F88441A}" type="presParOf" srcId="{55443330-5F28-4EFD-8030-6A8AFB7D8616}" destId="{42C578D6-06D4-43D9-AD9E-3A3077E62DC3}" srcOrd="0" destOrd="0" presId="urn:microsoft.com/office/officeart/2005/8/layout/radial1"/>
    <dgm:cxn modelId="{5D8DA2CC-C5CB-4D2D-879F-36AC76ACBCE6}" type="presParOf" srcId="{0D762A36-A33E-4DCA-A5D1-5F2DD6A1F870}" destId="{068732C6-8562-43DF-9755-FF9DB943D19C}" srcOrd="6" destOrd="0" presId="urn:microsoft.com/office/officeart/2005/8/layout/radial1"/>
    <dgm:cxn modelId="{A50082E1-C472-4EC9-A947-73328B67D4FD}" type="presParOf" srcId="{0D762A36-A33E-4DCA-A5D1-5F2DD6A1F870}" destId="{A047FB58-8F01-4872-828D-2165C845ED03}" srcOrd="7" destOrd="0" presId="urn:microsoft.com/office/officeart/2005/8/layout/radial1"/>
    <dgm:cxn modelId="{C34A83B2-CD1B-4A3A-BEC3-6AA2BA86E2A1}" type="presParOf" srcId="{A047FB58-8F01-4872-828D-2165C845ED03}" destId="{31564786-8B98-45DA-BE03-86C99C383BEF}" srcOrd="0" destOrd="0" presId="urn:microsoft.com/office/officeart/2005/8/layout/radial1"/>
    <dgm:cxn modelId="{EA0E156D-A19C-4890-9994-5043F0CE5D19}" type="presParOf" srcId="{0D762A36-A33E-4DCA-A5D1-5F2DD6A1F870}" destId="{A1845839-B560-41DA-BA8C-9C01ECE92D27}" srcOrd="8" destOrd="0" presId="urn:microsoft.com/office/officeart/2005/8/layout/radial1"/>
    <dgm:cxn modelId="{4B4A574D-7E4A-4711-B04D-7C04EC51718D}" type="presParOf" srcId="{0D762A36-A33E-4DCA-A5D1-5F2DD6A1F870}" destId="{DE5ACD1A-7C8A-450F-9777-8E645CD373A6}" srcOrd="9" destOrd="0" presId="urn:microsoft.com/office/officeart/2005/8/layout/radial1"/>
    <dgm:cxn modelId="{7C9FD19E-7869-4088-A86D-24F0E93C1010}" type="presParOf" srcId="{DE5ACD1A-7C8A-450F-9777-8E645CD373A6}" destId="{9CA4A8A2-9BDB-4B87-9BC9-7D85D0BD3B62}" srcOrd="0" destOrd="0" presId="urn:microsoft.com/office/officeart/2005/8/layout/radial1"/>
    <dgm:cxn modelId="{FF8D437D-5923-415B-8900-A2CD623D0952}" type="presParOf" srcId="{0D762A36-A33E-4DCA-A5D1-5F2DD6A1F870}" destId="{4F0861A3-C7FC-403D-AD11-8E885145AD13}" srcOrd="1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A99D7061-AB57-4FB4-ACB2-3DA19EA2ACBA}" type="doc">
      <dgm:prSet loTypeId="urn:microsoft.com/office/officeart/2005/8/layout/radial5" loCatId="relationship" qsTypeId="urn:microsoft.com/office/officeart/2005/8/quickstyle/simple5" qsCatId="simple" csTypeId="urn:microsoft.com/office/officeart/2005/8/colors/colorful5" csCatId="colorful" phldr="1"/>
      <dgm:spPr/>
      <dgm:t>
        <a:bodyPr/>
        <a:lstStyle/>
        <a:p>
          <a:endParaRPr lang="zh-TW" altLang="en-US"/>
        </a:p>
      </dgm:t>
    </dgm:pt>
    <dgm:pt modelId="{851CDB28-DE17-45E6-8831-5F8A1FD32D0A}">
      <dgm:prSet phldrT="[文字]" custT="1"/>
      <dgm:spPr/>
      <dgm:t>
        <a:bodyPr/>
        <a:lstStyle/>
        <a:p>
          <a:r>
            <a:rPr lang="en-US" altLang="zh-TW" sz="2000" b="1" dirty="0" smtClean="0"/>
            <a:t>Psychological factors</a:t>
          </a:r>
          <a:endParaRPr lang="zh-TW" altLang="en-US" sz="2000" b="1" dirty="0"/>
        </a:p>
      </dgm:t>
    </dgm:pt>
    <dgm:pt modelId="{BF16932E-8B9D-43BC-9863-755574BD7380}" type="parTrans" cxnId="{E4E7274C-C0CD-4F1C-9CAE-C9679850B379}">
      <dgm:prSet/>
      <dgm:spPr/>
      <dgm:t>
        <a:bodyPr/>
        <a:lstStyle/>
        <a:p>
          <a:endParaRPr lang="zh-TW" altLang="en-US"/>
        </a:p>
      </dgm:t>
    </dgm:pt>
    <dgm:pt modelId="{27AE9A66-949D-4FF4-80FB-937623D13292}" type="sibTrans" cxnId="{E4E7274C-C0CD-4F1C-9CAE-C9679850B379}">
      <dgm:prSet/>
      <dgm:spPr/>
      <dgm:t>
        <a:bodyPr/>
        <a:lstStyle/>
        <a:p>
          <a:endParaRPr lang="zh-TW" altLang="en-US"/>
        </a:p>
      </dgm:t>
    </dgm:pt>
    <dgm:pt modelId="{3C3B79BE-F8D9-4841-BCFA-98FDFFE369A2}">
      <dgm:prSet phldrT="[文字]" custT="1"/>
      <dgm:spPr/>
      <dgm:t>
        <a:bodyPr/>
        <a:lstStyle/>
        <a:p>
          <a:r>
            <a:rPr lang="en-US" altLang="zh-TW" sz="2000" b="1" dirty="0" smtClean="0"/>
            <a:t>Motivation </a:t>
          </a:r>
          <a:endParaRPr lang="zh-TW" altLang="en-US" sz="2000" b="1" dirty="0"/>
        </a:p>
      </dgm:t>
    </dgm:pt>
    <dgm:pt modelId="{C7E5915B-1E89-4ADB-9970-52512D788DBA}" type="parTrans" cxnId="{C5E2443F-C5FD-4199-8644-274BC86D043E}">
      <dgm:prSet/>
      <dgm:spPr/>
      <dgm:t>
        <a:bodyPr/>
        <a:lstStyle/>
        <a:p>
          <a:endParaRPr lang="zh-TW" altLang="en-US"/>
        </a:p>
      </dgm:t>
    </dgm:pt>
    <dgm:pt modelId="{CDC7B601-EB2D-4BC1-B6CB-EA8090106510}" type="sibTrans" cxnId="{C5E2443F-C5FD-4199-8644-274BC86D043E}">
      <dgm:prSet/>
      <dgm:spPr/>
      <dgm:t>
        <a:bodyPr/>
        <a:lstStyle/>
        <a:p>
          <a:endParaRPr lang="zh-TW" altLang="en-US"/>
        </a:p>
      </dgm:t>
    </dgm:pt>
    <dgm:pt modelId="{36C08692-74F3-4852-9722-C8AB4C75138D}">
      <dgm:prSet phldrT="[文字]" custT="1"/>
      <dgm:spPr/>
      <dgm:t>
        <a:bodyPr/>
        <a:lstStyle/>
        <a:p>
          <a:r>
            <a:rPr lang="en-US" altLang="zh-TW" sz="2000" b="1" dirty="0" smtClean="0"/>
            <a:t>Perception </a:t>
          </a:r>
          <a:endParaRPr lang="zh-TW" altLang="en-US" sz="2000" b="1" dirty="0"/>
        </a:p>
      </dgm:t>
    </dgm:pt>
    <dgm:pt modelId="{88D3A6F2-DAA9-4E50-B38F-2EE82178529C}" type="parTrans" cxnId="{42DC621C-A38F-4BF4-B994-0DCB953B8B7A}">
      <dgm:prSet/>
      <dgm:spPr/>
      <dgm:t>
        <a:bodyPr/>
        <a:lstStyle/>
        <a:p>
          <a:endParaRPr lang="zh-TW" altLang="en-US"/>
        </a:p>
      </dgm:t>
    </dgm:pt>
    <dgm:pt modelId="{D27A3913-909E-4D0A-A10A-516E4AFD1DF9}" type="sibTrans" cxnId="{42DC621C-A38F-4BF4-B994-0DCB953B8B7A}">
      <dgm:prSet/>
      <dgm:spPr/>
      <dgm:t>
        <a:bodyPr/>
        <a:lstStyle/>
        <a:p>
          <a:endParaRPr lang="zh-TW" altLang="en-US"/>
        </a:p>
      </dgm:t>
    </dgm:pt>
    <dgm:pt modelId="{12E1F679-34CE-4707-A6BE-E6E655AF7F63}">
      <dgm:prSet phldrT="[文字]" custT="1"/>
      <dgm:spPr/>
      <dgm:t>
        <a:bodyPr/>
        <a:lstStyle/>
        <a:p>
          <a:r>
            <a:rPr lang="en-US" altLang="zh-TW" sz="2000" b="1" dirty="0" smtClean="0"/>
            <a:t>Learning </a:t>
          </a:r>
          <a:endParaRPr lang="zh-TW" altLang="en-US" sz="2000" b="1" dirty="0"/>
        </a:p>
      </dgm:t>
    </dgm:pt>
    <dgm:pt modelId="{149C0725-AC6C-4A4D-89D7-B5F8DBE70AB1}" type="parTrans" cxnId="{FC439927-07AE-442E-915F-D931D11060A7}">
      <dgm:prSet/>
      <dgm:spPr/>
      <dgm:t>
        <a:bodyPr/>
        <a:lstStyle/>
        <a:p>
          <a:endParaRPr lang="zh-TW" altLang="en-US"/>
        </a:p>
      </dgm:t>
    </dgm:pt>
    <dgm:pt modelId="{F697912F-2CDE-4B53-A2B5-FD498498CBB9}" type="sibTrans" cxnId="{FC439927-07AE-442E-915F-D931D11060A7}">
      <dgm:prSet/>
      <dgm:spPr/>
      <dgm:t>
        <a:bodyPr/>
        <a:lstStyle/>
        <a:p>
          <a:endParaRPr lang="zh-TW" altLang="en-US"/>
        </a:p>
      </dgm:t>
    </dgm:pt>
    <dgm:pt modelId="{3B380423-A895-4265-8C16-65D9CAE80054}">
      <dgm:prSet phldrT="[文字]" custT="1"/>
      <dgm:spPr/>
      <dgm:t>
        <a:bodyPr/>
        <a:lstStyle/>
        <a:p>
          <a:r>
            <a:rPr lang="en-US" altLang="zh-TW" sz="2000" b="1" dirty="0" smtClean="0"/>
            <a:t>Beliefs and attitudes</a:t>
          </a:r>
          <a:endParaRPr lang="zh-TW" altLang="en-US" sz="2000" b="1" dirty="0"/>
        </a:p>
      </dgm:t>
    </dgm:pt>
    <dgm:pt modelId="{49C682A6-FB35-41EE-BB0A-A83776E2C21F}" type="parTrans" cxnId="{D245B14B-07FD-4FC2-83E1-4543F071ED8C}">
      <dgm:prSet/>
      <dgm:spPr/>
      <dgm:t>
        <a:bodyPr/>
        <a:lstStyle/>
        <a:p>
          <a:endParaRPr lang="zh-TW" altLang="en-US"/>
        </a:p>
      </dgm:t>
    </dgm:pt>
    <dgm:pt modelId="{C4952831-23DC-4C6E-908F-E1CBE62CF514}" type="sibTrans" cxnId="{D245B14B-07FD-4FC2-83E1-4543F071ED8C}">
      <dgm:prSet/>
      <dgm:spPr/>
      <dgm:t>
        <a:bodyPr/>
        <a:lstStyle/>
        <a:p>
          <a:endParaRPr lang="zh-TW" altLang="en-US"/>
        </a:p>
      </dgm:t>
    </dgm:pt>
    <dgm:pt modelId="{B71BD22A-CBCC-4F49-8EEC-D96E5A20CE15}" type="pres">
      <dgm:prSet presAssocID="{A99D7061-AB57-4FB4-ACB2-3DA19EA2ACBA}" presName="Name0" presStyleCnt="0">
        <dgm:presLayoutVars>
          <dgm:chMax val="1"/>
          <dgm:dir/>
          <dgm:animLvl val="ctr"/>
          <dgm:resizeHandles val="exact"/>
        </dgm:presLayoutVars>
      </dgm:prSet>
      <dgm:spPr/>
      <dgm:t>
        <a:bodyPr/>
        <a:lstStyle/>
        <a:p>
          <a:endParaRPr lang="zh-TW" altLang="en-US"/>
        </a:p>
      </dgm:t>
    </dgm:pt>
    <dgm:pt modelId="{91E77958-AA6E-4B62-AAB6-26621864C392}" type="pres">
      <dgm:prSet presAssocID="{851CDB28-DE17-45E6-8831-5F8A1FD32D0A}" presName="centerShape" presStyleLbl="node0" presStyleIdx="0" presStyleCnt="1"/>
      <dgm:spPr/>
      <dgm:t>
        <a:bodyPr/>
        <a:lstStyle/>
        <a:p>
          <a:endParaRPr lang="zh-TW" altLang="en-US"/>
        </a:p>
      </dgm:t>
    </dgm:pt>
    <dgm:pt modelId="{C7B34872-5AD6-4B11-ADEF-F71029947188}" type="pres">
      <dgm:prSet presAssocID="{C7E5915B-1E89-4ADB-9970-52512D788DBA}" presName="parTrans" presStyleLbl="sibTrans2D1" presStyleIdx="0" presStyleCnt="4"/>
      <dgm:spPr/>
      <dgm:t>
        <a:bodyPr/>
        <a:lstStyle/>
        <a:p>
          <a:endParaRPr lang="zh-TW" altLang="en-US"/>
        </a:p>
      </dgm:t>
    </dgm:pt>
    <dgm:pt modelId="{E5126F08-7F3A-4C70-9837-E7C3B203704C}" type="pres">
      <dgm:prSet presAssocID="{C7E5915B-1E89-4ADB-9970-52512D788DBA}" presName="connectorText" presStyleLbl="sibTrans2D1" presStyleIdx="0" presStyleCnt="4"/>
      <dgm:spPr/>
      <dgm:t>
        <a:bodyPr/>
        <a:lstStyle/>
        <a:p>
          <a:endParaRPr lang="zh-TW" altLang="en-US"/>
        </a:p>
      </dgm:t>
    </dgm:pt>
    <dgm:pt modelId="{79AD0FF4-4879-4FE4-8B7F-A19CE93BF48E}" type="pres">
      <dgm:prSet presAssocID="{3C3B79BE-F8D9-4841-BCFA-98FDFFE369A2}" presName="node" presStyleLbl="node1" presStyleIdx="0" presStyleCnt="4">
        <dgm:presLayoutVars>
          <dgm:bulletEnabled val="1"/>
        </dgm:presLayoutVars>
      </dgm:prSet>
      <dgm:spPr/>
      <dgm:t>
        <a:bodyPr/>
        <a:lstStyle/>
        <a:p>
          <a:endParaRPr lang="zh-TW" altLang="en-US"/>
        </a:p>
      </dgm:t>
    </dgm:pt>
    <dgm:pt modelId="{2182057A-B6C3-4339-92B1-E01FFB6245A8}" type="pres">
      <dgm:prSet presAssocID="{88D3A6F2-DAA9-4E50-B38F-2EE82178529C}" presName="parTrans" presStyleLbl="sibTrans2D1" presStyleIdx="1" presStyleCnt="4"/>
      <dgm:spPr/>
      <dgm:t>
        <a:bodyPr/>
        <a:lstStyle/>
        <a:p>
          <a:endParaRPr lang="zh-TW" altLang="en-US"/>
        </a:p>
      </dgm:t>
    </dgm:pt>
    <dgm:pt modelId="{EBB5EF86-68E9-40EE-937C-6F41842F0AA7}" type="pres">
      <dgm:prSet presAssocID="{88D3A6F2-DAA9-4E50-B38F-2EE82178529C}" presName="connectorText" presStyleLbl="sibTrans2D1" presStyleIdx="1" presStyleCnt="4"/>
      <dgm:spPr/>
      <dgm:t>
        <a:bodyPr/>
        <a:lstStyle/>
        <a:p>
          <a:endParaRPr lang="zh-TW" altLang="en-US"/>
        </a:p>
      </dgm:t>
    </dgm:pt>
    <dgm:pt modelId="{C44E4559-371B-4554-BBFF-B03CD34C475D}" type="pres">
      <dgm:prSet presAssocID="{36C08692-74F3-4852-9722-C8AB4C75138D}" presName="node" presStyleLbl="node1" presStyleIdx="1" presStyleCnt="4">
        <dgm:presLayoutVars>
          <dgm:bulletEnabled val="1"/>
        </dgm:presLayoutVars>
      </dgm:prSet>
      <dgm:spPr/>
      <dgm:t>
        <a:bodyPr/>
        <a:lstStyle/>
        <a:p>
          <a:endParaRPr lang="zh-TW" altLang="en-US"/>
        </a:p>
      </dgm:t>
    </dgm:pt>
    <dgm:pt modelId="{3E96594C-3278-4303-A69F-C8F956AF2B6F}" type="pres">
      <dgm:prSet presAssocID="{149C0725-AC6C-4A4D-89D7-B5F8DBE70AB1}" presName="parTrans" presStyleLbl="sibTrans2D1" presStyleIdx="2" presStyleCnt="4"/>
      <dgm:spPr/>
      <dgm:t>
        <a:bodyPr/>
        <a:lstStyle/>
        <a:p>
          <a:endParaRPr lang="zh-TW" altLang="en-US"/>
        </a:p>
      </dgm:t>
    </dgm:pt>
    <dgm:pt modelId="{96833502-CAB0-4899-AC39-B0FB5E68ABBC}" type="pres">
      <dgm:prSet presAssocID="{149C0725-AC6C-4A4D-89D7-B5F8DBE70AB1}" presName="connectorText" presStyleLbl="sibTrans2D1" presStyleIdx="2" presStyleCnt="4"/>
      <dgm:spPr/>
      <dgm:t>
        <a:bodyPr/>
        <a:lstStyle/>
        <a:p>
          <a:endParaRPr lang="zh-TW" altLang="en-US"/>
        </a:p>
      </dgm:t>
    </dgm:pt>
    <dgm:pt modelId="{25A3071E-2BFC-4FBE-AE90-53581F2E93CA}" type="pres">
      <dgm:prSet presAssocID="{12E1F679-34CE-4707-A6BE-E6E655AF7F63}" presName="node" presStyleLbl="node1" presStyleIdx="2" presStyleCnt="4">
        <dgm:presLayoutVars>
          <dgm:bulletEnabled val="1"/>
        </dgm:presLayoutVars>
      </dgm:prSet>
      <dgm:spPr/>
      <dgm:t>
        <a:bodyPr/>
        <a:lstStyle/>
        <a:p>
          <a:endParaRPr lang="zh-TW" altLang="en-US"/>
        </a:p>
      </dgm:t>
    </dgm:pt>
    <dgm:pt modelId="{031FB8C7-F96F-46B8-A4FC-06115583A5DF}" type="pres">
      <dgm:prSet presAssocID="{49C682A6-FB35-41EE-BB0A-A83776E2C21F}" presName="parTrans" presStyleLbl="sibTrans2D1" presStyleIdx="3" presStyleCnt="4"/>
      <dgm:spPr/>
      <dgm:t>
        <a:bodyPr/>
        <a:lstStyle/>
        <a:p>
          <a:endParaRPr lang="zh-TW" altLang="en-US"/>
        </a:p>
      </dgm:t>
    </dgm:pt>
    <dgm:pt modelId="{B9A7C8CB-5A63-4BB2-B99F-81042BC88D01}" type="pres">
      <dgm:prSet presAssocID="{49C682A6-FB35-41EE-BB0A-A83776E2C21F}" presName="connectorText" presStyleLbl="sibTrans2D1" presStyleIdx="3" presStyleCnt="4"/>
      <dgm:spPr/>
      <dgm:t>
        <a:bodyPr/>
        <a:lstStyle/>
        <a:p>
          <a:endParaRPr lang="zh-TW" altLang="en-US"/>
        </a:p>
      </dgm:t>
    </dgm:pt>
    <dgm:pt modelId="{D47806B1-679E-4039-8D99-E6B43C61F8CB}" type="pres">
      <dgm:prSet presAssocID="{3B380423-A895-4265-8C16-65D9CAE80054}" presName="node" presStyleLbl="node1" presStyleIdx="3" presStyleCnt="4">
        <dgm:presLayoutVars>
          <dgm:bulletEnabled val="1"/>
        </dgm:presLayoutVars>
      </dgm:prSet>
      <dgm:spPr/>
      <dgm:t>
        <a:bodyPr/>
        <a:lstStyle/>
        <a:p>
          <a:endParaRPr lang="zh-TW" altLang="en-US"/>
        </a:p>
      </dgm:t>
    </dgm:pt>
  </dgm:ptLst>
  <dgm:cxnLst>
    <dgm:cxn modelId="{E4E7274C-C0CD-4F1C-9CAE-C9679850B379}" srcId="{A99D7061-AB57-4FB4-ACB2-3DA19EA2ACBA}" destId="{851CDB28-DE17-45E6-8831-5F8A1FD32D0A}" srcOrd="0" destOrd="0" parTransId="{BF16932E-8B9D-43BC-9863-755574BD7380}" sibTransId="{27AE9A66-949D-4FF4-80FB-937623D13292}"/>
    <dgm:cxn modelId="{31AD9C38-DE0C-42E7-89E4-B353D8CCBEC5}" type="presOf" srcId="{C7E5915B-1E89-4ADB-9970-52512D788DBA}" destId="{C7B34872-5AD6-4B11-ADEF-F71029947188}" srcOrd="0" destOrd="0" presId="urn:microsoft.com/office/officeart/2005/8/layout/radial5"/>
    <dgm:cxn modelId="{202B33E7-BAAB-443C-8551-4D8671C613AB}" type="presOf" srcId="{49C682A6-FB35-41EE-BB0A-A83776E2C21F}" destId="{B9A7C8CB-5A63-4BB2-B99F-81042BC88D01}" srcOrd="1" destOrd="0" presId="urn:microsoft.com/office/officeart/2005/8/layout/radial5"/>
    <dgm:cxn modelId="{4C0441A6-7DB6-4C4E-9E7F-8FB743B8925A}" type="presOf" srcId="{49C682A6-FB35-41EE-BB0A-A83776E2C21F}" destId="{031FB8C7-F96F-46B8-A4FC-06115583A5DF}" srcOrd="0" destOrd="0" presId="urn:microsoft.com/office/officeart/2005/8/layout/radial5"/>
    <dgm:cxn modelId="{DBB9FC66-7237-4160-A5B0-BF9389653D1F}" type="presOf" srcId="{851CDB28-DE17-45E6-8831-5F8A1FD32D0A}" destId="{91E77958-AA6E-4B62-AAB6-26621864C392}" srcOrd="0" destOrd="0" presId="urn:microsoft.com/office/officeart/2005/8/layout/radial5"/>
    <dgm:cxn modelId="{FC439927-07AE-442E-915F-D931D11060A7}" srcId="{851CDB28-DE17-45E6-8831-5F8A1FD32D0A}" destId="{12E1F679-34CE-4707-A6BE-E6E655AF7F63}" srcOrd="2" destOrd="0" parTransId="{149C0725-AC6C-4A4D-89D7-B5F8DBE70AB1}" sibTransId="{F697912F-2CDE-4B53-A2B5-FD498498CBB9}"/>
    <dgm:cxn modelId="{55E1C386-5310-4804-84FD-9D6858D4A375}" type="presOf" srcId="{A99D7061-AB57-4FB4-ACB2-3DA19EA2ACBA}" destId="{B71BD22A-CBCC-4F49-8EEC-D96E5A20CE15}" srcOrd="0" destOrd="0" presId="urn:microsoft.com/office/officeart/2005/8/layout/radial5"/>
    <dgm:cxn modelId="{42DC621C-A38F-4BF4-B994-0DCB953B8B7A}" srcId="{851CDB28-DE17-45E6-8831-5F8A1FD32D0A}" destId="{36C08692-74F3-4852-9722-C8AB4C75138D}" srcOrd="1" destOrd="0" parTransId="{88D3A6F2-DAA9-4E50-B38F-2EE82178529C}" sibTransId="{D27A3913-909E-4D0A-A10A-516E4AFD1DF9}"/>
    <dgm:cxn modelId="{976BA0D3-CF4C-4A30-87DC-C0D6CD449E31}" type="presOf" srcId="{3B380423-A895-4265-8C16-65D9CAE80054}" destId="{D47806B1-679E-4039-8D99-E6B43C61F8CB}" srcOrd="0" destOrd="0" presId="urn:microsoft.com/office/officeart/2005/8/layout/radial5"/>
    <dgm:cxn modelId="{6B5266C4-9248-47A4-BA1A-97737A9A5F2A}" type="presOf" srcId="{12E1F679-34CE-4707-A6BE-E6E655AF7F63}" destId="{25A3071E-2BFC-4FBE-AE90-53581F2E93CA}" srcOrd="0" destOrd="0" presId="urn:microsoft.com/office/officeart/2005/8/layout/radial5"/>
    <dgm:cxn modelId="{32372BFB-1D6D-4793-A73E-4553C9B9CEDA}" type="presOf" srcId="{3C3B79BE-F8D9-4841-BCFA-98FDFFE369A2}" destId="{79AD0FF4-4879-4FE4-8B7F-A19CE93BF48E}" srcOrd="0" destOrd="0" presId="urn:microsoft.com/office/officeart/2005/8/layout/radial5"/>
    <dgm:cxn modelId="{97D95393-CFEE-4E18-9992-CDD673E7A628}" type="presOf" srcId="{C7E5915B-1E89-4ADB-9970-52512D788DBA}" destId="{E5126F08-7F3A-4C70-9837-E7C3B203704C}" srcOrd="1" destOrd="0" presId="urn:microsoft.com/office/officeart/2005/8/layout/radial5"/>
    <dgm:cxn modelId="{C5E2443F-C5FD-4199-8644-274BC86D043E}" srcId="{851CDB28-DE17-45E6-8831-5F8A1FD32D0A}" destId="{3C3B79BE-F8D9-4841-BCFA-98FDFFE369A2}" srcOrd="0" destOrd="0" parTransId="{C7E5915B-1E89-4ADB-9970-52512D788DBA}" sibTransId="{CDC7B601-EB2D-4BC1-B6CB-EA8090106510}"/>
    <dgm:cxn modelId="{C8AEF60A-918B-42AC-A87C-7524F3EA1F97}" type="presOf" srcId="{149C0725-AC6C-4A4D-89D7-B5F8DBE70AB1}" destId="{3E96594C-3278-4303-A69F-C8F956AF2B6F}" srcOrd="0" destOrd="0" presId="urn:microsoft.com/office/officeart/2005/8/layout/radial5"/>
    <dgm:cxn modelId="{D245B14B-07FD-4FC2-83E1-4543F071ED8C}" srcId="{851CDB28-DE17-45E6-8831-5F8A1FD32D0A}" destId="{3B380423-A895-4265-8C16-65D9CAE80054}" srcOrd="3" destOrd="0" parTransId="{49C682A6-FB35-41EE-BB0A-A83776E2C21F}" sibTransId="{C4952831-23DC-4C6E-908F-E1CBE62CF514}"/>
    <dgm:cxn modelId="{707F432C-4196-42E1-82FE-4C0F38C88BA8}" type="presOf" srcId="{149C0725-AC6C-4A4D-89D7-B5F8DBE70AB1}" destId="{96833502-CAB0-4899-AC39-B0FB5E68ABBC}" srcOrd="1" destOrd="0" presId="urn:microsoft.com/office/officeart/2005/8/layout/radial5"/>
    <dgm:cxn modelId="{F3FB3F75-1CEB-4656-8591-440083E17C1A}" type="presOf" srcId="{36C08692-74F3-4852-9722-C8AB4C75138D}" destId="{C44E4559-371B-4554-BBFF-B03CD34C475D}" srcOrd="0" destOrd="0" presId="urn:microsoft.com/office/officeart/2005/8/layout/radial5"/>
    <dgm:cxn modelId="{8261C184-74DC-4C04-80A3-75F0AF337DDF}" type="presOf" srcId="{88D3A6F2-DAA9-4E50-B38F-2EE82178529C}" destId="{2182057A-B6C3-4339-92B1-E01FFB6245A8}" srcOrd="0" destOrd="0" presId="urn:microsoft.com/office/officeart/2005/8/layout/radial5"/>
    <dgm:cxn modelId="{4C3971DA-C9BB-4742-BE9B-AEDCB68EA3C5}" type="presOf" srcId="{88D3A6F2-DAA9-4E50-B38F-2EE82178529C}" destId="{EBB5EF86-68E9-40EE-937C-6F41842F0AA7}" srcOrd="1" destOrd="0" presId="urn:microsoft.com/office/officeart/2005/8/layout/radial5"/>
    <dgm:cxn modelId="{E5690D50-653F-4EC8-8E88-B07A645856F1}" type="presParOf" srcId="{B71BD22A-CBCC-4F49-8EEC-D96E5A20CE15}" destId="{91E77958-AA6E-4B62-AAB6-26621864C392}" srcOrd="0" destOrd="0" presId="urn:microsoft.com/office/officeart/2005/8/layout/radial5"/>
    <dgm:cxn modelId="{89F872ED-F97F-47E5-81FB-13985AE2757F}" type="presParOf" srcId="{B71BD22A-CBCC-4F49-8EEC-D96E5A20CE15}" destId="{C7B34872-5AD6-4B11-ADEF-F71029947188}" srcOrd="1" destOrd="0" presId="urn:microsoft.com/office/officeart/2005/8/layout/radial5"/>
    <dgm:cxn modelId="{985FC16F-D356-46B0-87AB-3553030F0FA5}" type="presParOf" srcId="{C7B34872-5AD6-4B11-ADEF-F71029947188}" destId="{E5126F08-7F3A-4C70-9837-E7C3B203704C}" srcOrd="0" destOrd="0" presId="urn:microsoft.com/office/officeart/2005/8/layout/radial5"/>
    <dgm:cxn modelId="{C2AC437A-1B24-45C1-9251-C19DEFA47F88}" type="presParOf" srcId="{B71BD22A-CBCC-4F49-8EEC-D96E5A20CE15}" destId="{79AD0FF4-4879-4FE4-8B7F-A19CE93BF48E}" srcOrd="2" destOrd="0" presId="urn:microsoft.com/office/officeart/2005/8/layout/radial5"/>
    <dgm:cxn modelId="{12155356-BE05-4604-9EC1-C196387D9FF0}" type="presParOf" srcId="{B71BD22A-CBCC-4F49-8EEC-D96E5A20CE15}" destId="{2182057A-B6C3-4339-92B1-E01FFB6245A8}" srcOrd="3" destOrd="0" presId="urn:microsoft.com/office/officeart/2005/8/layout/radial5"/>
    <dgm:cxn modelId="{991D83BF-5034-43A1-A9BA-BCE97D2F67A7}" type="presParOf" srcId="{2182057A-B6C3-4339-92B1-E01FFB6245A8}" destId="{EBB5EF86-68E9-40EE-937C-6F41842F0AA7}" srcOrd="0" destOrd="0" presId="urn:microsoft.com/office/officeart/2005/8/layout/radial5"/>
    <dgm:cxn modelId="{C98CA510-17F7-4082-83A7-D0192F992735}" type="presParOf" srcId="{B71BD22A-CBCC-4F49-8EEC-D96E5A20CE15}" destId="{C44E4559-371B-4554-BBFF-B03CD34C475D}" srcOrd="4" destOrd="0" presId="urn:microsoft.com/office/officeart/2005/8/layout/radial5"/>
    <dgm:cxn modelId="{8B9427A4-80AA-465D-A758-EA46B98B6828}" type="presParOf" srcId="{B71BD22A-CBCC-4F49-8EEC-D96E5A20CE15}" destId="{3E96594C-3278-4303-A69F-C8F956AF2B6F}" srcOrd="5" destOrd="0" presId="urn:microsoft.com/office/officeart/2005/8/layout/radial5"/>
    <dgm:cxn modelId="{88E636DC-DEAF-47FA-8405-871A79A1A3A4}" type="presParOf" srcId="{3E96594C-3278-4303-A69F-C8F956AF2B6F}" destId="{96833502-CAB0-4899-AC39-B0FB5E68ABBC}" srcOrd="0" destOrd="0" presId="urn:microsoft.com/office/officeart/2005/8/layout/radial5"/>
    <dgm:cxn modelId="{1E66CB9B-2D82-4586-A685-E77E0DFDA15B}" type="presParOf" srcId="{B71BD22A-CBCC-4F49-8EEC-D96E5A20CE15}" destId="{25A3071E-2BFC-4FBE-AE90-53581F2E93CA}" srcOrd="6" destOrd="0" presId="urn:microsoft.com/office/officeart/2005/8/layout/radial5"/>
    <dgm:cxn modelId="{FB222607-5BC1-4D08-9648-719F57C0354E}" type="presParOf" srcId="{B71BD22A-CBCC-4F49-8EEC-D96E5A20CE15}" destId="{031FB8C7-F96F-46B8-A4FC-06115583A5DF}" srcOrd="7" destOrd="0" presId="urn:microsoft.com/office/officeart/2005/8/layout/radial5"/>
    <dgm:cxn modelId="{97566619-2A47-47F1-BCB7-D96D8FFCF238}" type="presParOf" srcId="{031FB8C7-F96F-46B8-A4FC-06115583A5DF}" destId="{B9A7C8CB-5A63-4BB2-B99F-81042BC88D01}" srcOrd="0" destOrd="0" presId="urn:microsoft.com/office/officeart/2005/8/layout/radial5"/>
    <dgm:cxn modelId="{D7BD7E6B-4190-4E9D-8955-D188A4BB45B8}" type="presParOf" srcId="{B71BD22A-CBCC-4F49-8EEC-D96E5A20CE15}" destId="{D47806B1-679E-4039-8D99-E6B43C61F8CB}"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A91F2CA-573E-4612-A52B-0354B0B1A284}" type="doc">
      <dgm:prSet loTypeId="urn:microsoft.com/office/officeart/2005/8/layout/radial1" loCatId="relationship" qsTypeId="urn:microsoft.com/office/officeart/2005/8/quickstyle/simple1" qsCatId="simple" csTypeId="urn:microsoft.com/office/officeart/2005/8/colors/colorful5" csCatId="colorful" phldr="1"/>
      <dgm:spPr/>
      <dgm:t>
        <a:bodyPr/>
        <a:lstStyle/>
        <a:p>
          <a:endParaRPr lang="zh-TW" altLang="en-US"/>
        </a:p>
      </dgm:t>
    </dgm:pt>
    <dgm:pt modelId="{D3510C58-BA91-474A-89A9-74CCC9845B56}">
      <dgm:prSet phldrT="[文字]"/>
      <dgm:spPr/>
      <dgm:t>
        <a:bodyPr/>
        <a:lstStyle/>
        <a:p>
          <a:r>
            <a:rPr lang="en-US" altLang="zh-TW" dirty="0" smtClean="0"/>
            <a:t>Buyer decision process</a:t>
          </a:r>
          <a:endParaRPr lang="zh-TW" altLang="en-US" dirty="0"/>
        </a:p>
      </dgm:t>
    </dgm:pt>
    <dgm:pt modelId="{F9F7C052-B5A1-4444-9911-6FA9AD1B52E3}" type="parTrans" cxnId="{C44D702A-DD80-4195-A07C-3039EA27A645}">
      <dgm:prSet/>
      <dgm:spPr/>
      <dgm:t>
        <a:bodyPr/>
        <a:lstStyle/>
        <a:p>
          <a:endParaRPr lang="zh-TW" altLang="en-US"/>
        </a:p>
      </dgm:t>
    </dgm:pt>
    <dgm:pt modelId="{0C0FB484-ACA2-4061-A4DB-9F5F080395AF}" type="sibTrans" cxnId="{C44D702A-DD80-4195-A07C-3039EA27A645}">
      <dgm:prSet/>
      <dgm:spPr/>
      <dgm:t>
        <a:bodyPr/>
        <a:lstStyle/>
        <a:p>
          <a:endParaRPr lang="zh-TW" altLang="en-US"/>
        </a:p>
      </dgm:t>
    </dgm:pt>
    <dgm:pt modelId="{B68EB7C8-5E72-43E1-BDCA-52F40464B932}">
      <dgm:prSet phldrT="[文字]" custT="1"/>
      <dgm:spPr/>
      <dgm:t>
        <a:bodyPr/>
        <a:lstStyle/>
        <a:p>
          <a:r>
            <a:rPr lang="en-US" altLang="zh-TW" sz="2200" b="1" dirty="0" smtClean="0"/>
            <a:t>Need recognition</a:t>
          </a:r>
          <a:endParaRPr lang="zh-TW" altLang="en-US" sz="2200" b="1" dirty="0"/>
        </a:p>
      </dgm:t>
    </dgm:pt>
    <dgm:pt modelId="{A0D2C8EC-87B8-4810-AC49-F8058B640D8D}" type="parTrans" cxnId="{54AE5464-8491-4C8E-A927-7635E9C6AEAD}">
      <dgm:prSet/>
      <dgm:spPr/>
      <dgm:t>
        <a:bodyPr/>
        <a:lstStyle/>
        <a:p>
          <a:endParaRPr lang="zh-TW" altLang="en-US"/>
        </a:p>
      </dgm:t>
    </dgm:pt>
    <dgm:pt modelId="{289F3855-9478-40D6-9D5B-13767DF25E2A}" type="sibTrans" cxnId="{54AE5464-8491-4C8E-A927-7635E9C6AEAD}">
      <dgm:prSet/>
      <dgm:spPr/>
      <dgm:t>
        <a:bodyPr/>
        <a:lstStyle/>
        <a:p>
          <a:endParaRPr lang="zh-TW" altLang="en-US"/>
        </a:p>
      </dgm:t>
    </dgm:pt>
    <dgm:pt modelId="{265DBA80-B7E9-4424-A63B-745CD44E5332}">
      <dgm:prSet phldrT="[文字]" custT="1"/>
      <dgm:spPr/>
      <dgm:t>
        <a:bodyPr/>
        <a:lstStyle/>
        <a:p>
          <a:r>
            <a:rPr lang="en-US" altLang="zh-TW" sz="2200" b="1" dirty="0" smtClean="0"/>
            <a:t>Information search</a:t>
          </a:r>
          <a:endParaRPr lang="zh-TW" altLang="en-US" sz="2200" b="1" dirty="0"/>
        </a:p>
      </dgm:t>
    </dgm:pt>
    <dgm:pt modelId="{46E0A693-5469-452A-A7ED-B1E366339B65}" type="parTrans" cxnId="{DB9D8FDD-4C18-4A2F-BEFB-2E7D88542FA1}">
      <dgm:prSet/>
      <dgm:spPr/>
      <dgm:t>
        <a:bodyPr/>
        <a:lstStyle/>
        <a:p>
          <a:endParaRPr lang="zh-TW" altLang="en-US"/>
        </a:p>
      </dgm:t>
    </dgm:pt>
    <dgm:pt modelId="{71360056-E3B9-4FCF-BF21-2D1767DE3B37}" type="sibTrans" cxnId="{DB9D8FDD-4C18-4A2F-BEFB-2E7D88542FA1}">
      <dgm:prSet/>
      <dgm:spPr/>
      <dgm:t>
        <a:bodyPr/>
        <a:lstStyle/>
        <a:p>
          <a:endParaRPr lang="zh-TW" altLang="en-US"/>
        </a:p>
      </dgm:t>
    </dgm:pt>
    <dgm:pt modelId="{F092D01C-775F-494C-BD54-ECF9CB3576B5}">
      <dgm:prSet phldrT="[文字]" custT="1"/>
      <dgm:spPr/>
      <dgm:t>
        <a:bodyPr/>
        <a:lstStyle/>
        <a:p>
          <a:r>
            <a:rPr lang="en-US" altLang="zh-TW" sz="2200" b="1" dirty="0" smtClean="0"/>
            <a:t>Evaluation of alternatives</a:t>
          </a:r>
          <a:endParaRPr lang="zh-TW" altLang="en-US" sz="2200" b="1" dirty="0"/>
        </a:p>
      </dgm:t>
    </dgm:pt>
    <dgm:pt modelId="{C9FC3DB9-DCF9-4705-B4F7-12F243B0DFD7}" type="parTrans" cxnId="{75AE8DD1-E8BD-4B9A-BF38-7AB7A6332622}">
      <dgm:prSet/>
      <dgm:spPr/>
      <dgm:t>
        <a:bodyPr/>
        <a:lstStyle/>
        <a:p>
          <a:endParaRPr lang="zh-TW" altLang="en-US"/>
        </a:p>
      </dgm:t>
    </dgm:pt>
    <dgm:pt modelId="{D2EB1C8F-6EB2-4418-BB11-CAC6FD540CB3}" type="sibTrans" cxnId="{75AE8DD1-E8BD-4B9A-BF38-7AB7A6332622}">
      <dgm:prSet/>
      <dgm:spPr/>
      <dgm:t>
        <a:bodyPr/>
        <a:lstStyle/>
        <a:p>
          <a:endParaRPr lang="zh-TW" altLang="en-US"/>
        </a:p>
      </dgm:t>
    </dgm:pt>
    <dgm:pt modelId="{E0721B96-7C4E-4F83-AC08-D93E72F26230}">
      <dgm:prSet phldrT="[文字]" custT="1"/>
      <dgm:spPr/>
      <dgm:t>
        <a:bodyPr/>
        <a:lstStyle/>
        <a:p>
          <a:r>
            <a:rPr lang="en-US" altLang="zh-TW" sz="2200" b="1" dirty="0" smtClean="0"/>
            <a:t>Purchase decision</a:t>
          </a:r>
          <a:endParaRPr lang="zh-TW" altLang="en-US" sz="2200" b="1" dirty="0"/>
        </a:p>
      </dgm:t>
    </dgm:pt>
    <dgm:pt modelId="{88E4748F-7A80-4D39-B879-D819CC696186}" type="parTrans" cxnId="{B25B7B68-C46B-4E8A-91C1-66B491F43435}">
      <dgm:prSet/>
      <dgm:spPr/>
      <dgm:t>
        <a:bodyPr/>
        <a:lstStyle/>
        <a:p>
          <a:endParaRPr lang="zh-TW" altLang="en-US"/>
        </a:p>
      </dgm:t>
    </dgm:pt>
    <dgm:pt modelId="{AB4D4180-9472-4653-A891-395D53758C66}" type="sibTrans" cxnId="{B25B7B68-C46B-4E8A-91C1-66B491F43435}">
      <dgm:prSet/>
      <dgm:spPr/>
      <dgm:t>
        <a:bodyPr/>
        <a:lstStyle/>
        <a:p>
          <a:endParaRPr lang="zh-TW" altLang="en-US"/>
        </a:p>
      </dgm:t>
    </dgm:pt>
    <dgm:pt modelId="{2DEA19BD-D5F5-4198-94F2-269D7510385C}">
      <dgm:prSet phldrT="[文字]" custT="1"/>
      <dgm:spPr/>
      <dgm:t>
        <a:bodyPr/>
        <a:lstStyle/>
        <a:p>
          <a:r>
            <a:rPr lang="en-US" altLang="zh-TW" sz="2200" b="1" dirty="0" err="1" smtClean="0"/>
            <a:t>Postpurchase</a:t>
          </a:r>
          <a:r>
            <a:rPr lang="en-US" altLang="zh-TW" sz="2200" b="1" dirty="0" smtClean="0"/>
            <a:t> behavior</a:t>
          </a:r>
          <a:endParaRPr lang="zh-TW" altLang="en-US" sz="2200" b="1" dirty="0"/>
        </a:p>
      </dgm:t>
    </dgm:pt>
    <dgm:pt modelId="{F05ADD29-EE2D-4C01-B16A-4839DC8DD56A}" type="parTrans" cxnId="{DCD5DF86-379D-47CE-B874-1D8CEB25E930}">
      <dgm:prSet/>
      <dgm:spPr/>
      <dgm:t>
        <a:bodyPr/>
        <a:lstStyle/>
        <a:p>
          <a:endParaRPr lang="zh-TW" altLang="en-US"/>
        </a:p>
      </dgm:t>
    </dgm:pt>
    <dgm:pt modelId="{430D41C2-27E2-4DCA-AD95-6F023448D311}" type="sibTrans" cxnId="{DCD5DF86-379D-47CE-B874-1D8CEB25E930}">
      <dgm:prSet/>
      <dgm:spPr/>
      <dgm:t>
        <a:bodyPr/>
        <a:lstStyle/>
        <a:p>
          <a:endParaRPr lang="zh-TW" altLang="en-US"/>
        </a:p>
      </dgm:t>
    </dgm:pt>
    <dgm:pt modelId="{18D499CA-0B6C-4C5D-AED8-E32942FCDE88}" type="pres">
      <dgm:prSet presAssocID="{6A91F2CA-573E-4612-A52B-0354B0B1A284}" presName="cycle" presStyleCnt="0">
        <dgm:presLayoutVars>
          <dgm:chMax val="1"/>
          <dgm:dir/>
          <dgm:animLvl val="ctr"/>
          <dgm:resizeHandles val="exact"/>
        </dgm:presLayoutVars>
      </dgm:prSet>
      <dgm:spPr/>
      <dgm:t>
        <a:bodyPr/>
        <a:lstStyle/>
        <a:p>
          <a:endParaRPr lang="zh-TW" altLang="en-US"/>
        </a:p>
      </dgm:t>
    </dgm:pt>
    <dgm:pt modelId="{40178484-DCEE-4D0F-A158-146D6C0C7D9F}" type="pres">
      <dgm:prSet presAssocID="{D3510C58-BA91-474A-89A9-74CCC9845B56}" presName="centerShape" presStyleLbl="node0" presStyleIdx="0" presStyleCnt="1"/>
      <dgm:spPr/>
      <dgm:t>
        <a:bodyPr/>
        <a:lstStyle/>
        <a:p>
          <a:endParaRPr lang="zh-TW" altLang="en-US"/>
        </a:p>
      </dgm:t>
    </dgm:pt>
    <dgm:pt modelId="{F5CB2A74-DE4C-4DF4-A6B3-1A50A6D39786}" type="pres">
      <dgm:prSet presAssocID="{A0D2C8EC-87B8-4810-AC49-F8058B640D8D}" presName="Name9" presStyleLbl="parChTrans1D2" presStyleIdx="0" presStyleCnt="5"/>
      <dgm:spPr/>
      <dgm:t>
        <a:bodyPr/>
        <a:lstStyle/>
        <a:p>
          <a:endParaRPr lang="zh-TW" altLang="en-US"/>
        </a:p>
      </dgm:t>
    </dgm:pt>
    <dgm:pt modelId="{27F4A4D4-221E-4C8C-96AA-E79E56EF9515}" type="pres">
      <dgm:prSet presAssocID="{A0D2C8EC-87B8-4810-AC49-F8058B640D8D}" presName="connTx" presStyleLbl="parChTrans1D2" presStyleIdx="0" presStyleCnt="5"/>
      <dgm:spPr/>
      <dgm:t>
        <a:bodyPr/>
        <a:lstStyle/>
        <a:p>
          <a:endParaRPr lang="zh-TW" altLang="en-US"/>
        </a:p>
      </dgm:t>
    </dgm:pt>
    <dgm:pt modelId="{B2595A61-9B2C-4BCA-8E06-CD92B95AA5A8}" type="pres">
      <dgm:prSet presAssocID="{B68EB7C8-5E72-43E1-BDCA-52F40464B932}" presName="node" presStyleLbl="node1" presStyleIdx="0" presStyleCnt="5">
        <dgm:presLayoutVars>
          <dgm:bulletEnabled val="1"/>
        </dgm:presLayoutVars>
      </dgm:prSet>
      <dgm:spPr/>
      <dgm:t>
        <a:bodyPr/>
        <a:lstStyle/>
        <a:p>
          <a:endParaRPr lang="zh-TW" altLang="en-US"/>
        </a:p>
      </dgm:t>
    </dgm:pt>
    <dgm:pt modelId="{3798F069-2EE5-4AC6-8ED4-3EA77223A0EF}" type="pres">
      <dgm:prSet presAssocID="{46E0A693-5469-452A-A7ED-B1E366339B65}" presName="Name9" presStyleLbl="parChTrans1D2" presStyleIdx="1" presStyleCnt="5"/>
      <dgm:spPr/>
      <dgm:t>
        <a:bodyPr/>
        <a:lstStyle/>
        <a:p>
          <a:endParaRPr lang="zh-TW" altLang="en-US"/>
        </a:p>
      </dgm:t>
    </dgm:pt>
    <dgm:pt modelId="{DC16E8DE-2C72-4DB1-9FDD-42D15D558B52}" type="pres">
      <dgm:prSet presAssocID="{46E0A693-5469-452A-A7ED-B1E366339B65}" presName="connTx" presStyleLbl="parChTrans1D2" presStyleIdx="1" presStyleCnt="5"/>
      <dgm:spPr/>
      <dgm:t>
        <a:bodyPr/>
        <a:lstStyle/>
        <a:p>
          <a:endParaRPr lang="zh-TW" altLang="en-US"/>
        </a:p>
      </dgm:t>
    </dgm:pt>
    <dgm:pt modelId="{DD6BA854-99B0-40BC-A4FF-8676D7D26560}" type="pres">
      <dgm:prSet presAssocID="{265DBA80-B7E9-4424-A63B-745CD44E5332}" presName="node" presStyleLbl="node1" presStyleIdx="1" presStyleCnt="5">
        <dgm:presLayoutVars>
          <dgm:bulletEnabled val="1"/>
        </dgm:presLayoutVars>
      </dgm:prSet>
      <dgm:spPr/>
      <dgm:t>
        <a:bodyPr/>
        <a:lstStyle/>
        <a:p>
          <a:endParaRPr lang="zh-TW" altLang="en-US"/>
        </a:p>
      </dgm:t>
    </dgm:pt>
    <dgm:pt modelId="{33A29647-D777-458D-8430-2808366E51EE}" type="pres">
      <dgm:prSet presAssocID="{C9FC3DB9-DCF9-4705-B4F7-12F243B0DFD7}" presName="Name9" presStyleLbl="parChTrans1D2" presStyleIdx="2" presStyleCnt="5"/>
      <dgm:spPr/>
      <dgm:t>
        <a:bodyPr/>
        <a:lstStyle/>
        <a:p>
          <a:endParaRPr lang="zh-TW" altLang="en-US"/>
        </a:p>
      </dgm:t>
    </dgm:pt>
    <dgm:pt modelId="{07B1DF4B-AE61-4291-A67D-B786065DD86F}" type="pres">
      <dgm:prSet presAssocID="{C9FC3DB9-DCF9-4705-B4F7-12F243B0DFD7}" presName="connTx" presStyleLbl="parChTrans1D2" presStyleIdx="2" presStyleCnt="5"/>
      <dgm:spPr/>
      <dgm:t>
        <a:bodyPr/>
        <a:lstStyle/>
        <a:p>
          <a:endParaRPr lang="zh-TW" altLang="en-US"/>
        </a:p>
      </dgm:t>
    </dgm:pt>
    <dgm:pt modelId="{4310653B-704C-4AAD-9639-ECF43C191BF5}" type="pres">
      <dgm:prSet presAssocID="{F092D01C-775F-494C-BD54-ECF9CB3576B5}" presName="node" presStyleLbl="node1" presStyleIdx="2" presStyleCnt="5">
        <dgm:presLayoutVars>
          <dgm:bulletEnabled val="1"/>
        </dgm:presLayoutVars>
      </dgm:prSet>
      <dgm:spPr/>
      <dgm:t>
        <a:bodyPr/>
        <a:lstStyle/>
        <a:p>
          <a:endParaRPr lang="zh-TW" altLang="en-US"/>
        </a:p>
      </dgm:t>
    </dgm:pt>
    <dgm:pt modelId="{64E517ED-6646-4E1F-9BF6-102B8702E625}" type="pres">
      <dgm:prSet presAssocID="{88E4748F-7A80-4D39-B879-D819CC696186}" presName="Name9" presStyleLbl="parChTrans1D2" presStyleIdx="3" presStyleCnt="5"/>
      <dgm:spPr/>
      <dgm:t>
        <a:bodyPr/>
        <a:lstStyle/>
        <a:p>
          <a:endParaRPr lang="zh-TW" altLang="en-US"/>
        </a:p>
      </dgm:t>
    </dgm:pt>
    <dgm:pt modelId="{F828B8F0-4B18-45D8-85D1-1CCFC088FFAE}" type="pres">
      <dgm:prSet presAssocID="{88E4748F-7A80-4D39-B879-D819CC696186}" presName="connTx" presStyleLbl="parChTrans1D2" presStyleIdx="3" presStyleCnt="5"/>
      <dgm:spPr/>
      <dgm:t>
        <a:bodyPr/>
        <a:lstStyle/>
        <a:p>
          <a:endParaRPr lang="zh-TW" altLang="en-US"/>
        </a:p>
      </dgm:t>
    </dgm:pt>
    <dgm:pt modelId="{1B023639-CD99-4991-9097-A2B09BDC9C1D}" type="pres">
      <dgm:prSet presAssocID="{E0721B96-7C4E-4F83-AC08-D93E72F26230}" presName="node" presStyleLbl="node1" presStyleIdx="3" presStyleCnt="5" custRadScaleRad="99060" custRadScaleInc="-3749">
        <dgm:presLayoutVars>
          <dgm:bulletEnabled val="1"/>
        </dgm:presLayoutVars>
      </dgm:prSet>
      <dgm:spPr/>
      <dgm:t>
        <a:bodyPr/>
        <a:lstStyle/>
        <a:p>
          <a:endParaRPr lang="zh-TW" altLang="en-US"/>
        </a:p>
      </dgm:t>
    </dgm:pt>
    <dgm:pt modelId="{99D3A4A3-FBDA-452B-85EA-9432B8CE43B6}" type="pres">
      <dgm:prSet presAssocID="{F05ADD29-EE2D-4C01-B16A-4839DC8DD56A}" presName="Name9" presStyleLbl="parChTrans1D2" presStyleIdx="4" presStyleCnt="5"/>
      <dgm:spPr/>
      <dgm:t>
        <a:bodyPr/>
        <a:lstStyle/>
        <a:p>
          <a:endParaRPr lang="zh-TW" altLang="en-US"/>
        </a:p>
      </dgm:t>
    </dgm:pt>
    <dgm:pt modelId="{38C867C4-DD07-4DD1-8C43-80B42F5CFD74}" type="pres">
      <dgm:prSet presAssocID="{F05ADD29-EE2D-4C01-B16A-4839DC8DD56A}" presName="connTx" presStyleLbl="parChTrans1D2" presStyleIdx="4" presStyleCnt="5"/>
      <dgm:spPr/>
      <dgm:t>
        <a:bodyPr/>
        <a:lstStyle/>
        <a:p>
          <a:endParaRPr lang="zh-TW" altLang="en-US"/>
        </a:p>
      </dgm:t>
    </dgm:pt>
    <dgm:pt modelId="{728D2CAC-DCF4-46FB-812B-DA4A6B3B06B9}" type="pres">
      <dgm:prSet presAssocID="{2DEA19BD-D5F5-4198-94F2-269D7510385C}" presName="node" presStyleLbl="node1" presStyleIdx="4" presStyleCnt="5">
        <dgm:presLayoutVars>
          <dgm:bulletEnabled val="1"/>
        </dgm:presLayoutVars>
      </dgm:prSet>
      <dgm:spPr/>
      <dgm:t>
        <a:bodyPr/>
        <a:lstStyle/>
        <a:p>
          <a:endParaRPr lang="zh-TW" altLang="en-US"/>
        </a:p>
      </dgm:t>
    </dgm:pt>
  </dgm:ptLst>
  <dgm:cxnLst>
    <dgm:cxn modelId="{1205A23E-ACE3-4CF6-867C-C3E08040C515}" type="presOf" srcId="{D3510C58-BA91-474A-89A9-74CCC9845B56}" destId="{40178484-DCEE-4D0F-A158-146D6C0C7D9F}" srcOrd="0" destOrd="0" presId="urn:microsoft.com/office/officeart/2005/8/layout/radial1"/>
    <dgm:cxn modelId="{B25B7B68-C46B-4E8A-91C1-66B491F43435}" srcId="{D3510C58-BA91-474A-89A9-74CCC9845B56}" destId="{E0721B96-7C4E-4F83-AC08-D93E72F26230}" srcOrd="3" destOrd="0" parTransId="{88E4748F-7A80-4D39-B879-D819CC696186}" sibTransId="{AB4D4180-9472-4653-A891-395D53758C66}"/>
    <dgm:cxn modelId="{0F5AAA43-CE66-4FE6-849E-BE9501F02EC6}" type="presOf" srcId="{A0D2C8EC-87B8-4810-AC49-F8058B640D8D}" destId="{F5CB2A74-DE4C-4DF4-A6B3-1A50A6D39786}" srcOrd="0" destOrd="0" presId="urn:microsoft.com/office/officeart/2005/8/layout/radial1"/>
    <dgm:cxn modelId="{63669F19-1982-47BB-8D44-A7E38100555C}" type="presOf" srcId="{A0D2C8EC-87B8-4810-AC49-F8058B640D8D}" destId="{27F4A4D4-221E-4C8C-96AA-E79E56EF9515}" srcOrd="1" destOrd="0" presId="urn:microsoft.com/office/officeart/2005/8/layout/radial1"/>
    <dgm:cxn modelId="{E9236833-8251-4B59-8FB9-110108B1F8DA}" type="presOf" srcId="{E0721B96-7C4E-4F83-AC08-D93E72F26230}" destId="{1B023639-CD99-4991-9097-A2B09BDC9C1D}" srcOrd="0" destOrd="0" presId="urn:microsoft.com/office/officeart/2005/8/layout/radial1"/>
    <dgm:cxn modelId="{39F15C4B-0088-4F1E-A95A-1AA6031CD6BE}" type="presOf" srcId="{F05ADD29-EE2D-4C01-B16A-4839DC8DD56A}" destId="{99D3A4A3-FBDA-452B-85EA-9432B8CE43B6}" srcOrd="0" destOrd="0" presId="urn:microsoft.com/office/officeart/2005/8/layout/radial1"/>
    <dgm:cxn modelId="{799880F2-9651-4446-A044-DC5D3961FAA5}" type="presOf" srcId="{88E4748F-7A80-4D39-B879-D819CC696186}" destId="{F828B8F0-4B18-45D8-85D1-1CCFC088FFAE}" srcOrd="1" destOrd="0" presId="urn:microsoft.com/office/officeart/2005/8/layout/radial1"/>
    <dgm:cxn modelId="{93955EE0-465B-48DB-8111-C6158C013AD2}" type="presOf" srcId="{F092D01C-775F-494C-BD54-ECF9CB3576B5}" destId="{4310653B-704C-4AAD-9639-ECF43C191BF5}" srcOrd="0" destOrd="0" presId="urn:microsoft.com/office/officeart/2005/8/layout/radial1"/>
    <dgm:cxn modelId="{838EA4B2-B437-49BC-A719-9F2FF780D257}" type="presOf" srcId="{46E0A693-5469-452A-A7ED-B1E366339B65}" destId="{DC16E8DE-2C72-4DB1-9FDD-42D15D558B52}" srcOrd="1" destOrd="0" presId="urn:microsoft.com/office/officeart/2005/8/layout/radial1"/>
    <dgm:cxn modelId="{DB9D8FDD-4C18-4A2F-BEFB-2E7D88542FA1}" srcId="{D3510C58-BA91-474A-89A9-74CCC9845B56}" destId="{265DBA80-B7E9-4424-A63B-745CD44E5332}" srcOrd="1" destOrd="0" parTransId="{46E0A693-5469-452A-A7ED-B1E366339B65}" sibTransId="{71360056-E3B9-4FCF-BF21-2D1767DE3B37}"/>
    <dgm:cxn modelId="{C44D702A-DD80-4195-A07C-3039EA27A645}" srcId="{6A91F2CA-573E-4612-A52B-0354B0B1A284}" destId="{D3510C58-BA91-474A-89A9-74CCC9845B56}" srcOrd="0" destOrd="0" parTransId="{F9F7C052-B5A1-4444-9911-6FA9AD1B52E3}" sibTransId="{0C0FB484-ACA2-4061-A4DB-9F5F080395AF}"/>
    <dgm:cxn modelId="{033D35A5-0DA5-40D3-BEAF-D4F59E7A873E}" type="presOf" srcId="{2DEA19BD-D5F5-4198-94F2-269D7510385C}" destId="{728D2CAC-DCF4-46FB-812B-DA4A6B3B06B9}" srcOrd="0" destOrd="0" presId="urn:microsoft.com/office/officeart/2005/8/layout/radial1"/>
    <dgm:cxn modelId="{F804695C-7636-4455-B7AE-E4B8F729274E}" type="presOf" srcId="{B68EB7C8-5E72-43E1-BDCA-52F40464B932}" destId="{B2595A61-9B2C-4BCA-8E06-CD92B95AA5A8}" srcOrd="0" destOrd="0" presId="urn:microsoft.com/office/officeart/2005/8/layout/radial1"/>
    <dgm:cxn modelId="{B3EA1ABA-1EDD-41CF-85BB-36CEB9F1AE89}" type="presOf" srcId="{C9FC3DB9-DCF9-4705-B4F7-12F243B0DFD7}" destId="{33A29647-D777-458D-8430-2808366E51EE}" srcOrd="0" destOrd="0" presId="urn:microsoft.com/office/officeart/2005/8/layout/radial1"/>
    <dgm:cxn modelId="{3FBD6697-7CBA-45C1-AD1E-A751A93986DE}" type="presOf" srcId="{F05ADD29-EE2D-4C01-B16A-4839DC8DD56A}" destId="{38C867C4-DD07-4DD1-8C43-80B42F5CFD74}" srcOrd="1" destOrd="0" presId="urn:microsoft.com/office/officeart/2005/8/layout/radial1"/>
    <dgm:cxn modelId="{DCD5DF86-379D-47CE-B874-1D8CEB25E930}" srcId="{D3510C58-BA91-474A-89A9-74CCC9845B56}" destId="{2DEA19BD-D5F5-4198-94F2-269D7510385C}" srcOrd="4" destOrd="0" parTransId="{F05ADD29-EE2D-4C01-B16A-4839DC8DD56A}" sibTransId="{430D41C2-27E2-4DCA-AD95-6F023448D311}"/>
    <dgm:cxn modelId="{17D91FB5-2A0A-4EA3-894E-414AFC1A382F}" type="presOf" srcId="{46E0A693-5469-452A-A7ED-B1E366339B65}" destId="{3798F069-2EE5-4AC6-8ED4-3EA77223A0EF}" srcOrd="0" destOrd="0" presId="urn:microsoft.com/office/officeart/2005/8/layout/radial1"/>
    <dgm:cxn modelId="{75AE8DD1-E8BD-4B9A-BF38-7AB7A6332622}" srcId="{D3510C58-BA91-474A-89A9-74CCC9845B56}" destId="{F092D01C-775F-494C-BD54-ECF9CB3576B5}" srcOrd="2" destOrd="0" parTransId="{C9FC3DB9-DCF9-4705-B4F7-12F243B0DFD7}" sibTransId="{D2EB1C8F-6EB2-4418-BB11-CAC6FD540CB3}"/>
    <dgm:cxn modelId="{13109D30-803F-46FB-BDDD-C9138FAD395E}" type="presOf" srcId="{6A91F2CA-573E-4612-A52B-0354B0B1A284}" destId="{18D499CA-0B6C-4C5D-AED8-E32942FCDE88}" srcOrd="0" destOrd="0" presId="urn:microsoft.com/office/officeart/2005/8/layout/radial1"/>
    <dgm:cxn modelId="{35E5D1DB-73F2-48A9-83A7-FE3440E54147}" type="presOf" srcId="{88E4748F-7A80-4D39-B879-D819CC696186}" destId="{64E517ED-6646-4E1F-9BF6-102B8702E625}" srcOrd="0" destOrd="0" presId="urn:microsoft.com/office/officeart/2005/8/layout/radial1"/>
    <dgm:cxn modelId="{6D07FB5F-516D-4351-9D7E-C0A8809AAECE}" type="presOf" srcId="{C9FC3DB9-DCF9-4705-B4F7-12F243B0DFD7}" destId="{07B1DF4B-AE61-4291-A67D-B786065DD86F}" srcOrd="1" destOrd="0" presId="urn:microsoft.com/office/officeart/2005/8/layout/radial1"/>
    <dgm:cxn modelId="{DE971E9B-79E7-4671-A16A-BCCF56037151}" type="presOf" srcId="{265DBA80-B7E9-4424-A63B-745CD44E5332}" destId="{DD6BA854-99B0-40BC-A4FF-8676D7D26560}" srcOrd="0" destOrd="0" presId="urn:microsoft.com/office/officeart/2005/8/layout/radial1"/>
    <dgm:cxn modelId="{54AE5464-8491-4C8E-A927-7635E9C6AEAD}" srcId="{D3510C58-BA91-474A-89A9-74CCC9845B56}" destId="{B68EB7C8-5E72-43E1-BDCA-52F40464B932}" srcOrd="0" destOrd="0" parTransId="{A0D2C8EC-87B8-4810-AC49-F8058B640D8D}" sibTransId="{289F3855-9478-40D6-9D5B-13767DF25E2A}"/>
    <dgm:cxn modelId="{3B028F49-5633-4C51-A843-63FB0E4141FF}" type="presParOf" srcId="{18D499CA-0B6C-4C5D-AED8-E32942FCDE88}" destId="{40178484-DCEE-4D0F-A158-146D6C0C7D9F}" srcOrd="0" destOrd="0" presId="urn:microsoft.com/office/officeart/2005/8/layout/radial1"/>
    <dgm:cxn modelId="{E20FF8BA-4306-4AC9-98E7-E8CF4EE79A7F}" type="presParOf" srcId="{18D499CA-0B6C-4C5D-AED8-E32942FCDE88}" destId="{F5CB2A74-DE4C-4DF4-A6B3-1A50A6D39786}" srcOrd="1" destOrd="0" presId="urn:microsoft.com/office/officeart/2005/8/layout/radial1"/>
    <dgm:cxn modelId="{21E5D9F2-00A6-45AE-8645-28AF3CBB33D5}" type="presParOf" srcId="{F5CB2A74-DE4C-4DF4-A6B3-1A50A6D39786}" destId="{27F4A4D4-221E-4C8C-96AA-E79E56EF9515}" srcOrd="0" destOrd="0" presId="urn:microsoft.com/office/officeart/2005/8/layout/radial1"/>
    <dgm:cxn modelId="{043CD0BE-6ECE-4D1E-BE6C-C284D323340D}" type="presParOf" srcId="{18D499CA-0B6C-4C5D-AED8-E32942FCDE88}" destId="{B2595A61-9B2C-4BCA-8E06-CD92B95AA5A8}" srcOrd="2" destOrd="0" presId="urn:microsoft.com/office/officeart/2005/8/layout/radial1"/>
    <dgm:cxn modelId="{6EA9DC2D-8B47-47F9-96E1-1D4885B8158B}" type="presParOf" srcId="{18D499CA-0B6C-4C5D-AED8-E32942FCDE88}" destId="{3798F069-2EE5-4AC6-8ED4-3EA77223A0EF}" srcOrd="3" destOrd="0" presId="urn:microsoft.com/office/officeart/2005/8/layout/radial1"/>
    <dgm:cxn modelId="{A03F55C7-51C7-4C2F-9B40-7FF8D5BBFCD1}" type="presParOf" srcId="{3798F069-2EE5-4AC6-8ED4-3EA77223A0EF}" destId="{DC16E8DE-2C72-4DB1-9FDD-42D15D558B52}" srcOrd="0" destOrd="0" presId="urn:microsoft.com/office/officeart/2005/8/layout/radial1"/>
    <dgm:cxn modelId="{CEC208A2-DA86-4FEF-A205-BA76479B2C67}" type="presParOf" srcId="{18D499CA-0B6C-4C5D-AED8-E32942FCDE88}" destId="{DD6BA854-99B0-40BC-A4FF-8676D7D26560}" srcOrd="4" destOrd="0" presId="urn:microsoft.com/office/officeart/2005/8/layout/radial1"/>
    <dgm:cxn modelId="{C6E01616-9875-4782-9923-1296C682F0E5}" type="presParOf" srcId="{18D499CA-0B6C-4C5D-AED8-E32942FCDE88}" destId="{33A29647-D777-458D-8430-2808366E51EE}" srcOrd="5" destOrd="0" presId="urn:microsoft.com/office/officeart/2005/8/layout/radial1"/>
    <dgm:cxn modelId="{D982BC99-4D36-4A42-944B-D671A7EEAA36}" type="presParOf" srcId="{33A29647-D777-458D-8430-2808366E51EE}" destId="{07B1DF4B-AE61-4291-A67D-B786065DD86F}" srcOrd="0" destOrd="0" presId="urn:microsoft.com/office/officeart/2005/8/layout/radial1"/>
    <dgm:cxn modelId="{880B037B-5179-4D01-9216-51890242B3D4}" type="presParOf" srcId="{18D499CA-0B6C-4C5D-AED8-E32942FCDE88}" destId="{4310653B-704C-4AAD-9639-ECF43C191BF5}" srcOrd="6" destOrd="0" presId="urn:microsoft.com/office/officeart/2005/8/layout/radial1"/>
    <dgm:cxn modelId="{1840669D-A1CB-4A6E-944B-89C332698D7C}" type="presParOf" srcId="{18D499CA-0B6C-4C5D-AED8-E32942FCDE88}" destId="{64E517ED-6646-4E1F-9BF6-102B8702E625}" srcOrd="7" destOrd="0" presId="urn:microsoft.com/office/officeart/2005/8/layout/radial1"/>
    <dgm:cxn modelId="{F320FB18-7695-4BC1-811B-FEE0CB840211}" type="presParOf" srcId="{64E517ED-6646-4E1F-9BF6-102B8702E625}" destId="{F828B8F0-4B18-45D8-85D1-1CCFC088FFAE}" srcOrd="0" destOrd="0" presId="urn:microsoft.com/office/officeart/2005/8/layout/radial1"/>
    <dgm:cxn modelId="{A38FB48F-09F5-435B-82DB-45C67BDE3536}" type="presParOf" srcId="{18D499CA-0B6C-4C5D-AED8-E32942FCDE88}" destId="{1B023639-CD99-4991-9097-A2B09BDC9C1D}" srcOrd="8" destOrd="0" presId="urn:microsoft.com/office/officeart/2005/8/layout/radial1"/>
    <dgm:cxn modelId="{D8442B05-79F3-49D8-8577-CD662C815271}" type="presParOf" srcId="{18D499CA-0B6C-4C5D-AED8-E32942FCDE88}" destId="{99D3A4A3-FBDA-452B-85EA-9432B8CE43B6}" srcOrd="9" destOrd="0" presId="urn:microsoft.com/office/officeart/2005/8/layout/radial1"/>
    <dgm:cxn modelId="{766E848F-4F86-4F88-ACBF-3DB0B0B15AFF}" type="presParOf" srcId="{99D3A4A3-FBDA-452B-85EA-9432B8CE43B6}" destId="{38C867C4-DD07-4DD1-8C43-80B42F5CFD74}" srcOrd="0" destOrd="0" presId="urn:microsoft.com/office/officeart/2005/8/layout/radial1"/>
    <dgm:cxn modelId="{E4424246-C1CD-4DA6-8344-E3CE59415E59}" type="presParOf" srcId="{18D499CA-0B6C-4C5D-AED8-E32942FCDE88}" destId="{728D2CAC-DCF4-46FB-812B-DA4A6B3B06B9}" srcOrd="1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674F092-7E12-4FC8-9412-059DABDCBF03}" type="doc">
      <dgm:prSet loTypeId="urn:microsoft.com/office/officeart/2005/8/layout/vList6" loCatId="list" qsTypeId="urn:microsoft.com/office/officeart/2005/8/quickstyle/simple4" qsCatId="simple" csTypeId="urn:microsoft.com/office/officeart/2005/8/colors/colorful5" csCatId="colorful" phldr="1"/>
      <dgm:spPr/>
      <dgm:t>
        <a:bodyPr/>
        <a:lstStyle/>
        <a:p>
          <a:endParaRPr lang="zh-TW" altLang="en-US"/>
        </a:p>
      </dgm:t>
    </dgm:pt>
    <dgm:pt modelId="{6E248D6C-2748-4850-98A9-6C5629683ECD}">
      <dgm:prSet phldrT="[文字]" custT="1"/>
      <dgm:spPr/>
      <dgm:t>
        <a:bodyPr/>
        <a:lstStyle/>
        <a:p>
          <a:r>
            <a:rPr lang="en-US" altLang="zh-TW" sz="3200" dirty="0" smtClean="0"/>
            <a:t>Awareness</a:t>
          </a:r>
          <a:endParaRPr lang="zh-TW" altLang="en-US" sz="3200" dirty="0"/>
        </a:p>
      </dgm:t>
    </dgm:pt>
    <dgm:pt modelId="{22D24711-92CC-4082-A11E-87951C400FC1}" type="parTrans" cxnId="{2FBFBF57-0B0D-47AC-908E-C51BD11CFBED}">
      <dgm:prSet/>
      <dgm:spPr/>
      <dgm:t>
        <a:bodyPr/>
        <a:lstStyle/>
        <a:p>
          <a:endParaRPr lang="zh-TW" altLang="en-US"/>
        </a:p>
      </dgm:t>
    </dgm:pt>
    <dgm:pt modelId="{1A42609C-0497-472D-B753-C61571AA6686}" type="sibTrans" cxnId="{2FBFBF57-0B0D-47AC-908E-C51BD11CFBED}">
      <dgm:prSet/>
      <dgm:spPr/>
      <dgm:t>
        <a:bodyPr/>
        <a:lstStyle/>
        <a:p>
          <a:endParaRPr lang="zh-TW" altLang="en-US"/>
        </a:p>
      </dgm:t>
    </dgm:pt>
    <dgm:pt modelId="{CEFD62FF-4034-4053-88F0-CA6CA23DF03F}">
      <dgm:prSet phldrT="[文字]" custT="1"/>
      <dgm:spPr/>
      <dgm:t>
        <a:bodyPr/>
        <a:lstStyle/>
        <a:p>
          <a:r>
            <a:rPr lang="en-US" altLang="zh-TW" sz="1800" dirty="0" smtClean="0"/>
            <a:t>The consumer becomes aware of the new product but lacks information about it.</a:t>
          </a:r>
          <a:endParaRPr lang="zh-TW" altLang="en-US" sz="1800" dirty="0"/>
        </a:p>
      </dgm:t>
    </dgm:pt>
    <dgm:pt modelId="{E0BA73BA-FD06-4CAC-8417-9143DC7BBD42}" type="parTrans" cxnId="{61DF327C-4A6F-4A9F-A50F-D45A3AF81E22}">
      <dgm:prSet/>
      <dgm:spPr/>
      <dgm:t>
        <a:bodyPr/>
        <a:lstStyle/>
        <a:p>
          <a:endParaRPr lang="zh-TW" altLang="en-US"/>
        </a:p>
      </dgm:t>
    </dgm:pt>
    <dgm:pt modelId="{D7DCDA36-928D-406B-B553-F2A8BE8FCEDC}" type="sibTrans" cxnId="{61DF327C-4A6F-4A9F-A50F-D45A3AF81E22}">
      <dgm:prSet/>
      <dgm:spPr/>
      <dgm:t>
        <a:bodyPr/>
        <a:lstStyle/>
        <a:p>
          <a:endParaRPr lang="zh-TW" altLang="en-US"/>
        </a:p>
      </dgm:t>
    </dgm:pt>
    <dgm:pt modelId="{53E71F06-1FDA-41FD-AB16-D631EA710D5D}">
      <dgm:prSet phldrT="[文字]" custT="1"/>
      <dgm:spPr/>
      <dgm:t>
        <a:bodyPr/>
        <a:lstStyle/>
        <a:p>
          <a:r>
            <a:rPr lang="en-US" altLang="zh-TW" sz="3200" dirty="0" smtClean="0"/>
            <a:t>Interest</a:t>
          </a:r>
          <a:r>
            <a:rPr lang="en-US" altLang="zh-TW" sz="4000" dirty="0" smtClean="0"/>
            <a:t> </a:t>
          </a:r>
          <a:endParaRPr lang="zh-TW" altLang="en-US" sz="4000" dirty="0"/>
        </a:p>
      </dgm:t>
    </dgm:pt>
    <dgm:pt modelId="{6FA2105D-C7D5-45BF-B47A-EB488AFF6150}" type="parTrans" cxnId="{98B3A986-F4BC-44AC-A51F-EF4915052BCC}">
      <dgm:prSet/>
      <dgm:spPr/>
      <dgm:t>
        <a:bodyPr/>
        <a:lstStyle/>
        <a:p>
          <a:endParaRPr lang="zh-TW" altLang="en-US"/>
        </a:p>
      </dgm:t>
    </dgm:pt>
    <dgm:pt modelId="{8B74C5EF-C897-4856-98BC-95AE0382B287}" type="sibTrans" cxnId="{98B3A986-F4BC-44AC-A51F-EF4915052BCC}">
      <dgm:prSet/>
      <dgm:spPr/>
      <dgm:t>
        <a:bodyPr/>
        <a:lstStyle/>
        <a:p>
          <a:endParaRPr lang="zh-TW" altLang="en-US"/>
        </a:p>
      </dgm:t>
    </dgm:pt>
    <dgm:pt modelId="{5A42E92F-E124-4EEB-865C-EACF7E55B6F5}">
      <dgm:prSet phldrT="[文字]" custT="1"/>
      <dgm:spPr/>
      <dgm:t>
        <a:bodyPr/>
        <a:lstStyle/>
        <a:p>
          <a:r>
            <a:rPr lang="en-US" altLang="zh-TW" sz="1800" dirty="0" smtClean="0"/>
            <a:t>The consumer seeks information about the new product.</a:t>
          </a:r>
          <a:endParaRPr lang="zh-TW" altLang="en-US" sz="1800" dirty="0"/>
        </a:p>
      </dgm:t>
    </dgm:pt>
    <dgm:pt modelId="{747B1592-47B7-4719-A037-F3E85531B4D9}" type="parTrans" cxnId="{18716579-6153-473C-86F7-9411B555A2E2}">
      <dgm:prSet/>
      <dgm:spPr/>
      <dgm:t>
        <a:bodyPr/>
        <a:lstStyle/>
        <a:p>
          <a:endParaRPr lang="zh-TW" altLang="en-US"/>
        </a:p>
      </dgm:t>
    </dgm:pt>
    <dgm:pt modelId="{D5E6F4FE-FCBE-4198-BACF-19F3C0DC53BC}" type="sibTrans" cxnId="{18716579-6153-473C-86F7-9411B555A2E2}">
      <dgm:prSet/>
      <dgm:spPr/>
      <dgm:t>
        <a:bodyPr/>
        <a:lstStyle/>
        <a:p>
          <a:endParaRPr lang="zh-TW" altLang="en-US"/>
        </a:p>
      </dgm:t>
    </dgm:pt>
    <dgm:pt modelId="{846CBE98-3B2A-4717-A0CA-C7880DDC501C}">
      <dgm:prSet phldrT="[文字]" custT="1"/>
      <dgm:spPr/>
      <dgm:t>
        <a:bodyPr/>
        <a:lstStyle/>
        <a:p>
          <a:r>
            <a:rPr lang="en-US" altLang="zh-TW" sz="3200" dirty="0" smtClean="0"/>
            <a:t>Evaluation</a:t>
          </a:r>
          <a:endParaRPr lang="zh-TW" altLang="en-US" sz="3200" dirty="0"/>
        </a:p>
      </dgm:t>
    </dgm:pt>
    <dgm:pt modelId="{B05F79C4-04AA-4941-A92C-31574427E98E}" type="parTrans" cxnId="{AA173D96-F3CC-4083-A39B-406CD2E31AC5}">
      <dgm:prSet/>
      <dgm:spPr/>
      <dgm:t>
        <a:bodyPr/>
        <a:lstStyle/>
        <a:p>
          <a:endParaRPr lang="zh-TW" altLang="en-US"/>
        </a:p>
      </dgm:t>
    </dgm:pt>
    <dgm:pt modelId="{E26FAD8E-4A2C-4142-8BA9-6115CA220905}" type="sibTrans" cxnId="{AA173D96-F3CC-4083-A39B-406CD2E31AC5}">
      <dgm:prSet/>
      <dgm:spPr/>
      <dgm:t>
        <a:bodyPr/>
        <a:lstStyle/>
        <a:p>
          <a:endParaRPr lang="zh-TW" altLang="en-US"/>
        </a:p>
      </dgm:t>
    </dgm:pt>
    <dgm:pt modelId="{6962C5B2-258B-4A75-A47F-E81C2E93D2F9}">
      <dgm:prSet phldrT="[文字]" custT="1"/>
      <dgm:spPr/>
      <dgm:t>
        <a:bodyPr/>
        <a:lstStyle/>
        <a:p>
          <a:r>
            <a:rPr lang="en-US" altLang="zh-TW" sz="1800" dirty="0" smtClean="0"/>
            <a:t>The consumer considers whether trying the new product makes sense.</a:t>
          </a:r>
          <a:endParaRPr lang="zh-TW" altLang="en-US" sz="1800" dirty="0"/>
        </a:p>
      </dgm:t>
    </dgm:pt>
    <dgm:pt modelId="{1FEC3B2F-5720-4D39-BD78-28EAE9BDB826}" type="parTrans" cxnId="{97349A11-4F4C-4ABC-B34A-8305655737D3}">
      <dgm:prSet/>
      <dgm:spPr/>
      <dgm:t>
        <a:bodyPr/>
        <a:lstStyle/>
        <a:p>
          <a:endParaRPr lang="zh-TW" altLang="en-US"/>
        </a:p>
      </dgm:t>
    </dgm:pt>
    <dgm:pt modelId="{9C6E3A26-7D84-407D-8837-DC538D904BB5}" type="sibTrans" cxnId="{97349A11-4F4C-4ABC-B34A-8305655737D3}">
      <dgm:prSet/>
      <dgm:spPr/>
      <dgm:t>
        <a:bodyPr/>
        <a:lstStyle/>
        <a:p>
          <a:endParaRPr lang="zh-TW" altLang="en-US"/>
        </a:p>
      </dgm:t>
    </dgm:pt>
    <dgm:pt modelId="{E25EC7CE-2B94-4D84-9538-36E159667C1C}">
      <dgm:prSet phldrT="[文字]" custT="1"/>
      <dgm:spPr/>
      <dgm:t>
        <a:bodyPr/>
        <a:lstStyle/>
        <a:p>
          <a:r>
            <a:rPr lang="en-US" altLang="zh-TW" sz="3200" dirty="0" smtClean="0"/>
            <a:t>Trial</a:t>
          </a:r>
          <a:endParaRPr lang="zh-TW" altLang="en-US" sz="3200" dirty="0"/>
        </a:p>
      </dgm:t>
    </dgm:pt>
    <dgm:pt modelId="{2670E473-DAF0-4960-A75D-C6BC18D23B4D}" type="parTrans" cxnId="{ACB487ED-6A35-46A0-B135-99B92D6B9314}">
      <dgm:prSet/>
      <dgm:spPr/>
      <dgm:t>
        <a:bodyPr/>
        <a:lstStyle/>
        <a:p>
          <a:endParaRPr lang="zh-TW" altLang="en-US"/>
        </a:p>
      </dgm:t>
    </dgm:pt>
    <dgm:pt modelId="{C1E80D5F-638A-4BAE-B9C1-A4CB9F8B8288}" type="sibTrans" cxnId="{ACB487ED-6A35-46A0-B135-99B92D6B9314}">
      <dgm:prSet/>
      <dgm:spPr/>
      <dgm:t>
        <a:bodyPr/>
        <a:lstStyle/>
        <a:p>
          <a:endParaRPr lang="zh-TW" altLang="en-US"/>
        </a:p>
      </dgm:t>
    </dgm:pt>
    <dgm:pt modelId="{74922936-3F94-4E4D-A6E5-9948D84D5254}">
      <dgm:prSet phldrT="[文字]" custT="1"/>
      <dgm:spPr/>
      <dgm:t>
        <a:bodyPr/>
        <a:lstStyle/>
        <a:p>
          <a:r>
            <a:rPr lang="en-US" altLang="zh-TW" sz="1800" dirty="0" smtClean="0"/>
            <a:t>The consumer tries the new product on a small scale to improve his or her estimate of its value.</a:t>
          </a:r>
          <a:endParaRPr lang="zh-TW" altLang="en-US" sz="1800" dirty="0"/>
        </a:p>
      </dgm:t>
    </dgm:pt>
    <dgm:pt modelId="{51C1B630-F76F-41C5-8614-7136498DCCC6}" type="parTrans" cxnId="{42925FAC-12A9-400C-826F-DEF0ECD9F90C}">
      <dgm:prSet/>
      <dgm:spPr/>
      <dgm:t>
        <a:bodyPr/>
        <a:lstStyle/>
        <a:p>
          <a:endParaRPr lang="zh-TW" altLang="en-US"/>
        </a:p>
      </dgm:t>
    </dgm:pt>
    <dgm:pt modelId="{3DC31F83-5167-4104-94B9-55FCEA519EAC}" type="sibTrans" cxnId="{42925FAC-12A9-400C-826F-DEF0ECD9F90C}">
      <dgm:prSet/>
      <dgm:spPr/>
      <dgm:t>
        <a:bodyPr/>
        <a:lstStyle/>
        <a:p>
          <a:endParaRPr lang="zh-TW" altLang="en-US"/>
        </a:p>
      </dgm:t>
    </dgm:pt>
    <dgm:pt modelId="{B218D22B-8D85-46E0-B538-28C83FB09158}">
      <dgm:prSet phldrT="[文字]" custT="1"/>
      <dgm:spPr/>
      <dgm:t>
        <a:bodyPr/>
        <a:lstStyle/>
        <a:p>
          <a:r>
            <a:rPr lang="en-US" altLang="zh-TW" sz="3200" dirty="0" smtClean="0"/>
            <a:t>Adoption</a:t>
          </a:r>
          <a:r>
            <a:rPr lang="en-US" altLang="zh-TW" sz="4000" dirty="0" smtClean="0"/>
            <a:t> </a:t>
          </a:r>
          <a:endParaRPr lang="zh-TW" altLang="en-US" sz="4000" dirty="0"/>
        </a:p>
      </dgm:t>
    </dgm:pt>
    <dgm:pt modelId="{45BE9470-8AA3-4E25-A635-F16015B19538}" type="parTrans" cxnId="{41C3C468-ECDA-4E94-A02E-C2149E58F61B}">
      <dgm:prSet/>
      <dgm:spPr/>
      <dgm:t>
        <a:bodyPr/>
        <a:lstStyle/>
        <a:p>
          <a:endParaRPr lang="zh-TW" altLang="en-US"/>
        </a:p>
      </dgm:t>
    </dgm:pt>
    <dgm:pt modelId="{7712FFF1-765D-4264-A0C6-B2620331F8F2}" type="sibTrans" cxnId="{41C3C468-ECDA-4E94-A02E-C2149E58F61B}">
      <dgm:prSet/>
      <dgm:spPr/>
      <dgm:t>
        <a:bodyPr/>
        <a:lstStyle/>
        <a:p>
          <a:endParaRPr lang="zh-TW" altLang="en-US"/>
        </a:p>
      </dgm:t>
    </dgm:pt>
    <dgm:pt modelId="{B0D498E4-DCD6-423F-9B08-9BDE59EB7245}">
      <dgm:prSet phldrT="[文字]" custT="1"/>
      <dgm:spPr/>
      <dgm:t>
        <a:bodyPr/>
        <a:lstStyle/>
        <a:p>
          <a:r>
            <a:rPr lang="en-US" altLang="zh-TW" sz="1800" dirty="0" smtClean="0"/>
            <a:t>The consumer decides to make full and regular use of the new product.</a:t>
          </a:r>
          <a:endParaRPr lang="zh-TW" altLang="en-US" sz="1800" dirty="0"/>
        </a:p>
      </dgm:t>
    </dgm:pt>
    <dgm:pt modelId="{3731C7D3-23B8-4691-89C1-49AAAAEE33EB}" type="parTrans" cxnId="{70C590F7-D143-440A-84BF-A3F62AD996B0}">
      <dgm:prSet/>
      <dgm:spPr/>
      <dgm:t>
        <a:bodyPr/>
        <a:lstStyle/>
        <a:p>
          <a:endParaRPr lang="zh-TW" altLang="en-US"/>
        </a:p>
      </dgm:t>
    </dgm:pt>
    <dgm:pt modelId="{E8E23713-22CF-4791-8585-85BAE0EB504D}" type="sibTrans" cxnId="{70C590F7-D143-440A-84BF-A3F62AD996B0}">
      <dgm:prSet/>
      <dgm:spPr/>
      <dgm:t>
        <a:bodyPr/>
        <a:lstStyle/>
        <a:p>
          <a:endParaRPr lang="zh-TW" altLang="en-US"/>
        </a:p>
      </dgm:t>
    </dgm:pt>
    <dgm:pt modelId="{662AAD13-B4CC-487A-9E4D-DB547C998A71}" type="pres">
      <dgm:prSet presAssocID="{5674F092-7E12-4FC8-9412-059DABDCBF03}" presName="Name0" presStyleCnt="0">
        <dgm:presLayoutVars>
          <dgm:dir/>
          <dgm:animLvl val="lvl"/>
          <dgm:resizeHandles/>
        </dgm:presLayoutVars>
      </dgm:prSet>
      <dgm:spPr/>
      <dgm:t>
        <a:bodyPr/>
        <a:lstStyle/>
        <a:p>
          <a:endParaRPr lang="zh-TW" altLang="en-US"/>
        </a:p>
      </dgm:t>
    </dgm:pt>
    <dgm:pt modelId="{FC9CF083-A2DC-4896-89D4-744D88B8C7C0}" type="pres">
      <dgm:prSet presAssocID="{6E248D6C-2748-4850-98A9-6C5629683ECD}" presName="linNode" presStyleCnt="0"/>
      <dgm:spPr/>
    </dgm:pt>
    <dgm:pt modelId="{ED5D78BC-85B8-45FC-B80C-7E8D9741C487}" type="pres">
      <dgm:prSet presAssocID="{6E248D6C-2748-4850-98A9-6C5629683ECD}" presName="parentShp" presStyleLbl="node1" presStyleIdx="0" presStyleCnt="5">
        <dgm:presLayoutVars>
          <dgm:bulletEnabled val="1"/>
        </dgm:presLayoutVars>
      </dgm:prSet>
      <dgm:spPr/>
      <dgm:t>
        <a:bodyPr/>
        <a:lstStyle/>
        <a:p>
          <a:endParaRPr lang="zh-TW" altLang="en-US"/>
        </a:p>
      </dgm:t>
    </dgm:pt>
    <dgm:pt modelId="{D9F07577-AA48-487C-9376-B39D5CF6DEE3}" type="pres">
      <dgm:prSet presAssocID="{6E248D6C-2748-4850-98A9-6C5629683ECD}" presName="childShp" presStyleLbl="bgAccFollowNode1" presStyleIdx="0" presStyleCnt="5">
        <dgm:presLayoutVars>
          <dgm:bulletEnabled val="1"/>
        </dgm:presLayoutVars>
      </dgm:prSet>
      <dgm:spPr/>
      <dgm:t>
        <a:bodyPr/>
        <a:lstStyle/>
        <a:p>
          <a:endParaRPr lang="zh-TW" altLang="en-US"/>
        </a:p>
      </dgm:t>
    </dgm:pt>
    <dgm:pt modelId="{1BA5F4DF-1380-4B7F-B2B6-8F62C06FBB69}" type="pres">
      <dgm:prSet presAssocID="{1A42609C-0497-472D-B753-C61571AA6686}" presName="spacing" presStyleCnt="0"/>
      <dgm:spPr/>
    </dgm:pt>
    <dgm:pt modelId="{F5F68ED5-00C2-49F5-B469-6DE7B80BF43F}" type="pres">
      <dgm:prSet presAssocID="{53E71F06-1FDA-41FD-AB16-D631EA710D5D}" presName="linNode" presStyleCnt="0"/>
      <dgm:spPr/>
    </dgm:pt>
    <dgm:pt modelId="{A06D1CC2-98BE-49DE-8DA0-5FEC0EF0BA85}" type="pres">
      <dgm:prSet presAssocID="{53E71F06-1FDA-41FD-AB16-D631EA710D5D}" presName="parentShp" presStyleLbl="node1" presStyleIdx="1" presStyleCnt="5">
        <dgm:presLayoutVars>
          <dgm:bulletEnabled val="1"/>
        </dgm:presLayoutVars>
      </dgm:prSet>
      <dgm:spPr/>
      <dgm:t>
        <a:bodyPr/>
        <a:lstStyle/>
        <a:p>
          <a:endParaRPr lang="zh-TW" altLang="en-US"/>
        </a:p>
      </dgm:t>
    </dgm:pt>
    <dgm:pt modelId="{13CC6A9C-A62C-49D7-BCB6-57760BCE25B8}" type="pres">
      <dgm:prSet presAssocID="{53E71F06-1FDA-41FD-AB16-D631EA710D5D}" presName="childShp" presStyleLbl="bgAccFollowNode1" presStyleIdx="1" presStyleCnt="5">
        <dgm:presLayoutVars>
          <dgm:bulletEnabled val="1"/>
        </dgm:presLayoutVars>
      </dgm:prSet>
      <dgm:spPr/>
      <dgm:t>
        <a:bodyPr/>
        <a:lstStyle/>
        <a:p>
          <a:endParaRPr lang="zh-TW" altLang="en-US"/>
        </a:p>
      </dgm:t>
    </dgm:pt>
    <dgm:pt modelId="{26192855-156C-4739-8378-2E0038C11E7D}" type="pres">
      <dgm:prSet presAssocID="{8B74C5EF-C897-4856-98BC-95AE0382B287}" presName="spacing" presStyleCnt="0"/>
      <dgm:spPr/>
    </dgm:pt>
    <dgm:pt modelId="{754BAD4A-8E14-471A-A9FC-1B1A7F4A29A1}" type="pres">
      <dgm:prSet presAssocID="{846CBE98-3B2A-4717-A0CA-C7880DDC501C}" presName="linNode" presStyleCnt="0"/>
      <dgm:spPr/>
    </dgm:pt>
    <dgm:pt modelId="{46A857A8-E42B-4C2D-A0C0-EDD0AE0E3992}" type="pres">
      <dgm:prSet presAssocID="{846CBE98-3B2A-4717-A0CA-C7880DDC501C}" presName="parentShp" presStyleLbl="node1" presStyleIdx="2" presStyleCnt="5">
        <dgm:presLayoutVars>
          <dgm:bulletEnabled val="1"/>
        </dgm:presLayoutVars>
      </dgm:prSet>
      <dgm:spPr/>
      <dgm:t>
        <a:bodyPr/>
        <a:lstStyle/>
        <a:p>
          <a:endParaRPr lang="zh-TW" altLang="en-US"/>
        </a:p>
      </dgm:t>
    </dgm:pt>
    <dgm:pt modelId="{A2A6CEA2-1AE8-4F2F-9AD1-C4989573CC31}" type="pres">
      <dgm:prSet presAssocID="{846CBE98-3B2A-4717-A0CA-C7880DDC501C}" presName="childShp" presStyleLbl="bgAccFollowNode1" presStyleIdx="2" presStyleCnt="5">
        <dgm:presLayoutVars>
          <dgm:bulletEnabled val="1"/>
        </dgm:presLayoutVars>
      </dgm:prSet>
      <dgm:spPr/>
      <dgm:t>
        <a:bodyPr/>
        <a:lstStyle/>
        <a:p>
          <a:endParaRPr lang="zh-TW" altLang="en-US"/>
        </a:p>
      </dgm:t>
    </dgm:pt>
    <dgm:pt modelId="{37A6DF49-0D67-4CCA-A1C6-71F582EBE417}" type="pres">
      <dgm:prSet presAssocID="{E26FAD8E-4A2C-4142-8BA9-6115CA220905}" presName="spacing" presStyleCnt="0"/>
      <dgm:spPr/>
    </dgm:pt>
    <dgm:pt modelId="{556061E9-74C7-490E-A338-FE8F4737A81D}" type="pres">
      <dgm:prSet presAssocID="{E25EC7CE-2B94-4D84-9538-36E159667C1C}" presName="linNode" presStyleCnt="0"/>
      <dgm:spPr/>
    </dgm:pt>
    <dgm:pt modelId="{0C7A66B7-7605-4B72-897E-CD91486486F9}" type="pres">
      <dgm:prSet presAssocID="{E25EC7CE-2B94-4D84-9538-36E159667C1C}" presName="parentShp" presStyleLbl="node1" presStyleIdx="3" presStyleCnt="5">
        <dgm:presLayoutVars>
          <dgm:bulletEnabled val="1"/>
        </dgm:presLayoutVars>
      </dgm:prSet>
      <dgm:spPr/>
      <dgm:t>
        <a:bodyPr/>
        <a:lstStyle/>
        <a:p>
          <a:endParaRPr lang="zh-TW" altLang="en-US"/>
        </a:p>
      </dgm:t>
    </dgm:pt>
    <dgm:pt modelId="{BD680EC0-88EA-4866-B031-74B3A589F7BB}" type="pres">
      <dgm:prSet presAssocID="{E25EC7CE-2B94-4D84-9538-36E159667C1C}" presName="childShp" presStyleLbl="bgAccFollowNode1" presStyleIdx="3" presStyleCnt="5" custScaleY="134618">
        <dgm:presLayoutVars>
          <dgm:bulletEnabled val="1"/>
        </dgm:presLayoutVars>
      </dgm:prSet>
      <dgm:spPr/>
      <dgm:t>
        <a:bodyPr/>
        <a:lstStyle/>
        <a:p>
          <a:endParaRPr lang="zh-TW" altLang="en-US"/>
        </a:p>
      </dgm:t>
    </dgm:pt>
    <dgm:pt modelId="{C698DD93-5AA7-47EB-8DE9-EAC93A9BDEAD}" type="pres">
      <dgm:prSet presAssocID="{C1E80D5F-638A-4BAE-B9C1-A4CB9F8B8288}" presName="spacing" presStyleCnt="0"/>
      <dgm:spPr/>
    </dgm:pt>
    <dgm:pt modelId="{D8F74F69-3288-455B-84BC-EE93F14A8C77}" type="pres">
      <dgm:prSet presAssocID="{B218D22B-8D85-46E0-B538-28C83FB09158}" presName="linNode" presStyleCnt="0"/>
      <dgm:spPr/>
    </dgm:pt>
    <dgm:pt modelId="{85439D45-A7A8-4AF5-A926-DBD3A80C11F0}" type="pres">
      <dgm:prSet presAssocID="{B218D22B-8D85-46E0-B538-28C83FB09158}" presName="parentShp" presStyleLbl="node1" presStyleIdx="4" presStyleCnt="5">
        <dgm:presLayoutVars>
          <dgm:bulletEnabled val="1"/>
        </dgm:presLayoutVars>
      </dgm:prSet>
      <dgm:spPr/>
      <dgm:t>
        <a:bodyPr/>
        <a:lstStyle/>
        <a:p>
          <a:endParaRPr lang="zh-TW" altLang="en-US"/>
        </a:p>
      </dgm:t>
    </dgm:pt>
    <dgm:pt modelId="{F6CFC65F-02D8-4896-8A50-CA29AC36108A}" type="pres">
      <dgm:prSet presAssocID="{B218D22B-8D85-46E0-B538-28C83FB09158}" presName="childShp" presStyleLbl="bgAccFollowNode1" presStyleIdx="4" presStyleCnt="5">
        <dgm:presLayoutVars>
          <dgm:bulletEnabled val="1"/>
        </dgm:presLayoutVars>
      </dgm:prSet>
      <dgm:spPr/>
      <dgm:t>
        <a:bodyPr/>
        <a:lstStyle/>
        <a:p>
          <a:endParaRPr lang="zh-TW" altLang="en-US"/>
        </a:p>
      </dgm:t>
    </dgm:pt>
  </dgm:ptLst>
  <dgm:cxnLst>
    <dgm:cxn modelId="{A3B20FEC-DAEA-4F92-A2DD-475D79117E5A}" type="presOf" srcId="{5A42E92F-E124-4EEB-865C-EACF7E55B6F5}" destId="{13CC6A9C-A62C-49D7-BCB6-57760BCE25B8}" srcOrd="0" destOrd="0" presId="urn:microsoft.com/office/officeart/2005/8/layout/vList6"/>
    <dgm:cxn modelId="{A9B199B1-B4B0-4025-9D99-31446586B6D2}" type="presOf" srcId="{CEFD62FF-4034-4053-88F0-CA6CA23DF03F}" destId="{D9F07577-AA48-487C-9376-B39D5CF6DEE3}" srcOrd="0" destOrd="0" presId="urn:microsoft.com/office/officeart/2005/8/layout/vList6"/>
    <dgm:cxn modelId="{2FBFBF57-0B0D-47AC-908E-C51BD11CFBED}" srcId="{5674F092-7E12-4FC8-9412-059DABDCBF03}" destId="{6E248D6C-2748-4850-98A9-6C5629683ECD}" srcOrd="0" destOrd="0" parTransId="{22D24711-92CC-4082-A11E-87951C400FC1}" sibTransId="{1A42609C-0497-472D-B753-C61571AA6686}"/>
    <dgm:cxn modelId="{18716579-6153-473C-86F7-9411B555A2E2}" srcId="{53E71F06-1FDA-41FD-AB16-D631EA710D5D}" destId="{5A42E92F-E124-4EEB-865C-EACF7E55B6F5}" srcOrd="0" destOrd="0" parTransId="{747B1592-47B7-4719-A037-F3E85531B4D9}" sibTransId="{D5E6F4FE-FCBE-4198-BACF-19F3C0DC53BC}"/>
    <dgm:cxn modelId="{AA173D96-F3CC-4083-A39B-406CD2E31AC5}" srcId="{5674F092-7E12-4FC8-9412-059DABDCBF03}" destId="{846CBE98-3B2A-4717-A0CA-C7880DDC501C}" srcOrd="2" destOrd="0" parTransId="{B05F79C4-04AA-4941-A92C-31574427E98E}" sibTransId="{E26FAD8E-4A2C-4142-8BA9-6115CA220905}"/>
    <dgm:cxn modelId="{61DF327C-4A6F-4A9F-A50F-D45A3AF81E22}" srcId="{6E248D6C-2748-4850-98A9-6C5629683ECD}" destId="{CEFD62FF-4034-4053-88F0-CA6CA23DF03F}" srcOrd="0" destOrd="0" parTransId="{E0BA73BA-FD06-4CAC-8417-9143DC7BBD42}" sibTransId="{D7DCDA36-928D-406B-B553-F2A8BE8FCEDC}"/>
    <dgm:cxn modelId="{0D82D719-FA85-4F28-B5D4-E58BDB6853CB}" type="presOf" srcId="{6962C5B2-258B-4A75-A47F-E81C2E93D2F9}" destId="{A2A6CEA2-1AE8-4F2F-9AD1-C4989573CC31}" srcOrd="0" destOrd="0" presId="urn:microsoft.com/office/officeart/2005/8/layout/vList6"/>
    <dgm:cxn modelId="{41C3C468-ECDA-4E94-A02E-C2149E58F61B}" srcId="{5674F092-7E12-4FC8-9412-059DABDCBF03}" destId="{B218D22B-8D85-46E0-B538-28C83FB09158}" srcOrd="4" destOrd="0" parTransId="{45BE9470-8AA3-4E25-A635-F16015B19538}" sibTransId="{7712FFF1-765D-4264-A0C6-B2620331F8F2}"/>
    <dgm:cxn modelId="{894AD073-A29E-4B28-96A7-D8C1676DBA2D}" type="presOf" srcId="{6E248D6C-2748-4850-98A9-6C5629683ECD}" destId="{ED5D78BC-85B8-45FC-B80C-7E8D9741C487}" srcOrd="0" destOrd="0" presId="urn:microsoft.com/office/officeart/2005/8/layout/vList6"/>
    <dgm:cxn modelId="{0C7345B4-4CA6-44A5-81F3-767F3F2D1993}" type="presOf" srcId="{74922936-3F94-4E4D-A6E5-9948D84D5254}" destId="{BD680EC0-88EA-4866-B031-74B3A589F7BB}" srcOrd="0" destOrd="0" presId="urn:microsoft.com/office/officeart/2005/8/layout/vList6"/>
    <dgm:cxn modelId="{70C590F7-D143-440A-84BF-A3F62AD996B0}" srcId="{B218D22B-8D85-46E0-B538-28C83FB09158}" destId="{B0D498E4-DCD6-423F-9B08-9BDE59EB7245}" srcOrd="0" destOrd="0" parTransId="{3731C7D3-23B8-4691-89C1-49AAAAEE33EB}" sibTransId="{E8E23713-22CF-4791-8585-85BAE0EB504D}"/>
    <dgm:cxn modelId="{8481A2F4-FC89-43A1-93B3-F7B513CD7B7C}" type="presOf" srcId="{E25EC7CE-2B94-4D84-9538-36E159667C1C}" destId="{0C7A66B7-7605-4B72-897E-CD91486486F9}" srcOrd="0" destOrd="0" presId="urn:microsoft.com/office/officeart/2005/8/layout/vList6"/>
    <dgm:cxn modelId="{98B3A986-F4BC-44AC-A51F-EF4915052BCC}" srcId="{5674F092-7E12-4FC8-9412-059DABDCBF03}" destId="{53E71F06-1FDA-41FD-AB16-D631EA710D5D}" srcOrd="1" destOrd="0" parTransId="{6FA2105D-C7D5-45BF-B47A-EB488AFF6150}" sibTransId="{8B74C5EF-C897-4856-98BC-95AE0382B287}"/>
    <dgm:cxn modelId="{C5AE59B7-5860-4DDA-BEC0-F0878C6470D7}" type="presOf" srcId="{846CBE98-3B2A-4717-A0CA-C7880DDC501C}" destId="{46A857A8-E42B-4C2D-A0C0-EDD0AE0E3992}" srcOrd="0" destOrd="0" presId="urn:microsoft.com/office/officeart/2005/8/layout/vList6"/>
    <dgm:cxn modelId="{AD2200CA-A54E-4E43-BA9B-DEF28F2DF57D}" type="presOf" srcId="{5674F092-7E12-4FC8-9412-059DABDCBF03}" destId="{662AAD13-B4CC-487A-9E4D-DB547C998A71}" srcOrd="0" destOrd="0" presId="urn:microsoft.com/office/officeart/2005/8/layout/vList6"/>
    <dgm:cxn modelId="{64B79811-F847-482D-A2A7-E6F1D9663C4A}" type="presOf" srcId="{B218D22B-8D85-46E0-B538-28C83FB09158}" destId="{85439D45-A7A8-4AF5-A926-DBD3A80C11F0}" srcOrd="0" destOrd="0" presId="urn:microsoft.com/office/officeart/2005/8/layout/vList6"/>
    <dgm:cxn modelId="{680876FF-C556-4ADC-94A8-745ECE99B632}" type="presOf" srcId="{53E71F06-1FDA-41FD-AB16-D631EA710D5D}" destId="{A06D1CC2-98BE-49DE-8DA0-5FEC0EF0BA85}" srcOrd="0" destOrd="0" presId="urn:microsoft.com/office/officeart/2005/8/layout/vList6"/>
    <dgm:cxn modelId="{42925FAC-12A9-400C-826F-DEF0ECD9F90C}" srcId="{E25EC7CE-2B94-4D84-9538-36E159667C1C}" destId="{74922936-3F94-4E4D-A6E5-9948D84D5254}" srcOrd="0" destOrd="0" parTransId="{51C1B630-F76F-41C5-8614-7136498DCCC6}" sibTransId="{3DC31F83-5167-4104-94B9-55FCEA519EAC}"/>
    <dgm:cxn modelId="{D1B31302-39E9-4164-AFA0-4E39E2665326}" type="presOf" srcId="{B0D498E4-DCD6-423F-9B08-9BDE59EB7245}" destId="{F6CFC65F-02D8-4896-8A50-CA29AC36108A}" srcOrd="0" destOrd="0" presId="urn:microsoft.com/office/officeart/2005/8/layout/vList6"/>
    <dgm:cxn modelId="{97349A11-4F4C-4ABC-B34A-8305655737D3}" srcId="{846CBE98-3B2A-4717-A0CA-C7880DDC501C}" destId="{6962C5B2-258B-4A75-A47F-E81C2E93D2F9}" srcOrd="0" destOrd="0" parTransId="{1FEC3B2F-5720-4D39-BD78-28EAE9BDB826}" sibTransId="{9C6E3A26-7D84-407D-8837-DC538D904BB5}"/>
    <dgm:cxn modelId="{ACB487ED-6A35-46A0-B135-99B92D6B9314}" srcId="{5674F092-7E12-4FC8-9412-059DABDCBF03}" destId="{E25EC7CE-2B94-4D84-9538-36E159667C1C}" srcOrd="3" destOrd="0" parTransId="{2670E473-DAF0-4960-A75D-C6BC18D23B4D}" sibTransId="{C1E80D5F-638A-4BAE-B9C1-A4CB9F8B8288}"/>
    <dgm:cxn modelId="{BB593C91-3531-45E9-821A-F4CFA43FC517}" type="presParOf" srcId="{662AAD13-B4CC-487A-9E4D-DB547C998A71}" destId="{FC9CF083-A2DC-4896-89D4-744D88B8C7C0}" srcOrd="0" destOrd="0" presId="urn:microsoft.com/office/officeart/2005/8/layout/vList6"/>
    <dgm:cxn modelId="{6359FF0D-673B-43CB-9C99-7BEB1A2CC2C8}" type="presParOf" srcId="{FC9CF083-A2DC-4896-89D4-744D88B8C7C0}" destId="{ED5D78BC-85B8-45FC-B80C-7E8D9741C487}" srcOrd="0" destOrd="0" presId="urn:microsoft.com/office/officeart/2005/8/layout/vList6"/>
    <dgm:cxn modelId="{BCFB8B17-86D5-4BB5-8A77-28568AA10B1A}" type="presParOf" srcId="{FC9CF083-A2DC-4896-89D4-744D88B8C7C0}" destId="{D9F07577-AA48-487C-9376-B39D5CF6DEE3}" srcOrd="1" destOrd="0" presId="urn:microsoft.com/office/officeart/2005/8/layout/vList6"/>
    <dgm:cxn modelId="{A33CFB75-9773-48CB-A348-008D3CDB0FA6}" type="presParOf" srcId="{662AAD13-B4CC-487A-9E4D-DB547C998A71}" destId="{1BA5F4DF-1380-4B7F-B2B6-8F62C06FBB69}" srcOrd="1" destOrd="0" presId="urn:microsoft.com/office/officeart/2005/8/layout/vList6"/>
    <dgm:cxn modelId="{6ADE5090-A151-4549-9CD0-957498559D2D}" type="presParOf" srcId="{662AAD13-B4CC-487A-9E4D-DB547C998A71}" destId="{F5F68ED5-00C2-49F5-B469-6DE7B80BF43F}" srcOrd="2" destOrd="0" presId="urn:microsoft.com/office/officeart/2005/8/layout/vList6"/>
    <dgm:cxn modelId="{030B3955-9028-4615-B75B-F97C9624158E}" type="presParOf" srcId="{F5F68ED5-00C2-49F5-B469-6DE7B80BF43F}" destId="{A06D1CC2-98BE-49DE-8DA0-5FEC0EF0BA85}" srcOrd="0" destOrd="0" presId="urn:microsoft.com/office/officeart/2005/8/layout/vList6"/>
    <dgm:cxn modelId="{080862C2-028C-4427-991E-E1410B495D09}" type="presParOf" srcId="{F5F68ED5-00C2-49F5-B469-6DE7B80BF43F}" destId="{13CC6A9C-A62C-49D7-BCB6-57760BCE25B8}" srcOrd="1" destOrd="0" presId="urn:microsoft.com/office/officeart/2005/8/layout/vList6"/>
    <dgm:cxn modelId="{1DD59520-C6B2-42EE-A9F5-F0E23098D995}" type="presParOf" srcId="{662AAD13-B4CC-487A-9E4D-DB547C998A71}" destId="{26192855-156C-4739-8378-2E0038C11E7D}" srcOrd="3" destOrd="0" presId="urn:microsoft.com/office/officeart/2005/8/layout/vList6"/>
    <dgm:cxn modelId="{5149733F-8440-4DAB-8088-1115CF9E54D6}" type="presParOf" srcId="{662AAD13-B4CC-487A-9E4D-DB547C998A71}" destId="{754BAD4A-8E14-471A-A9FC-1B1A7F4A29A1}" srcOrd="4" destOrd="0" presId="urn:microsoft.com/office/officeart/2005/8/layout/vList6"/>
    <dgm:cxn modelId="{7D056BD5-5103-4A63-9A60-753C3FB74205}" type="presParOf" srcId="{754BAD4A-8E14-471A-A9FC-1B1A7F4A29A1}" destId="{46A857A8-E42B-4C2D-A0C0-EDD0AE0E3992}" srcOrd="0" destOrd="0" presId="urn:microsoft.com/office/officeart/2005/8/layout/vList6"/>
    <dgm:cxn modelId="{A69A5A9C-3430-4C2D-A927-685BD3D208FA}" type="presParOf" srcId="{754BAD4A-8E14-471A-A9FC-1B1A7F4A29A1}" destId="{A2A6CEA2-1AE8-4F2F-9AD1-C4989573CC31}" srcOrd="1" destOrd="0" presId="urn:microsoft.com/office/officeart/2005/8/layout/vList6"/>
    <dgm:cxn modelId="{AE017406-036F-49BF-8E00-D041E9F51D21}" type="presParOf" srcId="{662AAD13-B4CC-487A-9E4D-DB547C998A71}" destId="{37A6DF49-0D67-4CCA-A1C6-71F582EBE417}" srcOrd="5" destOrd="0" presId="urn:microsoft.com/office/officeart/2005/8/layout/vList6"/>
    <dgm:cxn modelId="{9ECC2A56-8BA6-4595-935F-B3D2A3CA0517}" type="presParOf" srcId="{662AAD13-B4CC-487A-9E4D-DB547C998A71}" destId="{556061E9-74C7-490E-A338-FE8F4737A81D}" srcOrd="6" destOrd="0" presId="urn:microsoft.com/office/officeart/2005/8/layout/vList6"/>
    <dgm:cxn modelId="{BEA01139-D601-44F0-9C9B-86D1CE418FDF}" type="presParOf" srcId="{556061E9-74C7-490E-A338-FE8F4737A81D}" destId="{0C7A66B7-7605-4B72-897E-CD91486486F9}" srcOrd="0" destOrd="0" presId="urn:microsoft.com/office/officeart/2005/8/layout/vList6"/>
    <dgm:cxn modelId="{FBED89DD-5DE2-446E-993A-CABB9D14ABBA}" type="presParOf" srcId="{556061E9-74C7-490E-A338-FE8F4737A81D}" destId="{BD680EC0-88EA-4866-B031-74B3A589F7BB}" srcOrd="1" destOrd="0" presId="urn:microsoft.com/office/officeart/2005/8/layout/vList6"/>
    <dgm:cxn modelId="{EE47A236-C8A7-49AF-9F66-D4E9C3BA6D1C}" type="presParOf" srcId="{662AAD13-B4CC-487A-9E4D-DB547C998A71}" destId="{C698DD93-5AA7-47EB-8DE9-EAC93A9BDEAD}" srcOrd="7" destOrd="0" presId="urn:microsoft.com/office/officeart/2005/8/layout/vList6"/>
    <dgm:cxn modelId="{D49AA480-7A35-4321-8764-8A5FBD1671BB}" type="presParOf" srcId="{662AAD13-B4CC-487A-9E4D-DB547C998A71}" destId="{D8F74F69-3288-455B-84BC-EE93F14A8C77}" srcOrd="8" destOrd="0" presId="urn:microsoft.com/office/officeart/2005/8/layout/vList6"/>
    <dgm:cxn modelId="{0847F4CA-11F1-4087-B934-76BA4FD48D8A}" type="presParOf" srcId="{D8F74F69-3288-455B-84BC-EE93F14A8C77}" destId="{85439D45-A7A8-4AF5-A926-DBD3A80C11F0}" srcOrd="0" destOrd="0" presId="urn:microsoft.com/office/officeart/2005/8/layout/vList6"/>
    <dgm:cxn modelId="{92A315B8-5C50-4EB0-B963-C80541CD75C0}" type="presParOf" srcId="{D8F74F69-3288-455B-84BC-EE93F14A8C77}" destId="{F6CFC65F-02D8-4896-8A50-CA29AC36108A}"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8FA730-97DB-49C8-A1D7-6E16A9ED0B91}">
      <dsp:nvSpPr>
        <dsp:cNvPr id="0" name=""/>
        <dsp:cNvSpPr/>
      </dsp:nvSpPr>
      <dsp:spPr>
        <a:xfrm>
          <a:off x="2960749" y="1622"/>
          <a:ext cx="1698500" cy="1104025"/>
        </a:xfrm>
        <a:prstGeom prst="roundRect">
          <a:avLst/>
        </a:prstGeom>
        <a:solidFill>
          <a:schemeClr val="accent5">
            <a:hueOff val="0"/>
            <a:satOff val="0"/>
            <a:lumOff val="0"/>
            <a:alphaOff val="0"/>
          </a:schemeClr>
        </a:solidFill>
        <a:ln>
          <a:noFill/>
        </a:ln>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altLang="zh-TW" sz="2200" kern="1200" dirty="0" smtClean="0">
              <a:latin typeface="+mn-lt"/>
            </a:rPr>
            <a:t>Small</a:t>
          </a:r>
        </a:p>
        <a:p>
          <a:pPr lvl="0" algn="ctr" defTabSz="977900">
            <a:lnSpc>
              <a:spcPct val="90000"/>
            </a:lnSpc>
            <a:spcBef>
              <a:spcPct val="0"/>
            </a:spcBef>
            <a:spcAft>
              <a:spcPct val="35000"/>
            </a:spcAft>
          </a:pPr>
          <a:r>
            <a:rPr lang="en-US" altLang="zh-TW" sz="2200" kern="1200" dirty="0" smtClean="0">
              <a:latin typeface="+mn-lt"/>
            </a:rPr>
            <a:t>groups</a:t>
          </a:r>
          <a:endParaRPr lang="zh-TW" altLang="en-US" sz="2200" kern="1200" dirty="0">
            <a:latin typeface="+mn-lt"/>
          </a:endParaRPr>
        </a:p>
      </dsp:txBody>
      <dsp:txXfrm>
        <a:off x="3014643" y="55516"/>
        <a:ext cx="1590712" cy="996237"/>
      </dsp:txXfrm>
    </dsp:sp>
    <dsp:sp modelId="{4E47F24E-4AEE-49B3-A47A-E391CC458156}">
      <dsp:nvSpPr>
        <dsp:cNvPr id="0" name=""/>
        <dsp:cNvSpPr/>
      </dsp:nvSpPr>
      <dsp:spPr>
        <a:xfrm>
          <a:off x="1986354" y="553635"/>
          <a:ext cx="3647291" cy="3647291"/>
        </a:xfrm>
        <a:custGeom>
          <a:avLst/>
          <a:gdLst/>
          <a:ahLst/>
          <a:cxnLst/>
          <a:rect l="0" t="0" r="0" b="0"/>
          <a:pathLst>
            <a:path>
              <a:moveTo>
                <a:pt x="2685125" y="216307"/>
              </a:moveTo>
              <a:arcTo wR="1823645" hR="1823645" stAng="17891390" swAng="2625325"/>
            </a:path>
          </a:pathLst>
        </a:custGeom>
        <a:noFill/>
        <a:ln w="12700"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A672EB4-9191-4A68-9349-1C47748F11E2}">
      <dsp:nvSpPr>
        <dsp:cNvPr id="0" name=""/>
        <dsp:cNvSpPr/>
      </dsp:nvSpPr>
      <dsp:spPr>
        <a:xfrm>
          <a:off x="4784395" y="1825268"/>
          <a:ext cx="1698500" cy="1104025"/>
        </a:xfrm>
        <a:prstGeom prst="roundRect">
          <a:avLst/>
        </a:prstGeom>
        <a:solidFill>
          <a:schemeClr val="accent5">
            <a:hueOff val="-4132458"/>
            <a:satOff val="6183"/>
            <a:lumOff val="-6928"/>
            <a:alphaOff val="0"/>
          </a:schemeClr>
        </a:solidFill>
        <a:ln>
          <a:noFill/>
        </a:ln>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altLang="zh-TW" sz="2500" kern="1200" dirty="0" smtClean="0"/>
            <a:t>Family</a:t>
          </a:r>
          <a:endParaRPr lang="zh-TW" altLang="en-US" sz="2500" kern="1200" dirty="0"/>
        </a:p>
      </dsp:txBody>
      <dsp:txXfrm>
        <a:off x="4838289" y="1879162"/>
        <a:ext cx="1590712" cy="996237"/>
      </dsp:txXfrm>
    </dsp:sp>
    <dsp:sp modelId="{49C362C7-8F26-4900-ABDA-D0B9EB0E971C}">
      <dsp:nvSpPr>
        <dsp:cNvPr id="0" name=""/>
        <dsp:cNvSpPr/>
      </dsp:nvSpPr>
      <dsp:spPr>
        <a:xfrm>
          <a:off x="1986354" y="553635"/>
          <a:ext cx="3647291" cy="3647291"/>
        </a:xfrm>
        <a:custGeom>
          <a:avLst/>
          <a:gdLst/>
          <a:ahLst/>
          <a:cxnLst/>
          <a:rect l="0" t="0" r="0" b="0"/>
          <a:pathLst>
            <a:path>
              <a:moveTo>
                <a:pt x="3557496" y="2388840"/>
              </a:moveTo>
              <a:arcTo wR="1823645" hR="1823645" stAng="1083285" swAng="2625325"/>
            </a:path>
          </a:pathLst>
        </a:custGeom>
        <a:noFill/>
        <a:ln w="12700" cap="flat" cmpd="sng" algn="ctr">
          <a:solidFill>
            <a:schemeClr val="accent5">
              <a:hueOff val="-4132458"/>
              <a:satOff val="6183"/>
              <a:lumOff val="-6928"/>
              <a:alphaOff val="0"/>
            </a:schemeClr>
          </a:solidFill>
          <a:prstDash val="solid"/>
        </a:ln>
        <a:effectLst/>
      </dsp:spPr>
      <dsp:style>
        <a:lnRef idx="1">
          <a:scrgbClr r="0" g="0" b="0"/>
        </a:lnRef>
        <a:fillRef idx="0">
          <a:scrgbClr r="0" g="0" b="0"/>
        </a:fillRef>
        <a:effectRef idx="0">
          <a:scrgbClr r="0" g="0" b="0"/>
        </a:effectRef>
        <a:fontRef idx="minor"/>
      </dsp:style>
    </dsp:sp>
    <dsp:sp modelId="{A00B14E5-A7F2-4678-AAD8-D630C4637C38}">
      <dsp:nvSpPr>
        <dsp:cNvPr id="0" name=""/>
        <dsp:cNvSpPr/>
      </dsp:nvSpPr>
      <dsp:spPr>
        <a:xfrm>
          <a:off x="2960749" y="3648914"/>
          <a:ext cx="1698500" cy="1104025"/>
        </a:xfrm>
        <a:prstGeom prst="roundRect">
          <a:avLst/>
        </a:prstGeom>
        <a:solidFill>
          <a:schemeClr val="accent5">
            <a:hueOff val="-8264916"/>
            <a:satOff val="12367"/>
            <a:lumOff val="-13855"/>
            <a:alphaOff val="0"/>
          </a:schemeClr>
        </a:solidFill>
        <a:ln>
          <a:noFill/>
        </a:ln>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altLang="zh-TW" sz="2500" kern="1200" dirty="0" smtClean="0"/>
            <a:t>Social</a:t>
          </a:r>
        </a:p>
        <a:p>
          <a:pPr lvl="0" algn="ctr" defTabSz="1111250">
            <a:lnSpc>
              <a:spcPct val="90000"/>
            </a:lnSpc>
            <a:spcBef>
              <a:spcPct val="0"/>
            </a:spcBef>
            <a:spcAft>
              <a:spcPct val="35000"/>
            </a:spcAft>
          </a:pPr>
          <a:r>
            <a:rPr lang="en-US" altLang="zh-TW" sz="2500" kern="1200" dirty="0" smtClean="0"/>
            <a:t>roles</a:t>
          </a:r>
          <a:endParaRPr lang="zh-TW" altLang="en-US" sz="2500" kern="1200" dirty="0"/>
        </a:p>
      </dsp:txBody>
      <dsp:txXfrm>
        <a:off x="3014643" y="3702808"/>
        <a:ext cx="1590712" cy="996237"/>
      </dsp:txXfrm>
    </dsp:sp>
    <dsp:sp modelId="{33127D23-012E-4283-B016-0BD408041892}">
      <dsp:nvSpPr>
        <dsp:cNvPr id="0" name=""/>
        <dsp:cNvSpPr/>
      </dsp:nvSpPr>
      <dsp:spPr>
        <a:xfrm>
          <a:off x="1986354" y="553635"/>
          <a:ext cx="3647291" cy="3647291"/>
        </a:xfrm>
        <a:custGeom>
          <a:avLst/>
          <a:gdLst/>
          <a:ahLst/>
          <a:cxnLst/>
          <a:rect l="0" t="0" r="0" b="0"/>
          <a:pathLst>
            <a:path>
              <a:moveTo>
                <a:pt x="962165" y="3430983"/>
              </a:moveTo>
              <a:arcTo wR="1823645" hR="1823645" stAng="7091390" swAng="2625325"/>
            </a:path>
          </a:pathLst>
        </a:custGeom>
        <a:noFill/>
        <a:ln w="12700" cap="flat" cmpd="sng" algn="ctr">
          <a:solidFill>
            <a:schemeClr val="accent5">
              <a:hueOff val="-8264916"/>
              <a:satOff val="12367"/>
              <a:lumOff val="-13855"/>
              <a:alphaOff val="0"/>
            </a:schemeClr>
          </a:solidFill>
          <a:prstDash val="solid"/>
        </a:ln>
        <a:effectLst/>
      </dsp:spPr>
      <dsp:style>
        <a:lnRef idx="1">
          <a:scrgbClr r="0" g="0" b="0"/>
        </a:lnRef>
        <a:fillRef idx="0">
          <a:scrgbClr r="0" g="0" b="0"/>
        </a:fillRef>
        <a:effectRef idx="0">
          <a:scrgbClr r="0" g="0" b="0"/>
        </a:effectRef>
        <a:fontRef idx="minor"/>
      </dsp:style>
    </dsp:sp>
    <dsp:sp modelId="{EE229EF8-A26A-4654-9FA6-828CAC3B45E4}">
      <dsp:nvSpPr>
        <dsp:cNvPr id="0" name=""/>
        <dsp:cNvSpPr/>
      </dsp:nvSpPr>
      <dsp:spPr>
        <a:xfrm>
          <a:off x="1137103" y="1825268"/>
          <a:ext cx="1698500" cy="1104025"/>
        </a:xfrm>
        <a:prstGeom prst="roundRect">
          <a:avLst/>
        </a:prstGeom>
        <a:solidFill>
          <a:schemeClr val="accent5">
            <a:hueOff val="-12397374"/>
            <a:satOff val="18550"/>
            <a:lumOff val="-20783"/>
            <a:alphaOff val="0"/>
          </a:schemeClr>
        </a:solidFill>
        <a:ln>
          <a:noFill/>
        </a:ln>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altLang="zh-TW" sz="2500" kern="1200" dirty="0" smtClean="0"/>
            <a:t>Status</a:t>
          </a:r>
          <a:endParaRPr lang="zh-TW" altLang="en-US" sz="2500" kern="1200" dirty="0"/>
        </a:p>
      </dsp:txBody>
      <dsp:txXfrm>
        <a:off x="1190997" y="1879162"/>
        <a:ext cx="1590712" cy="996237"/>
      </dsp:txXfrm>
    </dsp:sp>
    <dsp:sp modelId="{5A998A25-DE6E-431C-9B12-6AA8674A91D2}">
      <dsp:nvSpPr>
        <dsp:cNvPr id="0" name=""/>
        <dsp:cNvSpPr/>
      </dsp:nvSpPr>
      <dsp:spPr>
        <a:xfrm>
          <a:off x="1986354" y="553635"/>
          <a:ext cx="3647291" cy="3647291"/>
        </a:xfrm>
        <a:custGeom>
          <a:avLst/>
          <a:gdLst/>
          <a:ahLst/>
          <a:cxnLst/>
          <a:rect l="0" t="0" r="0" b="0"/>
          <a:pathLst>
            <a:path>
              <a:moveTo>
                <a:pt x="89794" y="1258451"/>
              </a:moveTo>
              <a:arcTo wR="1823645" hR="1823645" stAng="11883285" swAng="2625325"/>
            </a:path>
          </a:pathLst>
        </a:custGeom>
        <a:noFill/>
        <a:ln w="12700" cap="flat" cmpd="sng" algn="ctr">
          <a:solidFill>
            <a:schemeClr val="accent5">
              <a:hueOff val="-12397374"/>
              <a:satOff val="18550"/>
              <a:lumOff val="-20783"/>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7073B0-CF23-4AAB-A3F8-71C70675C54B}">
      <dsp:nvSpPr>
        <dsp:cNvPr id="0" name=""/>
        <dsp:cNvSpPr/>
      </dsp:nvSpPr>
      <dsp:spPr>
        <a:xfrm>
          <a:off x="3535388" y="2139911"/>
          <a:ext cx="1642190" cy="1642190"/>
        </a:xfrm>
        <a:prstGeom prst="ellipse">
          <a:avLst/>
        </a:prstGeom>
        <a:solidFill>
          <a:schemeClr val="accent4">
            <a:hueOff val="0"/>
            <a:satOff val="0"/>
            <a:lumOff val="0"/>
            <a:alphaOff val="0"/>
          </a:schemeClr>
        </a:solidFill>
        <a:ln>
          <a:noFill/>
        </a:ln>
        <a:effectLst>
          <a:outerShdw blurRad="39999" dist="23000" algn="bl"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altLang="zh-TW" sz="2200" kern="1200" dirty="0" smtClean="0">
              <a:latin typeface="+mn-lt"/>
            </a:rPr>
            <a:t>Personal factors</a:t>
          </a:r>
          <a:endParaRPr lang="zh-TW" altLang="en-US" sz="2200" kern="1200" dirty="0">
            <a:latin typeface="+mn-lt"/>
          </a:endParaRPr>
        </a:p>
      </dsp:txBody>
      <dsp:txXfrm>
        <a:off x="3775881" y="2380404"/>
        <a:ext cx="1161204" cy="1161204"/>
      </dsp:txXfrm>
    </dsp:sp>
    <dsp:sp modelId="{15C9B880-A107-4EB5-928D-640CF2198289}">
      <dsp:nvSpPr>
        <dsp:cNvPr id="0" name=""/>
        <dsp:cNvSpPr/>
      </dsp:nvSpPr>
      <dsp:spPr>
        <a:xfrm rot="16200000">
          <a:off x="4108822" y="1875287"/>
          <a:ext cx="495322" cy="33925"/>
        </a:xfrm>
        <a:custGeom>
          <a:avLst/>
          <a:gdLst/>
          <a:ahLst/>
          <a:cxnLst/>
          <a:rect l="0" t="0" r="0" b="0"/>
          <a:pathLst>
            <a:path>
              <a:moveTo>
                <a:pt x="0" y="16962"/>
              </a:moveTo>
              <a:lnTo>
                <a:pt x="495322" y="16962"/>
              </a:lnTo>
            </a:path>
          </a:pathLst>
        </a:custGeom>
        <a:noFill/>
        <a:ln w="12700"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4344100" y="1879867"/>
        <a:ext cx="24766" cy="24766"/>
      </dsp:txXfrm>
    </dsp:sp>
    <dsp:sp modelId="{8DFC6895-C9DC-48CC-B541-532E81D918D9}">
      <dsp:nvSpPr>
        <dsp:cNvPr id="0" name=""/>
        <dsp:cNvSpPr/>
      </dsp:nvSpPr>
      <dsp:spPr>
        <a:xfrm>
          <a:off x="3535388" y="2398"/>
          <a:ext cx="1642190" cy="1642190"/>
        </a:xfrm>
        <a:prstGeom prst="ellipse">
          <a:avLst/>
        </a:prstGeom>
        <a:solidFill>
          <a:schemeClr val="accent5">
            <a:hueOff val="0"/>
            <a:satOff val="0"/>
            <a:lumOff val="0"/>
            <a:alphaOff val="0"/>
          </a:schemeClr>
        </a:solidFill>
        <a:ln>
          <a:noFill/>
        </a:ln>
        <a:effectLst>
          <a:outerShdw blurRad="39999" dist="23000" algn="bl"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altLang="zh-TW" sz="1900" kern="1200" dirty="0" smtClean="0"/>
            <a:t>Age and life-cycle stage</a:t>
          </a:r>
          <a:endParaRPr lang="zh-TW" altLang="en-US" sz="1900" kern="1200" dirty="0"/>
        </a:p>
      </dsp:txBody>
      <dsp:txXfrm>
        <a:off x="3775881" y="242891"/>
        <a:ext cx="1161204" cy="1161204"/>
      </dsp:txXfrm>
    </dsp:sp>
    <dsp:sp modelId="{64A4E2FE-0403-4F57-878B-A86AE4841474}">
      <dsp:nvSpPr>
        <dsp:cNvPr id="0" name=""/>
        <dsp:cNvSpPr/>
      </dsp:nvSpPr>
      <dsp:spPr>
        <a:xfrm rot="20520000">
          <a:off x="5125270" y="2613779"/>
          <a:ext cx="495322" cy="33925"/>
        </a:xfrm>
        <a:custGeom>
          <a:avLst/>
          <a:gdLst/>
          <a:ahLst/>
          <a:cxnLst/>
          <a:rect l="0" t="0" r="0" b="0"/>
          <a:pathLst>
            <a:path>
              <a:moveTo>
                <a:pt x="0" y="16962"/>
              </a:moveTo>
              <a:lnTo>
                <a:pt x="495322" y="16962"/>
              </a:lnTo>
            </a:path>
          </a:pathLst>
        </a:custGeom>
        <a:noFill/>
        <a:ln w="12700"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5360548" y="2618359"/>
        <a:ext cx="24766" cy="24766"/>
      </dsp:txXfrm>
    </dsp:sp>
    <dsp:sp modelId="{8008AD2D-78C2-4118-BAA7-DE69498D5790}">
      <dsp:nvSpPr>
        <dsp:cNvPr id="0" name=""/>
        <dsp:cNvSpPr/>
      </dsp:nvSpPr>
      <dsp:spPr>
        <a:xfrm>
          <a:off x="5568283" y="1479383"/>
          <a:ext cx="1642190" cy="1642190"/>
        </a:xfrm>
        <a:prstGeom prst="ellipse">
          <a:avLst/>
        </a:prstGeom>
        <a:solidFill>
          <a:schemeClr val="accent5">
            <a:hueOff val="-3099343"/>
            <a:satOff val="4637"/>
            <a:lumOff val="-5196"/>
            <a:alphaOff val="0"/>
          </a:schemeClr>
        </a:solidFill>
        <a:ln>
          <a:noFill/>
        </a:ln>
        <a:effectLst>
          <a:outerShdw blurRad="39999" dist="23000" algn="bl"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altLang="zh-TW" sz="1900" kern="1200" dirty="0" smtClean="0"/>
            <a:t>Occupation</a:t>
          </a:r>
          <a:endParaRPr lang="zh-TW" altLang="en-US" sz="1900" kern="1200" dirty="0"/>
        </a:p>
      </dsp:txBody>
      <dsp:txXfrm>
        <a:off x="5808776" y="1719876"/>
        <a:ext cx="1161204" cy="1161204"/>
      </dsp:txXfrm>
    </dsp:sp>
    <dsp:sp modelId="{55443330-5F28-4EFD-8030-6A8AFB7D8616}">
      <dsp:nvSpPr>
        <dsp:cNvPr id="0" name=""/>
        <dsp:cNvSpPr/>
      </dsp:nvSpPr>
      <dsp:spPr>
        <a:xfrm rot="3240000">
          <a:off x="4737022" y="3808685"/>
          <a:ext cx="495322" cy="33925"/>
        </a:xfrm>
        <a:custGeom>
          <a:avLst/>
          <a:gdLst/>
          <a:ahLst/>
          <a:cxnLst/>
          <a:rect l="0" t="0" r="0" b="0"/>
          <a:pathLst>
            <a:path>
              <a:moveTo>
                <a:pt x="0" y="16962"/>
              </a:moveTo>
              <a:lnTo>
                <a:pt x="495322" y="16962"/>
              </a:lnTo>
            </a:path>
          </a:pathLst>
        </a:custGeom>
        <a:noFill/>
        <a:ln w="12700"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4972300" y="3813265"/>
        <a:ext cx="24766" cy="24766"/>
      </dsp:txXfrm>
    </dsp:sp>
    <dsp:sp modelId="{068732C6-8562-43DF-9755-FF9DB943D19C}">
      <dsp:nvSpPr>
        <dsp:cNvPr id="0" name=""/>
        <dsp:cNvSpPr/>
      </dsp:nvSpPr>
      <dsp:spPr>
        <a:xfrm>
          <a:off x="4791787" y="3869194"/>
          <a:ext cx="1642190" cy="1642190"/>
        </a:xfrm>
        <a:prstGeom prst="ellipse">
          <a:avLst/>
        </a:prstGeom>
        <a:solidFill>
          <a:schemeClr val="accent5">
            <a:hueOff val="-6198687"/>
            <a:satOff val="9275"/>
            <a:lumOff val="-10392"/>
            <a:alphaOff val="0"/>
          </a:schemeClr>
        </a:solidFill>
        <a:ln>
          <a:noFill/>
        </a:ln>
        <a:effectLst>
          <a:outerShdw blurRad="39999" dist="23000" algn="bl"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altLang="zh-TW" sz="1900" kern="1200" dirty="0" smtClean="0"/>
            <a:t>Economic situation</a:t>
          </a:r>
          <a:endParaRPr lang="zh-TW" altLang="en-US" sz="1900" kern="1200" dirty="0"/>
        </a:p>
      </dsp:txBody>
      <dsp:txXfrm>
        <a:off x="5032280" y="4109687"/>
        <a:ext cx="1161204" cy="1161204"/>
      </dsp:txXfrm>
    </dsp:sp>
    <dsp:sp modelId="{A047FB58-8F01-4872-828D-2165C845ED03}">
      <dsp:nvSpPr>
        <dsp:cNvPr id="0" name=""/>
        <dsp:cNvSpPr/>
      </dsp:nvSpPr>
      <dsp:spPr>
        <a:xfrm rot="7560000">
          <a:off x="3480623" y="3808685"/>
          <a:ext cx="495322" cy="33925"/>
        </a:xfrm>
        <a:custGeom>
          <a:avLst/>
          <a:gdLst/>
          <a:ahLst/>
          <a:cxnLst/>
          <a:rect l="0" t="0" r="0" b="0"/>
          <a:pathLst>
            <a:path>
              <a:moveTo>
                <a:pt x="0" y="16962"/>
              </a:moveTo>
              <a:lnTo>
                <a:pt x="495322" y="16962"/>
              </a:lnTo>
            </a:path>
          </a:pathLst>
        </a:custGeom>
        <a:noFill/>
        <a:ln w="12700"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rot="10800000">
        <a:off x="3715901" y="3813265"/>
        <a:ext cx="24766" cy="24766"/>
      </dsp:txXfrm>
    </dsp:sp>
    <dsp:sp modelId="{A1845839-B560-41DA-BA8C-9C01ECE92D27}">
      <dsp:nvSpPr>
        <dsp:cNvPr id="0" name=""/>
        <dsp:cNvSpPr/>
      </dsp:nvSpPr>
      <dsp:spPr>
        <a:xfrm>
          <a:off x="2278990" y="3869194"/>
          <a:ext cx="1642190" cy="1642190"/>
        </a:xfrm>
        <a:prstGeom prst="ellipse">
          <a:avLst/>
        </a:prstGeom>
        <a:solidFill>
          <a:schemeClr val="accent5">
            <a:hueOff val="-9298030"/>
            <a:satOff val="13912"/>
            <a:lumOff val="-15587"/>
            <a:alphaOff val="0"/>
          </a:schemeClr>
        </a:solidFill>
        <a:ln>
          <a:noFill/>
        </a:ln>
        <a:effectLst>
          <a:outerShdw blurRad="39999" dist="23000" algn="bl"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altLang="zh-TW" sz="1900" kern="1200" dirty="0" smtClean="0"/>
            <a:t>Lifestyle </a:t>
          </a:r>
          <a:endParaRPr lang="zh-TW" altLang="en-US" sz="1900" kern="1200" dirty="0"/>
        </a:p>
      </dsp:txBody>
      <dsp:txXfrm>
        <a:off x="2519483" y="4109687"/>
        <a:ext cx="1161204" cy="1161204"/>
      </dsp:txXfrm>
    </dsp:sp>
    <dsp:sp modelId="{DE5ACD1A-7C8A-450F-9777-8E645CD373A6}">
      <dsp:nvSpPr>
        <dsp:cNvPr id="0" name=""/>
        <dsp:cNvSpPr/>
      </dsp:nvSpPr>
      <dsp:spPr>
        <a:xfrm rot="11880000">
          <a:off x="3092375" y="2613779"/>
          <a:ext cx="495322" cy="33925"/>
        </a:xfrm>
        <a:custGeom>
          <a:avLst/>
          <a:gdLst/>
          <a:ahLst/>
          <a:cxnLst/>
          <a:rect l="0" t="0" r="0" b="0"/>
          <a:pathLst>
            <a:path>
              <a:moveTo>
                <a:pt x="0" y="16962"/>
              </a:moveTo>
              <a:lnTo>
                <a:pt x="495322" y="16962"/>
              </a:lnTo>
            </a:path>
          </a:pathLst>
        </a:custGeom>
        <a:noFill/>
        <a:ln w="12700"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rot="10800000">
        <a:off x="3327653" y="2618359"/>
        <a:ext cx="24766" cy="24766"/>
      </dsp:txXfrm>
    </dsp:sp>
    <dsp:sp modelId="{4F0861A3-C7FC-403D-AD11-8E885145AD13}">
      <dsp:nvSpPr>
        <dsp:cNvPr id="0" name=""/>
        <dsp:cNvSpPr/>
      </dsp:nvSpPr>
      <dsp:spPr>
        <a:xfrm>
          <a:off x="1502493" y="1479383"/>
          <a:ext cx="1642190" cy="1642190"/>
        </a:xfrm>
        <a:prstGeom prst="ellipse">
          <a:avLst/>
        </a:prstGeom>
        <a:solidFill>
          <a:schemeClr val="accent5">
            <a:hueOff val="-12397374"/>
            <a:satOff val="18550"/>
            <a:lumOff val="-20783"/>
            <a:alphaOff val="0"/>
          </a:schemeClr>
        </a:solidFill>
        <a:ln>
          <a:noFill/>
        </a:ln>
        <a:effectLst>
          <a:outerShdw blurRad="39999" dist="23000" algn="bl"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altLang="zh-TW" sz="1900" kern="1200" dirty="0" smtClean="0"/>
            <a:t>Personality and self-concept</a:t>
          </a:r>
          <a:endParaRPr lang="zh-TW" altLang="en-US" sz="1900" kern="1200" dirty="0"/>
        </a:p>
      </dsp:txBody>
      <dsp:txXfrm>
        <a:off x="1742986" y="1719876"/>
        <a:ext cx="1161204" cy="11612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E77958-AA6E-4B62-AAB6-26621864C392}">
      <dsp:nvSpPr>
        <dsp:cNvPr id="0" name=""/>
        <dsp:cNvSpPr/>
      </dsp:nvSpPr>
      <dsp:spPr>
        <a:xfrm>
          <a:off x="3407798" y="2070478"/>
          <a:ext cx="1475666" cy="1475666"/>
        </a:xfrm>
        <a:prstGeom prst="ellipse">
          <a:avLst/>
        </a:prstGeom>
        <a:solidFill>
          <a:schemeClr val="accent4">
            <a:hueOff val="0"/>
            <a:satOff val="0"/>
            <a:lumOff val="0"/>
            <a:alphaOff val="0"/>
          </a:schemeClr>
        </a:solidFill>
        <a:ln>
          <a:noFill/>
        </a:ln>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altLang="zh-TW" sz="2000" b="1" kern="1200" dirty="0" smtClean="0"/>
            <a:t>Psychological factors</a:t>
          </a:r>
          <a:endParaRPr lang="zh-TW" altLang="en-US" sz="2000" b="1" kern="1200" dirty="0"/>
        </a:p>
      </dsp:txBody>
      <dsp:txXfrm>
        <a:off x="3623904" y="2286584"/>
        <a:ext cx="1043454" cy="1043454"/>
      </dsp:txXfrm>
    </dsp:sp>
    <dsp:sp modelId="{C7B34872-5AD6-4B11-ADEF-F71029947188}">
      <dsp:nvSpPr>
        <dsp:cNvPr id="0" name=""/>
        <dsp:cNvSpPr/>
      </dsp:nvSpPr>
      <dsp:spPr>
        <a:xfrm rot="16200000">
          <a:off x="3989101" y="1533134"/>
          <a:ext cx="313061" cy="501726"/>
        </a:xfrm>
        <a:prstGeom prst="rightArrow">
          <a:avLst>
            <a:gd name="adj1" fmla="val 60000"/>
            <a:gd name="adj2" fmla="val 50000"/>
          </a:avLst>
        </a:prstGeom>
        <a:solidFill>
          <a:schemeClr val="accent5">
            <a:hueOff val="0"/>
            <a:satOff val="0"/>
            <a:lumOff val="0"/>
            <a:alphaOff val="0"/>
          </a:schemeClr>
        </a:solidFill>
        <a:ln>
          <a:noFill/>
        </a:ln>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zh-TW" altLang="en-US" sz="2200" kern="1200"/>
        </a:p>
      </dsp:txBody>
      <dsp:txXfrm>
        <a:off x="4036060" y="1680438"/>
        <a:ext cx="219143" cy="301036"/>
      </dsp:txXfrm>
    </dsp:sp>
    <dsp:sp modelId="{79AD0FF4-4879-4FE4-8B7F-A19CE93BF48E}">
      <dsp:nvSpPr>
        <dsp:cNvPr id="0" name=""/>
        <dsp:cNvSpPr/>
      </dsp:nvSpPr>
      <dsp:spPr>
        <a:xfrm>
          <a:off x="3407798" y="4129"/>
          <a:ext cx="1475666" cy="1475666"/>
        </a:xfrm>
        <a:prstGeom prst="ellipse">
          <a:avLst/>
        </a:prstGeom>
        <a:solidFill>
          <a:schemeClr val="accent5">
            <a:hueOff val="0"/>
            <a:satOff val="0"/>
            <a:lumOff val="0"/>
            <a:alphaOff val="0"/>
          </a:schemeClr>
        </a:solidFill>
        <a:ln>
          <a:noFill/>
        </a:ln>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altLang="zh-TW" sz="2000" b="1" kern="1200" dirty="0" smtClean="0"/>
            <a:t>Motivation </a:t>
          </a:r>
          <a:endParaRPr lang="zh-TW" altLang="en-US" sz="2000" b="1" kern="1200" dirty="0"/>
        </a:p>
      </dsp:txBody>
      <dsp:txXfrm>
        <a:off x="3623904" y="220235"/>
        <a:ext cx="1043454" cy="1043454"/>
      </dsp:txXfrm>
    </dsp:sp>
    <dsp:sp modelId="{2182057A-B6C3-4339-92B1-E01FFB6245A8}">
      <dsp:nvSpPr>
        <dsp:cNvPr id="0" name=""/>
        <dsp:cNvSpPr/>
      </dsp:nvSpPr>
      <dsp:spPr>
        <a:xfrm>
          <a:off x="5013415" y="2557448"/>
          <a:ext cx="313061" cy="501726"/>
        </a:xfrm>
        <a:prstGeom prst="rightArrow">
          <a:avLst>
            <a:gd name="adj1" fmla="val 60000"/>
            <a:gd name="adj2" fmla="val 50000"/>
          </a:avLst>
        </a:prstGeom>
        <a:solidFill>
          <a:schemeClr val="accent5">
            <a:hueOff val="-4132458"/>
            <a:satOff val="6183"/>
            <a:lumOff val="-6928"/>
            <a:alphaOff val="0"/>
          </a:schemeClr>
        </a:solidFill>
        <a:ln>
          <a:noFill/>
        </a:ln>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zh-TW" altLang="en-US" sz="2200" kern="1200"/>
        </a:p>
      </dsp:txBody>
      <dsp:txXfrm>
        <a:off x="5013415" y="2657793"/>
        <a:ext cx="219143" cy="301036"/>
      </dsp:txXfrm>
    </dsp:sp>
    <dsp:sp modelId="{C44E4559-371B-4554-BBFF-B03CD34C475D}">
      <dsp:nvSpPr>
        <dsp:cNvPr id="0" name=""/>
        <dsp:cNvSpPr/>
      </dsp:nvSpPr>
      <dsp:spPr>
        <a:xfrm>
          <a:off x="5474147" y="2070478"/>
          <a:ext cx="1475666" cy="1475666"/>
        </a:xfrm>
        <a:prstGeom prst="ellipse">
          <a:avLst/>
        </a:prstGeom>
        <a:solidFill>
          <a:schemeClr val="accent5">
            <a:hueOff val="-4132458"/>
            <a:satOff val="6183"/>
            <a:lumOff val="-6928"/>
            <a:alphaOff val="0"/>
          </a:schemeClr>
        </a:solidFill>
        <a:ln>
          <a:noFill/>
        </a:ln>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altLang="zh-TW" sz="2000" b="1" kern="1200" dirty="0" smtClean="0"/>
            <a:t>Perception </a:t>
          </a:r>
          <a:endParaRPr lang="zh-TW" altLang="en-US" sz="2000" b="1" kern="1200" dirty="0"/>
        </a:p>
      </dsp:txBody>
      <dsp:txXfrm>
        <a:off x="5690253" y="2286584"/>
        <a:ext cx="1043454" cy="1043454"/>
      </dsp:txXfrm>
    </dsp:sp>
    <dsp:sp modelId="{3E96594C-3278-4303-A69F-C8F956AF2B6F}">
      <dsp:nvSpPr>
        <dsp:cNvPr id="0" name=""/>
        <dsp:cNvSpPr/>
      </dsp:nvSpPr>
      <dsp:spPr>
        <a:xfrm rot="5400000">
          <a:off x="3989101" y="3581762"/>
          <a:ext cx="313061" cy="501726"/>
        </a:xfrm>
        <a:prstGeom prst="rightArrow">
          <a:avLst>
            <a:gd name="adj1" fmla="val 60000"/>
            <a:gd name="adj2" fmla="val 50000"/>
          </a:avLst>
        </a:prstGeom>
        <a:solidFill>
          <a:schemeClr val="accent5">
            <a:hueOff val="-8264916"/>
            <a:satOff val="12367"/>
            <a:lumOff val="-13855"/>
            <a:alphaOff val="0"/>
          </a:schemeClr>
        </a:solidFill>
        <a:ln>
          <a:noFill/>
        </a:ln>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zh-TW" altLang="en-US" sz="2200" kern="1200"/>
        </a:p>
      </dsp:txBody>
      <dsp:txXfrm>
        <a:off x="4036060" y="3635148"/>
        <a:ext cx="219143" cy="301036"/>
      </dsp:txXfrm>
    </dsp:sp>
    <dsp:sp modelId="{25A3071E-2BFC-4FBE-AE90-53581F2E93CA}">
      <dsp:nvSpPr>
        <dsp:cNvPr id="0" name=""/>
        <dsp:cNvSpPr/>
      </dsp:nvSpPr>
      <dsp:spPr>
        <a:xfrm>
          <a:off x="3407798" y="4136827"/>
          <a:ext cx="1475666" cy="1475666"/>
        </a:xfrm>
        <a:prstGeom prst="ellipse">
          <a:avLst/>
        </a:prstGeom>
        <a:solidFill>
          <a:schemeClr val="accent5">
            <a:hueOff val="-8264916"/>
            <a:satOff val="12367"/>
            <a:lumOff val="-13855"/>
            <a:alphaOff val="0"/>
          </a:schemeClr>
        </a:solidFill>
        <a:ln>
          <a:noFill/>
        </a:ln>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altLang="zh-TW" sz="2000" b="1" kern="1200" dirty="0" smtClean="0"/>
            <a:t>Learning </a:t>
          </a:r>
          <a:endParaRPr lang="zh-TW" altLang="en-US" sz="2000" b="1" kern="1200" dirty="0"/>
        </a:p>
      </dsp:txBody>
      <dsp:txXfrm>
        <a:off x="3623904" y="4352933"/>
        <a:ext cx="1043454" cy="1043454"/>
      </dsp:txXfrm>
    </dsp:sp>
    <dsp:sp modelId="{031FB8C7-F96F-46B8-A4FC-06115583A5DF}">
      <dsp:nvSpPr>
        <dsp:cNvPr id="0" name=""/>
        <dsp:cNvSpPr/>
      </dsp:nvSpPr>
      <dsp:spPr>
        <a:xfrm rot="10800000">
          <a:off x="2964787" y="2557448"/>
          <a:ext cx="313061" cy="501726"/>
        </a:xfrm>
        <a:prstGeom prst="rightArrow">
          <a:avLst>
            <a:gd name="adj1" fmla="val 60000"/>
            <a:gd name="adj2" fmla="val 50000"/>
          </a:avLst>
        </a:prstGeom>
        <a:solidFill>
          <a:schemeClr val="accent5">
            <a:hueOff val="-12397374"/>
            <a:satOff val="18550"/>
            <a:lumOff val="-20783"/>
            <a:alphaOff val="0"/>
          </a:schemeClr>
        </a:solidFill>
        <a:ln>
          <a:noFill/>
        </a:ln>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zh-TW" altLang="en-US" sz="2200" kern="1200"/>
        </a:p>
      </dsp:txBody>
      <dsp:txXfrm rot="10800000">
        <a:off x="3058705" y="2657793"/>
        <a:ext cx="219143" cy="301036"/>
      </dsp:txXfrm>
    </dsp:sp>
    <dsp:sp modelId="{D47806B1-679E-4039-8D99-E6B43C61F8CB}">
      <dsp:nvSpPr>
        <dsp:cNvPr id="0" name=""/>
        <dsp:cNvSpPr/>
      </dsp:nvSpPr>
      <dsp:spPr>
        <a:xfrm>
          <a:off x="1341449" y="2070478"/>
          <a:ext cx="1475666" cy="1475666"/>
        </a:xfrm>
        <a:prstGeom prst="ellipse">
          <a:avLst/>
        </a:prstGeom>
        <a:solidFill>
          <a:schemeClr val="accent5">
            <a:hueOff val="-12397374"/>
            <a:satOff val="18550"/>
            <a:lumOff val="-20783"/>
            <a:alphaOff val="0"/>
          </a:schemeClr>
        </a:solidFill>
        <a:ln>
          <a:noFill/>
        </a:ln>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altLang="zh-TW" sz="2000" b="1" kern="1200" dirty="0" smtClean="0"/>
            <a:t>Beliefs and attitudes</a:t>
          </a:r>
          <a:endParaRPr lang="zh-TW" altLang="en-US" sz="2000" b="1" kern="1200" dirty="0"/>
        </a:p>
      </dsp:txBody>
      <dsp:txXfrm>
        <a:off x="1557555" y="2286584"/>
        <a:ext cx="1043454" cy="10434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178484-DCEE-4D0F-A158-146D6C0C7D9F}">
      <dsp:nvSpPr>
        <dsp:cNvPr id="0" name=""/>
        <dsp:cNvSpPr/>
      </dsp:nvSpPr>
      <dsp:spPr>
        <a:xfrm>
          <a:off x="3460165" y="2071967"/>
          <a:ext cx="1576613" cy="1576613"/>
        </a:xfrm>
        <a:prstGeom prst="ellipse">
          <a:avLst/>
        </a:prstGeom>
        <a:solidFill>
          <a:schemeClr val="accent4">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altLang="zh-TW" sz="2500" kern="1200" dirty="0" smtClean="0"/>
            <a:t>Buyer decision process</a:t>
          </a:r>
          <a:endParaRPr lang="zh-TW" altLang="en-US" sz="2500" kern="1200" dirty="0"/>
        </a:p>
      </dsp:txBody>
      <dsp:txXfrm>
        <a:off x="3691055" y="2302857"/>
        <a:ext cx="1114833" cy="1114833"/>
      </dsp:txXfrm>
    </dsp:sp>
    <dsp:sp modelId="{F5CB2A74-DE4C-4DF4-A6B3-1A50A6D39786}">
      <dsp:nvSpPr>
        <dsp:cNvPr id="0" name=""/>
        <dsp:cNvSpPr/>
      </dsp:nvSpPr>
      <dsp:spPr>
        <a:xfrm rot="16200000">
          <a:off x="4010622" y="1817418"/>
          <a:ext cx="475698" cy="33399"/>
        </a:xfrm>
        <a:custGeom>
          <a:avLst/>
          <a:gdLst/>
          <a:ahLst/>
          <a:cxnLst/>
          <a:rect l="0" t="0" r="0" b="0"/>
          <a:pathLst>
            <a:path>
              <a:moveTo>
                <a:pt x="0" y="16699"/>
              </a:moveTo>
              <a:lnTo>
                <a:pt x="475698" y="16699"/>
              </a:lnTo>
            </a:path>
          </a:pathLst>
        </a:custGeom>
        <a:noFill/>
        <a:ln w="285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4236579" y="1822225"/>
        <a:ext cx="23784" cy="23784"/>
      </dsp:txXfrm>
    </dsp:sp>
    <dsp:sp modelId="{B2595A61-9B2C-4BCA-8E06-CD92B95AA5A8}">
      <dsp:nvSpPr>
        <dsp:cNvPr id="0" name=""/>
        <dsp:cNvSpPr/>
      </dsp:nvSpPr>
      <dsp:spPr>
        <a:xfrm>
          <a:off x="3460165" y="19655"/>
          <a:ext cx="1576613" cy="1576613"/>
        </a:xfrm>
        <a:prstGeom prst="ellipse">
          <a:avLst/>
        </a:prstGeom>
        <a:solidFill>
          <a:schemeClr val="accent5">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altLang="zh-TW" sz="2200" b="1" kern="1200" dirty="0" smtClean="0"/>
            <a:t>Need recognition</a:t>
          </a:r>
          <a:endParaRPr lang="zh-TW" altLang="en-US" sz="2200" b="1" kern="1200" dirty="0"/>
        </a:p>
      </dsp:txBody>
      <dsp:txXfrm>
        <a:off x="3691055" y="250545"/>
        <a:ext cx="1114833" cy="1114833"/>
      </dsp:txXfrm>
    </dsp:sp>
    <dsp:sp modelId="{3798F069-2EE5-4AC6-8ED4-3EA77223A0EF}">
      <dsp:nvSpPr>
        <dsp:cNvPr id="0" name=""/>
        <dsp:cNvSpPr/>
      </dsp:nvSpPr>
      <dsp:spPr>
        <a:xfrm rot="20520000">
          <a:off x="4986555" y="2526475"/>
          <a:ext cx="475698" cy="33399"/>
        </a:xfrm>
        <a:custGeom>
          <a:avLst/>
          <a:gdLst/>
          <a:ahLst/>
          <a:cxnLst/>
          <a:rect l="0" t="0" r="0" b="0"/>
          <a:pathLst>
            <a:path>
              <a:moveTo>
                <a:pt x="0" y="16699"/>
              </a:moveTo>
              <a:lnTo>
                <a:pt x="475698" y="16699"/>
              </a:lnTo>
            </a:path>
          </a:pathLst>
        </a:custGeom>
        <a:noFill/>
        <a:ln w="285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5212511" y="2531282"/>
        <a:ext cx="23784" cy="23784"/>
      </dsp:txXfrm>
    </dsp:sp>
    <dsp:sp modelId="{DD6BA854-99B0-40BC-A4FF-8676D7D26560}">
      <dsp:nvSpPr>
        <dsp:cNvPr id="0" name=""/>
        <dsp:cNvSpPr/>
      </dsp:nvSpPr>
      <dsp:spPr>
        <a:xfrm>
          <a:off x="5412029" y="1437768"/>
          <a:ext cx="1576613" cy="1576613"/>
        </a:xfrm>
        <a:prstGeom prst="ellipse">
          <a:avLst/>
        </a:prstGeom>
        <a:solidFill>
          <a:schemeClr val="accent5">
            <a:hueOff val="-3099343"/>
            <a:satOff val="4637"/>
            <a:lumOff val="-5196"/>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altLang="zh-TW" sz="2200" b="1" kern="1200" dirty="0" smtClean="0"/>
            <a:t>Information search</a:t>
          </a:r>
          <a:endParaRPr lang="zh-TW" altLang="en-US" sz="2200" b="1" kern="1200" dirty="0"/>
        </a:p>
      </dsp:txBody>
      <dsp:txXfrm>
        <a:off x="5642919" y="1668658"/>
        <a:ext cx="1114833" cy="1114833"/>
      </dsp:txXfrm>
    </dsp:sp>
    <dsp:sp modelId="{33A29647-D777-458D-8430-2808366E51EE}">
      <dsp:nvSpPr>
        <dsp:cNvPr id="0" name=""/>
        <dsp:cNvSpPr/>
      </dsp:nvSpPr>
      <dsp:spPr>
        <a:xfrm rot="3240000">
          <a:off x="4613782" y="3673752"/>
          <a:ext cx="475698" cy="33399"/>
        </a:xfrm>
        <a:custGeom>
          <a:avLst/>
          <a:gdLst/>
          <a:ahLst/>
          <a:cxnLst/>
          <a:rect l="0" t="0" r="0" b="0"/>
          <a:pathLst>
            <a:path>
              <a:moveTo>
                <a:pt x="0" y="16699"/>
              </a:moveTo>
              <a:lnTo>
                <a:pt x="475698" y="16699"/>
              </a:lnTo>
            </a:path>
          </a:pathLst>
        </a:custGeom>
        <a:noFill/>
        <a:ln w="285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4839738" y="3678559"/>
        <a:ext cx="23784" cy="23784"/>
      </dsp:txXfrm>
    </dsp:sp>
    <dsp:sp modelId="{4310653B-704C-4AAD-9639-ECF43C191BF5}">
      <dsp:nvSpPr>
        <dsp:cNvPr id="0" name=""/>
        <dsp:cNvSpPr/>
      </dsp:nvSpPr>
      <dsp:spPr>
        <a:xfrm>
          <a:off x="4666483" y="3732322"/>
          <a:ext cx="1576613" cy="1576613"/>
        </a:xfrm>
        <a:prstGeom prst="ellipse">
          <a:avLst/>
        </a:prstGeom>
        <a:solidFill>
          <a:schemeClr val="accent5">
            <a:hueOff val="-6198687"/>
            <a:satOff val="9275"/>
            <a:lumOff val="-10392"/>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altLang="zh-TW" sz="2200" b="1" kern="1200" dirty="0" smtClean="0"/>
            <a:t>Evaluation of alternatives</a:t>
          </a:r>
          <a:endParaRPr lang="zh-TW" altLang="en-US" sz="2200" b="1" kern="1200" dirty="0"/>
        </a:p>
      </dsp:txBody>
      <dsp:txXfrm>
        <a:off x="4897373" y="3963212"/>
        <a:ext cx="1114833" cy="1114833"/>
      </dsp:txXfrm>
    </dsp:sp>
    <dsp:sp modelId="{64E517ED-6646-4E1F-9BF6-102B8702E625}">
      <dsp:nvSpPr>
        <dsp:cNvPr id="0" name=""/>
        <dsp:cNvSpPr/>
      </dsp:nvSpPr>
      <dsp:spPr>
        <a:xfrm rot="7479022">
          <a:off x="3442314" y="3679793"/>
          <a:ext cx="456406" cy="33399"/>
        </a:xfrm>
        <a:custGeom>
          <a:avLst/>
          <a:gdLst/>
          <a:ahLst/>
          <a:cxnLst/>
          <a:rect l="0" t="0" r="0" b="0"/>
          <a:pathLst>
            <a:path>
              <a:moveTo>
                <a:pt x="0" y="16699"/>
              </a:moveTo>
              <a:lnTo>
                <a:pt x="456406" y="16699"/>
              </a:lnTo>
            </a:path>
          </a:pathLst>
        </a:custGeom>
        <a:noFill/>
        <a:ln w="285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rot="10800000">
        <a:off x="3659107" y="3685083"/>
        <a:ext cx="22820" cy="22820"/>
      </dsp:txXfrm>
    </dsp:sp>
    <dsp:sp modelId="{1B023639-CD99-4991-9097-A2B09BDC9C1D}">
      <dsp:nvSpPr>
        <dsp:cNvPr id="0" name=""/>
        <dsp:cNvSpPr/>
      </dsp:nvSpPr>
      <dsp:spPr>
        <a:xfrm>
          <a:off x="2304256" y="3744405"/>
          <a:ext cx="1576613" cy="1576613"/>
        </a:xfrm>
        <a:prstGeom prst="ellipse">
          <a:avLst/>
        </a:prstGeom>
        <a:solidFill>
          <a:schemeClr val="accent5">
            <a:hueOff val="-9298030"/>
            <a:satOff val="13912"/>
            <a:lumOff val="-15587"/>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altLang="zh-TW" sz="2200" b="1" kern="1200" dirty="0" smtClean="0"/>
            <a:t>Purchase decision</a:t>
          </a:r>
          <a:endParaRPr lang="zh-TW" altLang="en-US" sz="2200" b="1" kern="1200" dirty="0"/>
        </a:p>
      </dsp:txBody>
      <dsp:txXfrm>
        <a:off x="2535146" y="3975295"/>
        <a:ext cx="1114833" cy="1114833"/>
      </dsp:txXfrm>
    </dsp:sp>
    <dsp:sp modelId="{99D3A4A3-FBDA-452B-85EA-9432B8CE43B6}">
      <dsp:nvSpPr>
        <dsp:cNvPr id="0" name=""/>
        <dsp:cNvSpPr/>
      </dsp:nvSpPr>
      <dsp:spPr>
        <a:xfrm rot="11880000">
          <a:off x="3034690" y="2526475"/>
          <a:ext cx="475698" cy="33399"/>
        </a:xfrm>
        <a:custGeom>
          <a:avLst/>
          <a:gdLst/>
          <a:ahLst/>
          <a:cxnLst/>
          <a:rect l="0" t="0" r="0" b="0"/>
          <a:pathLst>
            <a:path>
              <a:moveTo>
                <a:pt x="0" y="16699"/>
              </a:moveTo>
              <a:lnTo>
                <a:pt x="475698" y="16699"/>
              </a:lnTo>
            </a:path>
          </a:pathLst>
        </a:custGeom>
        <a:noFill/>
        <a:ln w="285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rot="10800000">
        <a:off x="3260647" y="2531282"/>
        <a:ext cx="23784" cy="23784"/>
      </dsp:txXfrm>
    </dsp:sp>
    <dsp:sp modelId="{728D2CAC-DCF4-46FB-812B-DA4A6B3B06B9}">
      <dsp:nvSpPr>
        <dsp:cNvPr id="0" name=""/>
        <dsp:cNvSpPr/>
      </dsp:nvSpPr>
      <dsp:spPr>
        <a:xfrm>
          <a:off x="1508300" y="1437768"/>
          <a:ext cx="1576613" cy="1576613"/>
        </a:xfrm>
        <a:prstGeom prst="ellipse">
          <a:avLst/>
        </a:prstGeom>
        <a:solidFill>
          <a:schemeClr val="accent5">
            <a:hueOff val="-12397374"/>
            <a:satOff val="18550"/>
            <a:lumOff val="-20783"/>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altLang="zh-TW" sz="2200" b="1" kern="1200" dirty="0" err="1" smtClean="0"/>
            <a:t>Postpurchase</a:t>
          </a:r>
          <a:r>
            <a:rPr lang="en-US" altLang="zh-TW" sz="2200" b="1" kern="1200" dirty="0" smtClean="0"/>
            <a:t> behavior</a:t>
          </a:r>
          <a:endParaRPr lang="zh-TW" altLang="en-US" sz="2200" b="1" kern="1200" dirty="0"/>
        </a:p>
      </dsp:txBody>
      <dsp:txXfrm>
        <a:off x="1739190" y="1668658"/>
        <a:ext cx="1114833" cy="111483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F07577-AA48-487C-9376-B39D5CF6DEE3}">
      <dsp:nvSpPr>
        <dsp:cNvPr id="0" name=""/>
        <dsp:cNvSpPr/>
      </dsp:nvSpPr>
      <dsp:spPr>
        <a:xfrm>
          <a:off x="3110745" y="2655"/>
          <a:ext cx="4666118" cy="801089"/>
        </a:xfrm>
        <a:prstGeom prst="rightArrow">
          <a:avLst>
            <a:gd name="adj1" fmla="val 75000"/>
            <a:gd name="adj2" fmla="val 50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altLang="zh-TW" sz="1800" kern="1200" dirty="0" smtClean="0"/>
            <a:t>The consumer becomes aware of the new product but lacks information about it.</a:t>
          </a:r>
          <a:endParaRPr lang="zh-TW" altLang="en-US" sz="1800" kern="1200" dirty="0"/>
        </a:p>
      </dsp:txBody>
      <dsp:txXfrm>
        <a:off x="3110745" y="102791"/>
        <a:ext cx="4365710" cy="600817"/>
      </dsp:txXfrm>
    </dsp:sp>
    <dsp:sp modelId="{ED5D78BC-85B8-45FC-B80C-7E8D9741C487}">
      <dsp:nvSpPr>
        <dsp:cNvPr id="0" name=""/>
        <dsp:cNvSpPr/>
      </dsp:nvSpPr>
      <dsp:spPr>
        <a:xfrm>
          <a:off x="0" y="2655"/>
          <a:ext cx="3110745" cy="801089"/>
        </a:xfrm>
        <a:prstGeom prst="roundRect">
          <a:avLst/>
        </a:prstGeom>
        <a:solidFill>
          <a:schemeClr val="accent5">
            <a:hueOff val="0"/>
            <a:satOff val="0"/>
            <a:lumOff val="0"/>
            <a:alphaOff val="0"/>
          </a:schemeClr>
        </a:solidFill>
        <a:ln>
          <a:noFill/>
        </a:ln>
        <a:effectLst>
          <a:outerShdw blurRad="39999" dist="23000" algn="bl"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altLang="zh-TW" sz="3200" kern="1200" dirty="0" smtClean="0"/>
            <a:t>Awareness</a:t>
          </a:r>
          <a:endParaRPr lang="zh-TW" altLang="en-US" sz="3200" kern="1200" dirty="0"/>
        </a:p>
      </dsp:txBody>
      <dsp:txXfrm>
        <a:off x="39106" y="41761"/>
        <a:ext cx="3032533" cy="722877"/>
      </dsp:txXfrm>
    </dsp:sp>
    <dsp:sp modelId="{13CC6A9C-A62C-49D7-BCB6-57760BCE25B8}">
      <dsp:nvSpPr>
        <dsp:cNvPr id="0" name=""/>
        <dsp:cNvSpPr/>
      </dsp:nvSpPr>
      <dsp:spPr>
        <a:xfrm>
          <a:off x="3110745" y="883853"/>
          <a:ext cx="4666118" cy="801089"/>
        </a:xfrm>
        <a:prstGeom prst="rightArrow">
          <a:avLst>
            <a:gd name="adj1" fmla="val 75000"/>
            <a:gd name="adj2" fmla="val 50000"/>
          </a:avLst>
        </a:prstGeom>
        <a:solidFill>
          <a:schemeClr val="accent5">
            <a:tint val="40000"/>
            <a:alpha val="90000"/>
            <a:hueOff val="-3167386"/>
            <a:satOff val="-280"/>
            <a:lumOff val="-908"/>
            <a:alphaOff val="0"/>
          </a:schemeClr>
        </a:solidFill>
        <a:ln w="12700" cap="flat" cmpd="sng" algn="ctr">
          <a:solidFill>
            <a:schemeClr val="accent5">
              <a:tint val="40000"/>
              <a:alpha val="90000"/>
              <a:hueOff val="-3167386"/>
              <a:satOff val="-280"/>
              <a:lumOff val="-90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altLang="zh-TW" sz="1800" kern="1200" dirty="0" smtClean="0"/>
            <a:t>The consumer seeks information about the new product.</a:t>
          </a:r>
          <a:endParaRPr lang="zh-TW" altLang="en-US" sz="1800" kern="1200" dirty="0"/>
        </a:p>
      </dsp:txBody>
      <dsp:txXfrm>
        <a:off x="3110745" y="983989"/>
        <a:ext cx="4365710" cy="600817"/>
      </dsp:txXfrm>
    </dsp:sp>
    <dsp:sp modelId="{A06D1CC2-98BE-49DE-8DA0-5FEC0EF0BA85}">
      <dsp:nvSpPr>
        <dsp:cNvPr id="0" name=""/>
        <dsp:cNvSpPr/>
      </dsp:nvSpPr>
      <dsp:spPr>
        <a:xfrm>
          <a:off x="0" y="883853"/>
          <a:ext cx="3110745" cy="801089"/>
        </a:xfrm>
        <a:prstGeom prst="roundRect">
          <a:avLst/>
        </a:prstGeom>
        <a:solidFill>
          <a:schemeClr val="accent5">
            <a:hueOff val="-3099343"/>
            <a:satOff val="4637"/>
            <a:lumOff val="-5196"/>
            <a:alphaOff val="0"/>
          </a:schemeClr>
        </a:solidFill>
        <a:ln>
          <a:noFill/>
        </a:ln>
        <a:effectLst>
          <a:outerShdw blurRad="39999" dist="23000" algn="bl"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altLang="zh-TW" sz="3200" kern="1200" dirty="0" smtClean="0"/>
            <a:t>Interest</a:t>
          </a:r>
          <a:r>
            <a:rPr lang="en-US" altLang="zh-TW" sz="4000" kern="1200" dirty="0" smtClean="0"/>
            <a:t> </a:t>
          </a:r>
          <a:endParaRPr lang="zh-TW" altLang="en-US" sz="4000" kern="1200" dirty="0"/>
        </a:p>
      </dsp:txBody>
      <dsp:txXfrm>
        <a:off x="39106" y="922959"/>
        <a:ext cx="3032533" cy="722877"/>
      </dsp:txXfrm>
    </dsp:sp>
    <dsp:sp modelId="{A2A6CEA2-1AE8-4F2F-9AD1-C4989573CC31}">
      <dsp:nvSpPr>
        <dsp:cNvPr id="0" name=""/>
        <dsp:cNvSpPr/>
      </dsp:nvSpPr>
      <dsp:spPr>
        <a:xfrm>
          <a:off x="3110745" y="1765051"/>
          <a:ext cx="4666118" cy="801089"/>
        </a:xfrm>
        <a:prstGeom prst="rightArrow">
          <a:avLst>
            <a:gd name="adj1" fmla="val 75000"/>
            <a:gd name="adj2" fmla="val 50000"/>
          </a:avLst>
        </a:prstGeom>
        <a:solidFill>
          <a:schemeClr val="accent5">
            <a:tint val="40000"/>
            <a:alpha val="90000"/>
            <a:hueOff val="-6334772"/>
            <a:satOff val="-560"/>
            <a:lumOff val="-1816"/>
            <a:alphaOff val="0"/>
          </a:schemeClr>
        </a:solidFill>
        <a:ln w="12700" cap="flat" cmpd="sng" algn="ctr">
          <a:solidFill>
            <a:schemeClr val="accent5">
              <a:tint val="40000"/>
              <a:alpha val="90000"/>
              <a:hueOff val="-6334772"/>
              <a:satOff val="-560"/>
              <a:lumOff val="-181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altLang="zh-TW" sz="1800" kern="1200" dirty="0" smtClean="0"/>
            <a:t>The consumer considers whether trying the new product makes sense.</a:t>
          </a:r>
          <a:endParaRPr lang="zh-TW" altLang="en-US" sz="1800" kern="1200" dirty="0"/>
        </a:p>
      </dsp:txBody>
      <dsp:txXfrm>
        <a:off x="3110745" y="1865187"/>
        <a:ext cx="4365710" cy="600817"/>
      </dsp:txXfrm>
    </dsp:sp>
    <dsp:sp modelId="{46A857A8-E42B-4C2D-A0C0-EDD0AE0E3992}">
      <dsp:nvSpPr>
        <dsp:cNvPr id="0" name=""/>
        <dsp:cNvSpPr/>
      </dsp:nvSpPr>
      <dsp:spPr>
        <a:xfrm>
          <a:off x="0" y="1765051"/>
          <a:ext cx="3110745" cy="801089"/>
        </a:xfrm>
        <a:prstGeom prst="roundRect">
          <a:avLst/>
        </a:prstGeom>
        <a:solidFill>
          <a:schemeClr val="accent5">
            <a:hueOff val="-6198687"/>
            <a:satOff val="9275"/>
            <a:lumOff val="-10392"/>
            <a:alphaOff val="0"/>
          </a:schemeClr>
        </a:solidFill>
        <a:ln>
          <a:noFill/>
        </a:ln>
        <a:effectLst>
          <a:outerShdw blurRad="39999" dist="23000" algn="bl"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altLang="zh-TW" sz="3200" kern="1200" dirty="0" smtClean="0"/>
            <a:t>Evaluation</a:t>
          </a:r>
          <a:endParaRPr lang="zh-TW" altLang="en-US" sz="3200" kern="1200" dirty="0"/>
        </a:p>
      </dsp:txBody>
      <dsp:txXfrm>
        <a:off x="39106" y="1804157"/>
        <a:ext cx="3032533" cy="722877"/>
      </dsp:txXfrm>
    </dsp:sp>
    <dsp:sp modelId="{BD680EC0-88EA-4866-B031-74B3A589F7BB}">
      <dsp:nvSpPr>
        <dsp:cNvPr id="0" name=""/>
        <dsp:cNvSpPr/>
      </dsp:nvSpPr>
      <dsp:spPr>
        <a:xfrm>
          <a:off x="3111505" y="2646248"/>
          <a:ext cx="4661561" cy="1078409"/>
        </a:xfrm>
        <a:prstGeom prst="rightArrow">
          <a:avLst>
            <a:gd name="adj1" fmla="val 75000"/>
            <a:gd name="adj2" fmla="val 50000"/>
          </a:avLst>
        </a:prstGeom>
        <a:solidFill>
          <a:schemeClr val="accent5">
            <a:tint val="40000"/>
            <a:alpha val="90000"/>
            <a:hueOff val="-9502158"/>
            <a:satOff val="-840"/>
            <a:lumOff val="-2725"/>
            <a:alphaOff val="0"/>
          </a:schemeClr>
        </a:solidFill>
        <a:ln w="12700" cap="flat" cmpd="sng" algn="ctr">
          <a:solidFill>
            <a:schemeClr val="accent5">
              <a:tint val="40000"/>
              <a:alpha val="90000"/>
              <a:hueOff val="-9502158"/>
              <a:satOff val="-840"/>
              <a:lumOff val="-272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altLang="zh-TW" sz="1800" kern="1200" dirty="0" smtClean="0"/>
            <a:t>The consumer tries the new product on a small scale to improve his or her estimate of its value.</a:t>
          </a:r>
          <a:endParaRPr lang="zh-TW" altLang="en-US" sz="1800" kern="1200" dirty="0"/>
        </a:p>
      </dsp:txBody>
      <dsp:txXfrm>
        <a:off x="3111505" y="2781049"/>
        <a:ext cx="4257158" cy="808807"/>
      </dsp:txXfrm>
    </dsp:sp>
    <dsp:sp modelId="{0C7A66B7-7605-4B72-897E-CD91486486F9}">
      <dsp:nvSpPr>
        <dsp:cNvPr id="0" name=""/>
        <dsp:cNvSpPr/>
      </dsp:nvSpPr>
      <dsp:spPr>
        <a:xfrm>
          <a:off x="3797" y="2784909"/>
          <a:ext cx="3107707" cy="801089"/>
        </a:xfrm>
        <a:prstGeom prst="roundRect">
          <a:avLst/>
        </a:prstGeom>
        <a:solidFill>
          <a:schemeClr val="accent5">
            <a:hueOff val="-9298030"/>
            <a:satOff val="13912"/>
            <a:lumOff val="-15587"/>
            <a:alphaOff val="0"/>
          </a:schemeClr>
        </a:solidFill>
        <a:ln>
          <a:noFill/>
        </a:ln>
        <a:effectLst>
          <a:outerShdw blurRad="39999" dist="23000" algn="bl"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altLang="zh-TW" sz="3200" kern="1200" dirty="0" smtClean="0"/>
            <a:t>Trial</a:t>
          </a:r>
          <a:endParaRPr lang="zh-TW" altLang="en-US" sz="3200" kern="1200" dirty="0"/>
        </a:p>
      </dsp:txBody>
      <dsp:txXfrm>
        <a:off x="42903" y="2824015"/>
        <a:ext cx="3029495" cy="722877"/>
      </dsp:txXfrm>
    </dsp:sp>
    <dsp:sp modelId="{F6CFC65F-02D8-4896-8A50-CA29AC36108A}">
      <dsp:nvSpPr>
        <dsp:cNvPr id="0" name=""/>
        <dsp:cNvSpPr/>
      </dsp:nvSpPr>
      <dsp:spPr>
        <a:xfrm>
          <a:off x="3110745" y="3804767"/>
          <a:ext cx="4666118" cy="801089"/>
        </a:xfrm>
        <a:prstGeom prst="rightArrow">
          <a:avLst>
            <a:gd name="adj1" fmla="val 75000"/>
            <a:gd name="adj2" fmla="val 50000"/>
          </a:avLst>
        </a:prstGeom>
        <a:solidFill>
          <a:schemeClr val="accent5">
            <a:tint val="40000"/>
            <a:alpha val="90000"/>
            <a:hueOff val="-12669543"/>
            <a:satOff val="-1120"/>
            <a:lumOff val="-3633"/>
            <a:alphaOff val="0"/>
          </a:schemeClr>
        </a:solidFill>
        <a:ln w="12700" cap="flat" cmpd="sng" algn="ctr">
          <a:solidFill>
            <a:schemeClr val="accent5">
              <a:tint val="40000"/>
              <a:alpha val="90000"/>
              <a:hueOff val="-12669543"/>
              <a:satOff val="-1120"/>
              <a:lumOff val="-363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altLang="zh-TW" sz="1800" kern="1200" dirty="0" smtClean="0"/>
            <a:t>The consumer decides to make full and regular use of the new product.</a:t>
          </a:r>
          <a:endParaRPr lang="zh-TW" altLang="en-US" sz="1800" kern="1200" dirty="0"/>
        </a:p>
      </dsp:txBody>
      <dsp:txXfrm>
        <a:off x="3110745" y="3904903"/>
        <a:ext cx="4365710" cy="600817"/>
      </dsp:txXfrm>
    </dsp:sp>
    <dsp:sp modelId="{85439D45-A7A8-4AF5-A926-DBD3A80C11F0}">
      <dsp:nvSpPr>
        <dsp:cNvPr id="0" name=""/>
        <dsp:cNvSpPr/>
      </dsp:nvSpPr>
      <dsp:spPr>
        <a:xfrm>
          <a:off x="0" y="3804767"/>
          <a:ext cx="3110745" cy="801089"/>
        </a:xfrm>
        <a:prstGeom prst="roundRect">
          <a:avLst/>
        </a:prstGeom>
        <a:solidFill>
          <a:schemeClr val="accent5">
            <a:hueOff val="-12397374"/>
            <a:satOff val="18550"/>
            <a:lumOff val="-20783"/>
            <a:alphaOff val="0"/>
          </a:schemeClr>
        </a:solidFill>
        <a:ln>
          <a:noFill/>
        </a:ln>
        <a:effectLst>
          <a:outerShdw blurRad="39999" dist="23000" algn="bl"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altLang="zh-TW" sz="3200" kern="1200" dirty="0" smtClean="0"/>
            <a:t>Adoption</a:t>
          </a:r>
          <a:r>
            <a:rPr lang="en-US" altLang="zh-TW" sz="4000" kern="1200" dirty="0" smtClean="0"/>
            <a:t> </a:t>
          </a:r>
          <a:endParaRPr lang="zh-TW" altLang="en-US" sz="4000" kern="1200" dirty="0"/>
        </a:p>
      </dsp:txBody>
      <dsp:txXfrm>
        <a:off x="39106" y="3843873"/>
        <a:ext cx="3032533" cy="722877"/>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116430-6224-42C7-BEE2-256CCF329FF9}" type="datetimeFigureOut">
              <a:rPr lang="en-US" smtClean="0"/>
              <a:t>7/10/2018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DE7FA7-FF59-4860-BBFF-429B0E3CDD41}" type="slidenum">
              <a:rPr lang="en-US" smtClean="0"/>
              <a:t>‹#›</a:t>
            </a:fld>
            <a:endParaRPr lang="en-US"/>
          </a:p>
        </p:txBody>
      </p:sp>
    </p:spTree>
    <p:extLst>
      <p:ext uri="{BB962C8B-B14F-4D97-AF65-F5344CB8AC3E}">
        <p14:creationId xmlns:p14="http://schemas.microsoft.com/office/powerpoint/2010/main" val="2164565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FCADC1E-EEF7-49DA-A8D3-FD3331845698}" type="slidenum">
              <a:rPr lang="en-US" altLang="en-US" smtClean="0">
                <a:latin typeface="Calibri" panose="020F0502020204030204" pitchFamily="34" charset="0"/>
              </a:rPr>
              <a:pPr/>
              <a:t>1</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2858695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6A70935-531D-4681-A16D-135724CBD734}" type="slidenum">
              <a:rPr lang="en-US" altLang="en-US" smtClean="0">
                <a:latin typeface="Calibri" panose="020F0502020204030204" pitchFamily="34" charset="0"/>
              </a:rPr>
              <a:pPr/>
              <a:t>41</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240715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E4ED642D-3537-4793-9AF1-E63A0D199AFE}" type="datetime1">
              <a:rPr lang="zh-TW" altLang="en-US" smtClean="0"/>
              <a:t>2018/7/10</a:t>
            </a:fld>
            <a:endParaRPr lang="zh-TW" altLang="en-US"/>
          </a:p>
        </p:txBody>
      </p:sp>
      <p:sp>
        <p:nvSpPr>
          <p:cNvPr id="5" name="頁尾版面配置區 4"/>
          <p:cNvSpPr>
            <a:spLocks noGrp="1"/>
          </p:cNvSpPr>
          <p:nvPr>
            <p:ph type="ftr" sz="quarter" idx="11"/>
          </p:nvPr>
        </p:nvSpPr>
        <p:spPr/>
        <p:txBody>
          <a:bodyPr/>
          <a:lstStyle/>
          <a:p>
            <a:r>
              <a:rPr lang="en-US" altLang="zh-TW" smtClean="0"/>
              <a:t>AMM WEEK 4</a:t>
            </a:r>
            <a:endParaRPr lang="zh-TW" altLang="en-US"/>
          </a:p>
        </p:txBody>
      </p:sp>
      <p:sp>
        <p:nvSpPr>
          <p:cNvPr id="6" name="投影片編號版面配置區 5"/>
          <p:cNvSpPr>
            <a:spLocks noGrp="1"/>
          </p:cNvSpPr>
          <p:nvPr>
            <p:ph type="sldNum" sz="quarter" idx="12"/>
          </p:nvPr>
        </p:nvSpPr>
        <p:spPr/>
        <p:txBody>
          <a:bodyPr/>
          <a:lstStyle/>
          <a:p>
            <a:fld id="{787CBEAB-AA0E-4252-B87A-E9ED6AB960E5}" type="slidenum">
              <a:rPr lang="zh-TW" altLang="en-US" smtClean="0"/>
              <a:t>‹#›</a:t>
            </a:fld>
            <a:endParaRPr lang="zh-TW" altLang="en-US"/>
          </a:p>
        </p:txBody>
      </p:sp>
    </p:spTree>
    <p:extLst>
      <p:ext uri="{BB962C8B-B14F-4D97-AF65-F5344CB8AC3E}">
        <p14:creationId xmlns:p14="http://schemas.microsoft.com/office/powerpoint/2010/main" val="3087244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44729C9F-37C4-46B6-9683-F3E37403960F}" type="datetime1">
              <a:rPr lang="zh-TW" altLang="en-US" smtClean="0"/>
              <a:t>2018/7/10</a:t>
            </a:fld>
            <a:endParaRPr lang="zh-TW" altLang="en-US"/>
          </a:p>
        </p:txBody>
      </p:sp>
      <p:sp>
        <p:nvSpPr>
          <p:cNvPr id="5" name="頁尾版面配置區 4"/>
          <p:cNvSpPr>
            <a:spLocks noGrp="1"/>
          </p:cNvSpPr>
          <p:nvPr>
            <p:ph type="ftr" sz="quarter" idx="11"/>
          </p:nvPr>
        </p:nvSpPr>
        <p:spPr/>
        <p:txBody>
          <a:bodyPr/>
          <a:lstStyle/>
          <a:p>
            <a:r>
              <a:rPr lang="en-US" altLang="zh-TW" smtClean="0"/>
              <a:t>AMM WEEK 4</a:t>
            </a:r>
            <a:endParaRPr lang="zh-TW" altLang="en-US"/>
          </a:p>
        </p:txBody>
      </p:sp>
      <p:sp>
        <p:nvSpPr>
          <p:cNvPr id="6" name="投影片編號版面配置區 5"/>
          <p:cNvSpPr>
            <a:spLocks noGrp="1"/>
          </p:cNvSpPr>
          <p:nvPr>
            <p:ph type="sldNum" sz="quarter" idx="12"/>
          </p:nvPr>
        </p:nvSpPr>
        <p:spPr/>
        <p:txBody>
          <a:bodyPr/>
          <a:lstStyle/>
          <a:p>
            <a:fld id="{787CBEAB-AA0E-4252-B87A-E9ED6AB960E5}" type="slidenum">
              <a:rPr lang="zh-TW" altLang="en-US" smtClean="0"/>
              <a:t>‹#›</a:t>
            </a:fld>
            <a:endParaRPr lang="zh-TW" altLang="en-US"/>
          </a:p>
        </p:txBody>
      </p:sp>
    </p:spTree>
    <p:extLst>
      <p:ext uri="{BB962C8B-B14F-4D97-AF65-F5344CB8AC3E}">
        <p14:creationId xmlns:p14="http://schemas.microsoft.com/office/powerpoint/2010/main" val="3040536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FC1913F4-D4CC-4F0A-9790-6B19967435A4}" type="datetime1">
              <a:rPr lang="zh-TW" altLang="en-US" smtClean="0"/>
              <a:t>2018/7/10</a:t>
            </a:fld>
            <a:endParaRPr lang="zh-TW" altLang="en-US"/>
          </a:p>
        </p:txBody>
      </p:sp>
      <p:sp>
        <p:nvSpPr>
          <p:cNvPr id="5" name="頁尾版面配置區 4"/>
          <p:cNvSpPr>
            <a:spLocks noGrp="1"/>
          </p:cNvSpPr>
          <p:nvPr>
            <p:ph type="ftr" sz="quarter" idx="11"/>
          </p:nvPr>
        </p:nvSpPr>
        <p:spPr/>
        <p:txBody>
          <a:bodyPr/>
          <a:lstStyle/>
          <a:p>
            <a:r>
              <a:rPr lang="en-US" altLang="zh-TW" smtClean="0"/>
              <a:t>AMM WEEK 4</a:t>
            </a:r>
            <a:endParaRPr lang="zh-TW" altLang="en-US"/>
          </a:p>
        </p:txBody>
      </p:sp>
      <p:sp>
        <p:nvSpPr>
          <p:cNvPr id="6" name="投影片編號版面配置區 5"/>
          <p:cNvSpPr>
            <a:spLocks noGrp="1"/>
          </p:cNvSpPr>
          <p:nvPr>
            <p:ph type="sldNum" sz="quarter" idx="12"/>
          </p:nvPr>
        </p:nvSpPr>
        <p:spPr/>
        <p:txBody>
          <a:bodyPr/>
          <a:lstStyle/>
          <a:p>
            <a:fld id="{787CBEAB-AA0E-4252-B87A-E9ED6AB960E5}" type="slidenum">
              <a:rPr lang="zh-TW" altLang="en-US" smtClean="0"/>
              <a:t>‹#›</a:t>
            </a:fld>
            <a:endParaRPr lang="zh-TW" altLang="en-US"/>
          </a:p>
        </p:txBody>
      </p:sp>
    </p:spTree>
    <p:extLst>
      <p:ext uri="{BB962C8B-B14F-4D97-AF65-F5344CB8AC3E}">
        <p14:creationId xmlns:p14="http://schemas.microsoft.com/office/powerpoint/2010/main" val="42153191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4" name="群組 13"/>
          <p:cNvGrpSpPr>
            <a:grpSpLocks/>
          </p:cNvGrpSpPr>
          <p:nvPr userDrawn="1"/>
        </p:nvGrpSpPr>
        <p:grpSpPr bwMode="auto">
          <a:xfrm>
            <a:off x="9001125" y="0"/>
            <a:ext cx="142875" cy="6858000"/>
            <a:chOff x="9001124" y="0"/>
            <a:chExt cx="142876" cy="6858000"/>
          </a:xfrm>
        </p:grpSpPr>
        <p:sp>
          <p:nvSpPr>
            <p:cNvPr id="5" name="Rectangle 8"/>
            <p:cNvSpPr/>
            <p:nvPr/>
          </p:nvSpPr>
          <p:spPr>
            <a:xfrm>
              <a:off x="9001124" y="4846638"/>
              <a:ext cx="142876" cy="20113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6" name="Rectangle 9"/>
            <p:cNvSpPr/>
            <p:nvPr/>
          </p:nvSpPr>
          <p:spPr>
            <a:xfrm>
              <a:off x="9001124" y="0"/>
              <a:ext cx="142876" cy="48466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grpSp>
        <p:nvGrpSpPr>
          <p:cNvPr id="12" name="群組 22"/>
          <p:cNvGrpSpPr>
            <a:grpSpLocks/>
          </p:cNvGrpSpPr>
          <p:nvPr userDrawn="1"/>
        </p:nvGrpSpPr>
        <p:grpSpPr bwMode="auto">
          <a:xfrm>
            <a:off x="0" y="0"/>
            <a:ext cx="142875" cy="6872288"/>
            <a:chOff x="9001124" y="0"/>
            <a:chExt cx="142876" cy="6858000"/>
          </a:xfrm>
        </p:grpSpPr>
        <p:sp>
          <p:nvSpPr>
            <p:cNvPr id="13" name="Rectangle 6"/>
            <p:cNvSpPr/>
            <p:nvPr/>
          </p:nvSpPr>
          <p:spPr>
            <a:xfrm>
              <a:off x="9001124" y="0"/>
              <a:ext cx="142876" cy="137191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4" name="Rectangle 7"/>
            <p:cNvSpPr/>
            <p:nvPr/>
          </p:nvSpPr>
          <p:spPr>
            <a:xfrm>
              <a:off x="9001124" y="1371917"/>
              <a:ext cx="142876" cy="548608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grpSp>
        <p:nvGrpSpPr>
          <p:cNvPr id="15" name="群組 25"/>
          <p:cNvGrpSpPr>
            <a:grpSpLocks/>
          </p:cNvGrpSpPr>
          <p:nvPr userDrawn="1"/>
        </p:nvGrpSpPr>
        <p:grpSpPr bwMode="auto">
          <a:xfrm rot="5400000">
            <a:off x="4500562" y="2371726"/>
            <a:ext cx="142875" cy="8858250"/>
            <a:chOff x="9001124" y="0"/>
            <a:chExt cx="142876" cy="6858000"/>
          </a:xfrm>
        </p:grpSpPr>
        <p:sp>
          <p:nvSpPr>
            <p:cNvPr id="16"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7"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grpSp>
        <p:nvGrpSpPr>
          <p:cNvPr id="18" name="群組 32"/>
          <p:cNvGrpSpPr>
            <a:grpSpLocks/>
          </p:cNvGrpSpPr>
          <p:nvPr userDrawn="1"/>
        </p:nvGrpSpPr>
        <p:grpSpPr bwMode="auto">
          <a:xfrm rot="16200000" flipH="1">
            <a:off x="4464844" y="-4393406"/>
            <a:ext cx="142875" cy="8929687"/>
            <a:chOff x="9001124" y="0"/>
            <a:chExt cx="142876" cy="6858000"/>
          </a:xfrm>
        </p:grpSpPr>
        <p:sp>
          <p:nvSpPr>
            <p:cNvPr id="19" name="Rectangle 6"/>
            <p:cNvSpPr/>
            <p:nvPr/>
          </p:nvSpPr>
          <p:spPr>
            <a:xfrm>
              <a:off x="8999536" y="1219"/>
              <a:ext cx="142877"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0" name="Rectangle 7"/>
            <p:cNvSpPr/>
            <p:nvPr/>
          </p:nvSpPr>
          <p:spPr>
            <a:xfrm>
              <a:off x="9001125" y="1371599"/>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sp>
        <p:nvSpPr>
          <p:cNvPr id="2" name="Title 1"/>
          <p:cNvSpPr>
            <a:spLocks noGrp="1"/>
          </p:cNvSpPr>
          <p:nvPr>
            <p:ph type="ctrTitle"/>
          </p:nvPr>
        </p:nvSpPr>
        <p:spPr>
          <a:xfrm>
            <a:off x="683568" y="2852936"/>
            <a:ext cx="3240360" cy="1296144"/>
          </a:xfrm>
        </p:spPr>
        <p:txBody>
          <a:bodyPr anchor="ctr">
            <a:noAutofit/>
          </a:bodyPr>
          <a:lstStyle>
            <a:lvl1pPr>
              <a:lnSpc>
                <a:spcPct val="100000"/>
              </a:lnSpc>
              <a:defRPr sz="4800" b="0" cap="none" spc="-80" baseline="0">
                <a:solidFill>
                  <a:schemeClr val="tx1"/>
                </a:solidFill>
                <a:effectLst>
                  <a:outerShdw blurRad="38100" dist="38100" dir="2700000" algn="tl">
                    <a:srgbClr val="000000">
                      <a:alpha val="43137"/>
                    </a:srgbClr>
                  </a:outerShdw>
                </a:effectLst>
                <a:latin typeface="Calibri" pitchFamily="34" charset="0"/>
                <a:cs typeface="Calibri" pitchFamily="34" charset="0"/>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899592" y="4509120"/>
            <a:ext cx="7704856" cy="914400"/>
          </a:xfrm>
        </p:spPr>
        <p:txBody>
          <a:bodyPr>
            <a:noAutofit/>
          </a:bodyPr>
          <a:lstStyle>
            <a:lvl1pPr marL="0" indent="0" algn="l">
              <a:buNone/>
              <a:defRPr sz="4000" b="0" cap="all" spc="120" baseline="0">
                <a:solidFill>
                  <a:schemeClr val="tx2"/>
                </a:solidFill>
                <a:effectLst>
                  <a:outerShdw blurRad="38100" dist="38100" dir="2700000" algn="tl">
                    <a:srgbClr val="000000">
                      <a:alpha val="43137"/>
                    </a:srgbClr>
                  </a:outerShdw>
                </a:effectLst>
                <a:latin typeface="+mn-ea"/>
                <a:ea typeface="+mn-e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21" name="Date Placeholder 3"/>
          <p:cNvSpPr>
            <a:spLocks noGrp="1"/>
          </p:cNvSpPr>
          <p:nvPr>
            <p:ph type="dt" sz="half" idx="10"/>
          </p:nvPr>
        </p:nvSpPr>
        <p:spPr>
          <a:xfrm>
            <a:off x="5167313" y="6165850"/>
            <a:ext cx="3429000" cy="304800"/>
          </a:xfrm>
        </p:spPr>
        <p:txBody>
          <a:bodyPr/>
          <a:lstStyle>
            <a:lvl1pPr>
              <a:defRPr/>
            </a:lvl1pPr>
          </a:lstStyle>
          <a:p>
            <a:pPr>
              <a:defRPr/>
            </a:pPr>
            <a:fld id="{9A0B3264-757A-4932-A3C9-4DE4799766B3}" type="datetime1">
              <a:rPr lang="zh-TW" altLang="en-US" smtClean="0">
                <a:solidFill>
                  <a:srgbClr val="292934"/>
                </a:solidFill>
              </a:rPr>
              <a:t>2018/7/10</a:t>
            </a:fld>
            <a:endParaRPr lang="zh-TW" altLang="en-US">
              <a:solidFill>
                <a:srgbClr val="292934"/>
              </a:solidFill>
            </a:endParaRPr>
          </a:p>
        </p:txBody>
      </p:sp>
      <p:sp>
        <p:nvSpPr>
          <p:cNvPr id="22" name="Slide Number Placeholder 5"/>
          <p:cNvSpPr>
            <a:spLocks noGrp="1"/>
          </p:cNvSpPr>
          <p:nvPr>
            <p:ph type="sldNum" sz="quarter" idx="11"/>
          </p:nvPr>
        </p:nvSpPr>
        <p:spPr/>
        <p:txBody>
          <a:bodyPr/>
          <a:lstStyle>
            <a:lvl1pPr>
              <a:defRPr smtClean="0">
                <a:solidFill>
                  <a:schemeClr val="tx1"/>
                </a:solidFill>
              </a:defRPr>
            </a:lvl1pPr>
          </a:lstStyle>
          <a:p>
            <a:pPr>
              <a:defRPr/>
            </a:pPr>
            <a:fld id="{0964809B-6E33-4F8A-805F-F2E7664E32F7}" type="slidenum">
              <a:rPr lang="zh-TW" altLang="en-US">
                <a:solidFill>
                  <a:srgbClr val="292934"/>
                </a:solidFill>
              </a:rPr>
              <a:pPr>
                <a:defRPr/>
              </a:pPr>
              <a:t>‹#›</a:t>
            </a:fld>
            <a:endParaRPr lang="zh-TW" altLang="en-US">
              <a:solidFill>
                <a:srgbClr val="292934"/>
              </a:solidFill>
            </a:endParaRPr>
          </a:p>
        </p:txBody>
      </p:sp>
    </p:spTree>
    <p:extLst>
      <p:ext uri="{BB962C8B-B14F-4D97-AF65-F5344CB8AC3E}">
        <p14:creationId xmlns:p14="http://schemas.microsoft.com/office/powerpoint/2010/main" val="246682255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6995120" cy="828010"/>
          </a:xfrm>
        </p:spPr>
        <p:txBody>
          <a:bodyPr>
            <a:noAutofit/>
          </a:bodyPr>
          <a:lstStyle>
            <a:lvl1pPr algn="l">
              <a:defRPr sz="3600"/>
            </a:lvl1pPr>
          </a:lstStyle>
          <a:p>
            <a:r>
              <a:rPr lang="zh-TW" altLang="en-US" dirty="0" smtClean="0"/>
              <a:t>按一下以編輯母片標題樣式</a:t>
            </a:r>
            <a:endParaRPr lang="en-US" dirty="0"/>
          </a:p>
        </p:txBody>
      </p:sp>
      <p:sp>
        <p:nvSpPr>
          <p:cNvPr id="3" name="Content Placeholder 2"/>
          <p:cNvSpPr>
            <a:spLocks noGrp="1"/>
          </p:cNvSpPr>
          <p:nvPr>
            <p:ph idx="1"/>
          </p:nvPr>
        </p:nvSpPr>
        <p:spPr/>
        <p:txBody>
          <a:bodyPr/>
          <a:lstStyle>
            <a:lvl1pPr marL="342900" indent="-342900">
              <a:buClr>
                <a:schemeClr val="tx2"/>
              </a:buClr>
              <a:buFont typeface="Wingdings" pitchFamily="2" charset="2"/>
              <a:buChar char="l"/>
              <a:defRPr b="0"/>
            </a:lvl1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en-US" dirty="0"/>
          </a:p>
        </p:txBody>
      </p:sp>
      <p:sp>
        <p:nvSpPr>
          <p:cNvPr id="4" name="Date Placeholder 3"/>
          <p:cNvSpPr>
            <a:spLocks noGrp="1"/>
          </p:cNvSpPr>
          <p:nvPr>
            <p:ph type="dt" sz="half" idx="10"/>
          </p:nvPr>
        </p:nvSpPr>
        <p:spPr/>
        <p:txBody>
          <a:bodyPr/>
          <a:lstStyle>
            <a:lvl1pPr>
              <a:defRPr/>
            </a:lvl1pPr>
          </a:lstStyle>
          <a:p>
            <a:pPr>
              <a:defRPr/>
            </a:pPr>
            <a:fld id="{A946C6DB-17F3-4050-A20C-07282E39B439}" type="datetime1">
              <a:rPr lang="zh-TW" altLang="en-US" smtClean="0">
                <a:solidFill>
                  <a:srgbClr val="292934"/>
                </a:solidFill>
              </a:rPr>
              <a:t>2018/7/10</a:t>
            </a:fld>
            <a:endParaRPr lang="zh-TW" altLang="en-US">
              <a:solidFill>
                <a:srgbClr val="292934"/>
              </a:solidFill>
            </a:endParaRPr>
          </a:p>
        </p:txBody>
      </p:sp>
      <p:sp>
        <p:nvSpPr>
          <p:cNvPr id="5" name="Footer Placeholder 4"/>
          <p:cNvSpPr>
            <a:spLocks noGrp="1"/>
          </p:cNvSpPr>
          <p:nvPr>
            <p:ph type="ftr" sz="quarter" idx="11"/>
          </p:nvPr>
        </p:nvSpPr>
        <p:spPr/>
        <p:txBody>
          <a:bodyPr/>
          <a:lstStyle>
            <a:lvl1pPr>
              <a:defRPr/>
            </a:lvl1pPr>
          </a:lstStyle>
          <a:p>
            <a:pPr>
              <a:defRPr/>
            </a:pPr>
            <a:r>
              <a:rPr lang="en-US" altLang="zh-TW" smtClean="0">
                <a:solidFill>
                  <a:srgbClr val="292934"/>
                </a:solidFill>
              </a:rPr>
              <a:t>AMM WEEK 4</a:t>
            </a:r>
            <a:endParaRPr lang="zh-TW" altLang="en-US">
              <a:solidFill>
                <a:srgbClr val="292934"/>
              </a:solidFill>
            </a:endParaRPr>
          </a:p>
        </p:txBody>
      </p:sp>
      <p:sp>
        <p:nvSpPr>
          <p:cNvPr id="6" name="Slide Number Placeholder 5"/>
          <p:cNvSpPr>
            <a:spLocks noGrp="1"/>
          </p:cNvSpPr>
          <p:nvPr>
            <p:ph type="sldNum" sz="quarter" idx="12"/>
          </p:nvPr>
        </p:nvSpPr>
        <p:spPr/>
        <p:txBody>
          <a:bodyPr/>
          <a:lstStyle>
            <a:lvl1pPr>
              <a:defRPr/>
            </a:lvl1pPr>
          </a:lstStyle>
          <a:p>
            <a:pPr>
              <a:defRPr/>
            </a:pPr>
            <a:fld id="{F6C18152-A7AF-4353-A28B-5D4E07F4265E}" type="slidenum">
              <a:rPr lang="zh-TW" altLang="en-US">
                <a:solidFill>
                  <a:srgbClr val="D2533C"/>
                </a:solidFill>
              </a:rPr>
              <a:pPr>
                <a:defRPr/>
              </a:pPr>
              <a:t>‹#›</a:t>
            </a:fld>
            <a:endParaRPr lang="zh-TW" altLang="en-US">
              <a:solidFill>
                <a:srgbClr val="D2533C"/>
              </a:solidFill>
            </a:endParaRPr>
          </a:p>
        </p:txBody>
      </p:sp>
    </p:spTree>
    <p:extLst>
      <p:ext uri="{BB962C8B-B14F-4D97-AF65-F5344CB8AC3E}">
        <p14:creationId xmlns:p14="http://schemas.microsoft.com/office/powerpoint/2010/main" val="325278888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zh-TW" altLang="en-US" dirty="0" smtClean="0"/>
              <a:t>按一下以編輯母片標題樣式</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lvl1pPr>
              <a:defRPr/>
            </a:lvl1pPr>
          </a:lstStyle>
          <a:p>
            <a:pPr>
              <a:defRPr/>
            </a:pPr>
            <a:fld id="{A32935FC-9D92-49CD-AD2D-FAE471A7D91F}" type="datetime1">
              <a:rPr lang="zh-TW" altLang="en-US" smtClean="0">
                <a:solidFill>
                  <a:srgbClr val="292934"/>
                </a:solidFill>
              </a:rPr>
              <a:t>2018/7/10</a:t>
            </a:fld>
            <a:endParaRPr lang="zh-TW" altLang="en-US">
              <a:solidFill>
                <a:srgbClr val="292934"/>
              </a:solidFill>
            </a:endParaRPr>
          </a:p>
        </p:txBody>
      </p:sp>
      <p:sp>
        <p:nvSpPr>
          <p:cNvPr id="5" name="Footer Placeholder 4"/>
          <p:cNvSpPr>
            <a:spLocks noGrp="1"/>
          </p:cNvSpPr>
          <p:nvPr>
            <p:ph type="ftr" sz="quarter" idx="11"/>
          </p:nvPr>
        </p:nvSpPr>
        <p:spPr/>
        <p:txBody>
          <a:bodyPr/>
          <a:lstStyle>
            <a:lvl1pPr>
              <a:defRPr/>
            </a:lvl1pPr>
          </a:lstStyle>
          <a:p>
            <a:pPr>
              <a:defRPr/>
            </a:pPr>
            <a:r>
              <a:rPr lang="en-US" altLang="zh-TW" smtClean="0">
                <a:solidFill>
                  <a:srgbClr val="292934"/>
                </a:solidFill>
              </a:rPr>
              <a:t>AMM WEEK 4</a:t>
            </a:r>
            <a:endParaRPr lang="zh-TW" altLang="en-US">
              <a:solidFill>
                <a:srgbClr val="292934"/>
              </a:solidFill>
            </a:endParaRPr>
          </a:p>
        </p:txBody>
      </p:sp>
      <p:sp>
        <p:nvSpPr>
          <p:cNvPr id="6" name="Slide Number Placeholder 5"/>
          <p:cNvSpPr>
            <a:spLocks noGrp="1"/>
          </p:cNvSpPr>
          <p:nvPr>
            <p:ph type="sldNum" sz="quarter" idx="12"/>
          </p:nvPr>
        </p:nvSpPr>
        <p:spPr/>
        <p:txBody>
          <a:bodyPr/>
          <a:lstStyle>
            <a:lvl1pPr>
              <a:defRPr/>
            </a:lvl1pPr>
          </a:lstStyle>
          <a:p>
            <a:pPr>
              <a:defRPr/>
            </a:pPr>
            <a:fld id="{1B770159-72D8-4AAE-8BC3-D59DA55BCAE5}" type="slidenum">
              <a:rPr lang="zh-TW" altLang="en-US">
                <a:solidFill>
                  <a:srgbClr val="D2533C"/>
                </a:solidFill>
              </a:rPr>
              <a:pPr>
                <a:defRPr/>
              </a:pPr>
              <a:t>‹#›</a:t>
            </a:fld>
            <a:endParaRPr lang="zh-TW" altLang="en-US">
              <a:solidFill>
                <a:srgbClr val="D2533C"/>
              </a:solidFill>
            </a:endParaRPr>
          </a:p>
        </p:txBody>
      </p:sp>
    </p:spTree>
    <p:extLst>
      <p:ext uri="{BB962C8B-B14F-4D97-AF65-F5344CB8AC3E}">
        <p14:creationId xmlns:p14="http://schemas.microsoft.com/office/powerpoint/2010/main" val="20424261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3"/>
          <p:cNvSpPr>
            <a:spLocks noGrp="1"/>
          </p:cNvSpPr>
          <p:nvPr>
            <p:ph type="dt" sz="half" idx="10"/>
          </p:nvPr>
        </p:nvSpPr>
        <p:spPr/>
        <p:txBody>
          <a:bodyPr/>
          <a:lstStyle>
            <a:lvl1pPr>
              <a:defRPr/>
            </a:lvl1pPr>
          </a:lstStyle>
          <a:p>
            <a:pPr>
              <a:defRPr/>
            </a:pPr>
            <a:fld id="{43431FE0-FA24-464F-AE1D-8C6DFCB73785}" type="datetime1">
              <a:rPr lang="zh-TW" altLang="en-US" smtClean="0">
                <a:solidFill>
                  <a:srgbClr val="292934"/>
                </a:solidFill>
              </a:rPr>
              <a:t>2018/7/10</a:t>
            </a:fld>
            <a:endParaRPr lang="zh-TW" altLang="en-US">
              <a:solidFill>
                <a:srgbClr val="292934"/>
              </a:solidFill>
            </a:endParaRPr>
          </a:p>
        </p:txBody>
      </p:sp>
      <p:sp>
        <p:nvSpPr>
          <p:cNvPr id="6" name="Footer Placeholder 4"/>
          <p:cNvSpPr>
            <a:spLocks noGrp="1"/>
          </p:cNvSpPr>
          <p:nvPr>
            <p:ph type="ftr" sz="quarter" idx="11"/>
          </p:nvPr>
        </p:nvSpPr>
        <p:spPr/>
        <p:txBody>
          <a:bodyPr/>
          <a:lstStyle>
            <a:lvl1pPr>
              <a:defRPr/>
            </a:lvl1pPr>
          </a:lstStyle>
          <a:p>
            <a:pPr>
              <a:defRPr/>
            </a:pPr>
            <a:r>
              <a:rPr lang="en-US" altLang="zh-TW" smtClean="0">
                <a:solidFill>
                  <a:srgbClr val="292934"/>
                </a:solidFill>
              </a:rPr>
              <a:t>AMM WEEK 4</a:t>
            </a:r>
            <a:endParaRPr lang="zh-TW" altLang="en-US">
              <a:solidFill>
                <a:srgbClr val="292934"/>
              </a:solidFill>
            </a:endParaRPr>
          </a:p>
        </p:txBody>
      </p:sp>
      <p:sp>
        <p:nvSpPr>
          <p:cNvPr id="7" name="Slide Number Placeholder 5"/>
          <p:cNvSpPr>
            <a:spLocks noGrp="1"/>
          </p:cNvSpPr>
          <p:nvPr>
            <p:ph type="sldNum" sz="quarter" idx="12"/>
          </p:nvPr>
        </p:nvSpPr>
        <p:spPr/>
        <p:txBody>
          <a:bodyPr/>
          <a:lstStyle>
            <a:lvl1pPr>
              <a:defRPr/>
            </a:lvl1pPr>
          </a:lstStyle>
          <a:p>
            <a:pPr>
              <a:defRPr/>
            </a:pPr>
            <a:fld id="{23D46191-B55C-4F4D-AF1E-6784D6E2D16D}" type="slidenum">
              <a:rPr lang="zh-TW" altLang="en-US">
                <a:solidFill>
                  <a:srgbClr val="D2533C"/>
                </a:solidFill>
              </a:rPr>
              <a:pPr>
                <a:defRPr/>
              </a:pPr>
              <a:t>‹#›</a:t>
            </a:fld>
            <a:endParaRPr lang="zh-TW" altLang="en-US">
              <a:solidFill>
                <a:srgbClr val="D2533C"/>
              </a:solidFill>
            </a:endParaRPr>
          </a:p>
        </p:txBody>
      </p:sp>
    </p:spTree>
    <p:extLst>
      <p:ext uri="{BB962C8B-B14F-4D97-AF65-F5344CB8AC3E}">
        <p14:creationId xmlns:p14="http://schemas.microsoft.com/office/powerpoint/2010/main" val="26463600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smtClean="0"/>
              <a:t>按一下以編輯母片標題樣式</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3"/>
          <p:cNvSpPr>
            <a:spLocks noGrp="1"/>
          </p:cNvSpPr>
          <p:nvPr>
            <p:ph type="dt" sz="half" idx="10"/>
          </p:nvPr>
        </p:nvSpPr>
        <p:spPr/>
        <p:txBody>
          <a:bodyPr/>
          <a:lstStyle>
            <a:lvl1pPr>
              <a:defRPr/>
            </a:lvl1pPr>
          </a:lstStyle>
          <a:p>
            <a:pPr>
              <a:defRPr/>
            </a:pPr>
            <a:fld id="{24CBB1AA-B070-41A2-A3B0-7250883C48FD}" type="datetime1">
              <a:rPr lang="zh-TW" altLang="en-US" smtClean="0">
                <a:solidFill>
                  <a:srgbClr val="292934"/>
                </a:solidFill>
              </a:rPr>
              <a:t>2018/7/10</a:t>
            </a:fld>
            <a:endParaRPr lang="zh-TW" altLang="en-US">
              <a:solidFill>
                <a:srgbClr val="292934"/>
              </a:solidFill>
            </a:endParaRPr>
          </a:p>
        </p:txBody>
      </p:sp>
      <p:sp>
        <p:nvSpPr>
          <p:cNvPr id="8" name="Footer Placeholder 4"/>
          <p:cNvSpPr>
            <a:spLocks noGrp="1"/>
          </p:cNvSpPr>
          <p:nvPr>
            <p:ph type="ftr" sz="quarter" idx="11"/>
          </p:nvPr>
        </p:nvSpPr>
        <p:spPr/>
        <p:txBody>
          <a:bodyPr/>
          <a:lstStyle>
            <a:lvl1pPr>
              <a:defRPr/>
            </a:lvl1pPr>
          </a:lstStyle>
          <a:p>
            <a:pPr>
              <a:defRPr/>
            </a:pPr>
            <a:r>
              <a:rPr lang="en-US" altLang="zh-TW" smtClean="0">
                <a:solidFill>
                  <a:srgbClr val="292934"/>
                </a:solidFill>
              </a:rPr>
              <a:t>AMM WEEK 4</a:t>
            </a:r>
            <a:endParaRPr lang="zh-TW" altLang="en-US">
              <a:solidFill>
                <a:srgbClr val="292934"/>
              </a:solidFill>
            </a:endParaRPr>
          </a:p>
        </p:txBody>
      </p:sp>
      <p:sp>
        <p:nvSpPr>
          <p:cNvPr id="9" name="Slide Number Placeholder 5"/>
          <p:cNvSpPr>
            <a:spLocks noGrp="1"/>
          </p:cNvSpPr>
          <p:nvPr>
            <p:ph type="sldNum" sz="quarter" idx="12"/>
          </p:nvPr>
        </p:nvSpPr>
        <p:spPr/>
        <p:txBody>
          <a:bodyPr/>
          <a:lstStyle>
            <a:lvl1pPr>
              <a:defRPr/>
            </a:lvl1pPr>
          </a:lstStyle>
          <a:p>
            <a:pPr>
              <a:defRPr/>
            </a:pPr>
            <a:fld id="{3CD66F56-D682-462D-BBB2-8EC767EB2272}" type="slidenum">
              <a:rPr lang="zh-TW" altLang="en-US">
                <a:solidFill>
                  <a:srgbClr val="D2533C"/>
                </a:solidFill>
              </a:rPr>
              <a:pPr>
                <a:defRPr/>
              </a:pPr>
              <a:t>‹#›</a:t>
            </a:fld>
            <a:endParaRPr lang="zh-TW" altLang="en-US">
              <a:solidFill>
                <a:srgbClr val="D2533C"/>
              </a:solidFill>
            </a:endParaRPr>
          </a:p>
        </p:txBody>
      </p:sp>
    </p:spTree>
    <p:extLst>
      <p:ext uri="{BB962C8B-B14F-4D97-AF65-F5344CB8AC3E}">
        <p14:creationId xmlns:p14="http://schemas.microsoft.com/office/powerpoint/2010/main" val="35632579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Date Placeholder 3"/>
          <p:cNvSpPr>
            <a:spLocks noGrp="1"/>
          </p:cNvSpPr>
          <p:nvPr>
            <p:ph type="dt" sz="half" idx="10"/>
          </p:nvPr>
        </p:nvSpPr>
        <p:spPr/>
        <p:txBody>
          <a:bodyPr/>
          <a:lstStyle>
            <a:lvl1pPr>
              <a:defRPr/>
            </a:lvl1pPr>
          </a:lstStyle>
          <a:p>
            <a:pPr>
              <a:defRPr/>
            </a:pPr>
            <a:fld id="{F3185AED-3AE9-4559-835F-C782146A1CB5}" type="datetime1">
              <a:rPr lang="zh-TW" altLang="en-US" smtClean="0">
                <a:solidFill>
                  <a:srgbClr val="292934"/>
                </a:solidFill>
              </a:rPr>
              <a:t>2018/7/10</a:t>
            </a:fld>
            <a:endParaRPr lang="zh-TW" altLang="en-US">
              <a:solidFill>
                <a:srgbClr val="292934"/>
              </a:solidFill>
            </a:endParaRPr>
          </a:p>
        </p:txBody>
      </p:sp>
      <p:sp>
        <p:nvSpPr>
          <p:cNvPr id="4" name="Footer Placeholder 4"/>
          <p:cNvSpPr>
            <a:spLocks noGrp="1"/>
          </p:cNvSpPr>
          <p:nvPr>
            <p:ph type="ftr" sz="quarter" idx="11"/>
          </p:nvPr>
        </p:nvSpPr>
        <p:spPr/>
        <p:txBody>
          <a:bodyPr/>
          <a:lstStyle>
            <a:lvl1pPr>
              <a:defRPr/>
            </a:lvl1pPr>
          </a:lstStyle>
          <a:p>
            <a:pPr>
              <a:defRPr/>
            </a:pPr>
            <a:r>
              <a:rPr lang="en-US" altLang="zh-TW" smtClean="0">
                <a:solidFill>
                  <a:srgbClr val="292934"/>
                </a:solidFill>
              </a:rPr>
              <a:t>AMM WEEK 4</a:t>
            </a:r>
            <a:endParaRPr lang="zh-TW" altLang="en-US">
              <a:solidFill>
                <a:srgbClr val="292934"/>
              </a:solidFill>
            </a:endParaRPr>
          </a:p>
        </p:txBody>
      </p:sp>
      <p:sp>
        <p:nvSpPr>
          <p:cNvPr id="5" name="Slide Number Placeholder 5"/>
          <p:cNvSpPr>
            <a:spLocks noGrp="1"/>
          </p:cNvSpPr>
          <p:nvPr>
            <p:ph type="sldNum" sz="quarter" idx="12"/>
          </p:nvPr>
        </p:nvSpPr>
        <p:spPr/>
        <p:txBody>
          <a:bodyPr/>
          <a:lstStyle>
            <a:lvl1pPr>
              <a:defRPr/>
            </a:lvl1pPr>
          </a:lstStyle>
          <a:p>
            <a:pPr>
              <a:defRPr/>
            </a:pPr>
            <a:fld id="{76A0A593-B95F-40D6-9E7F-6D5D9DCB118C}" type="slidenum">
              <a:rPr lang="zh-TW" altLang="en-US">
                <a:solidFill>
                  <a:srgbClr val="D2533C"/>
                </a:solidFill>
              </a:rPr>
              <a:pPr>
                <a:defRPr/>
              </a:pPr>
              <a:t>‹#›</a:t>
            </a:fld>
            <a:endParaRPr lang="zh-TW" altLang="en-US">
              <a:solidFill>
                <a:srgbClr val="D2533C"/>
              </a:solidFill>
            </a:endParaRPr>
          </a:p>
        </p:txBody>
      </p:sp>
    </p:spTree>
    <p:extLst>
      <p:ext uri="{BB962C8B-B14F-4D97-AF65-F5344CB8AC3E}">
        <p14:creationId xmlns:p14="http://schemas.microsoft.com/office/powerpoint/2010/main" val="30307717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D43856C-A286-4FA2-924C-711BA3701623}" type="datetime1">
              <a:rPr lang="zh-TW" altLang="en-US" smtClean="0">
                <a:solidFill>
                  <a:srgbClr val="292934"/>
                </a:solidFill>
              </a:rPr>
              <a:t>2018/7/10</a:t>
            </a:fld>
            <a:endParaRPr lang="zh-TW" altLang="en-US">
              <a:solidFill>
                <a:srgbClr val="292934"/>
              </a:solidFill>
            </a:endParaRPr>
          </a:p>
        </p:txBody>
      </p:sp>
      <p:sp>
        <p:nvSpPr>
          <p:cNvPr id="3" name="Footer Placeholder 4"/>
          <p:cNvSpPr>
            <a:spLocks noGrp="1"/>
          </p:cNvSpPr>
          <p:nvPr>
            <p:ph type="ftr" sz="quarter" idx="11"/>
          </p:nvPr>
        </p:nvSpPr>
        <p:spPr/>
        <p:txBody>
          <a:bodyPr/>
          <a:lstStyle>
            <a:lvl1pPr>
              <a:defRPr/>
            </a:lvl1pPr>
          </a:lstStyle>
          <a:p>
            <a:pPr>
              <a:defRPr/>
            </a:pPr>
            <a:r>
              <a:rPr lang="en-US" altLang="zh-TW" smtClean="0">
                <a:solidFill>
                  <a:srgbClr val="292934"/>
                </a:solidFill>
              </a:rPr>
              <a:t>AMM WEEK 4</a:t>
            </a:r>
            <a:endParaRPr lang="zh-TW" altLang="en-US">
              <a:solidFill>
                <a:srgbClr val="292934"/>
              </a:solidFill>
            </a:endParaRPr>
          </a:p>
        </p:txBody>
      </p:sp>
      <p:sp>
        <p:nvSpPr>
          <p:cNvPr id="4" name="Slide Number Placeholder 5"/>
          <p:cNvSpPr>
            <a:spLocks noGrp="1"/>
          </p:cNvSpPr>
          <p:nvPr>
            <p:ph type="sldNum" sz="quarter" idx="12"/>
          </p:nvPr>
        </p:nvSpPr>
        <p:spPr/>
        <p:txBody>
          <a:bodyPr/>
          <a:lstStyle>
            <a:lvl1pPr>
              <a:defRPr/>
            </a:lvl1pPr>
          </a:lstStyle>
          <a:p>
            <a:pPr>
              <a:defRPr/>
            </a:pPr>
            <a:fld id="{EBFD5F69-A037-4D72-A678-99703CF98008}" type="slidenum">
              <a:rPr lang="zh-TW" altLang="en-US">
                <a:solidFill>
                  <a:srgbClr val="D2533C"/>
                </a:solidFill>
              </a:rPr>
              <a:pPr>
                <a:defRPr/>
              </a:pPr>
              <a:t>‹#›</a:t>
            </a:fld>
            <a:endParaRPr lang="zh-TW" altLang="en-US">
              <a:solidFill>
                <a:srgbClr val="D2533C"/>
              </a:solidFill>
            </a:endParaRPr>
          </a:p>
        </p:txBody>
      </p:sp>
    </p:spTree>
    <p:extLst>
      <p:ext uri="{BB962C8B-B14F-4D97-AF65-F5344CB8AC3E}">
        <p14:creationId xmlns:p14="http://schemas.microsoft.com/office/powerpoint/2010/main" val="13721256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8" name="Title 7"/>
          <p:cNvSpPr>
            <a:spLocks noGrp="1"/>
          </p:cNvSpPr>
          <p:nvPr>
            <p:ph type="title"/>
          </p:nvPr>
        </p:nvSpPr>
        <p:spPr/>
        <p:txBody>
          <a:bodyPr/>
          <a:lstStyle/>
          <a:p>
            <a:r>
              <a:rPr lang="zh-TW" altLang="en-US" smtClean="0"/>
              <a:t>按一下以編輯母片標題樣式</a:t>
            </a:r>
            <a:endParaRPr lang="en-US"/>
          </a:p>
        </p:txBody>
      </p:sp>
      <p:sp>
        <p:nvSpPr>
          <p:cNvPr id="5" name="Date Placeholder 3"/>
          <p:cNvSpPr>
            <a:spLocks noGrp="1"/>
          </p:cNvSpPr>
          <p:nvPr>
            <p:ph type="dt" sz="half" idx="10"/>
          </p:nvPr>
        </p:nvSpPr>
        <p:spPr/>
        <p:txBody>
          <a:bodyPr/>
          <a:lstStyle>
            <a:lvl1pPr>
              <a:defRPr/>
            </a:lvl1pPr>
          </a:lstStyle>
          <a:p>
            <a:pPr>
              <a:defRPr/>
            </a:pPr>
            <a:fld id="{7EAC632F-2785-4CC8-941A-FD22AE2B9A98}" type="datetime1">
              <a:rPr lang="zh-TW" altLang="en-US" smtClean="0">
                <a:solidFill>
                  <a:srgbClr val="292934"/>
                </a:solidFill>
              </a:rPr>
              <a:t>2018/7/10</a:t>
            </a:fld>
            <a:endParaRPr lang="zh-TW" altLang="en-US">
              <a:solidFill>
                <a:srgbClr val="292934"/>
              </a:solidFill>
            </a:endParaRPr>
          </a:p>
        </p:txBody>
      </p:sp>
      <p:sp>
        <p:nvSpPr>
          <p:cNvPr id="6" name="Footer Placeholder 4"/>
          <p:cNvSpPr>
            <a:spLocks noGrp="1"/>
          </p:cNvSpPr>
          <p:nvPr>
            <p:ph type="ftr" sz="quarter" idx="11"/>
          </p:nvPr>
        </p:nvSpPr>
        <p:spPr/>
        <p:txBody>
          <a:bodyPr/>
          <a:lstStyle>
            <a:lvl1pPr>
              <a:defRPr/>
            </a:lvl1pPr>
          </a:lstStyle>
          <a:p>
            <a:pPr>
              <a:defRPr/>
            </a:pPr>
            <a:r>
              <a:rPr lang="en-US" altLang="zh-TW" smtClean="0">
                <a:solidFill>
                  <a:srgbClr val="292934"/>
                </a:solidFill>
              </a:rPr>
              <a:t>AMM WEEK 4</a:t>
            </a:r>
            <a:endParaRPr lang="zh-TW" altLang="en-US">
              <a:solidFill>
                <a:srgbClr val="292934"/>
              </a:solidFill>
            </a:endParaRPr>
          </a:p>
        </p:txBody>
      </p:sp>
      <p:sp>
        <p:nvSpPr>
          <p:cNvPr id="7" name="Slide Number Placeholder 5"/>
          <p:cNvSpPr>
            <a:spLocks noGrp="1"/>
          </p:cNvSpPr>
          <p:nvPr>
            <p:ph type="sldNum" sz="quarter" idx="12"/>
          </p:nvPr>
        </p:nvSpPr>
        <p:spPr/>
        <p:txBody>
          <a:bodyPr/>
          <a:lstStyle>
            <a:lvl1pPr>
              <a:defRPr/>
            </a:lvl1pPr>
          </a:lstStyle>
          <a:p>
            <a:pPr>
              <a:defRPr/>
            </a:pPr>
            <a:fld id="{CA2D3F40-1FC5-459F-AB0C-004149FD5365}" type="slidenum">
              <a:rPr lang="zh-TW" altLang="en-US">
                <a:solidFill>
                  <a:srgbClr val="D2533C"/>
                </a:solidFill>
              </a:rPr>
              <a:pPr>
                <a:defRPr/>
              </a:pPr>
              <a:t>‹#›</a:t>
            </a:fld>
            <a:endParaRPr lang="zh-TW" altLang="en-US">
              <a:solidFill>
                <a:srgbClr val="D2533C"/>
              </a:solidFill>
            </a:endParaRPr>
          </a:p>
        </p:txBody>
      </p:sp>
    </p:spTree>
    <p:extLst>
      <p:ext uri="{BB962C8B-B14F-4D97-AF65-F5344CB8AC3E}">
        <p14:creationId xmlns:p14="http://schemas.microsoft.com/office/powerpoint/2010/main" val="4042753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14C7A42B-3125-4A7B-A3F7-B1BB88D73281}" type="datetime1">
              <a:rPr lang="zh-TW" altLang="en-US" smtClean="0"/>
              <a:t>2018/7/10</a:t>
            </a:fld>
            <a:endParaRPr lang="zh-TW" altLang="en-US"/>
          </a:p>
        </p:txBody>
      </p:sp>
      <p:sp>
        <p:nvSpPr>
          <p:cNvPr id="5" name="頁尾版面配置區 4"/>
          <p:cNvSpPr>
            <a:spLocks noGrp="1"/>
          </p:cNvSpPr>
          <p:nvPr>
            <p:ph type="ftr" sz="quarter" idx="11"/>
          </p:nvPr>
        </p:nvSpPr>
        <p:spPr/>
        <p:txBody>
          <a:bodyPr/>
          <a:lstStyle/>
          <a:p>
            <a:r>
              <a:rPr lang="en-US" altLang="zh-TW" smtClean="0"/>
              <a:t>AMM WEEK 4</a:t>
            </a:r>
            <a:endParaRPr lang="zh-TW" altLang="en-US"/>
          </a:p>
        </p:txBody>
      </p:sp>
      <p:sp>
        <p:nvSpPr>
          <p:cNvPr id="6" name="投影片編號版面配置區 5"/>
          <p:cNvSpPr>
            <a:spLocks noGrp="1"/>
          </p:cNvSpPr>
          <p:nvPr>
            <p:ph type="sldNum" sz="quarter" idx="12"/>
          </p:nvPr>
        </p:nvSpPr>
        <p:spPr/>
        <p:txBody>
          <a:bodyPr/>
          <a:lstStyle/>
          <a:p>
            <a:fld id="{787CBEAB-AA0E-4252-B87A-E9ED6AB960E5}" type="slidenum">
              <a:rPr lang="zh-TW" altLang="en-US" smtClean="0"/>
              <a:t>‹#›</a:t>
            </a:fld>
            <a:endParaRPr lang="zh-TW" altLang="en-US"/>
          </a:p>
        </p:txBody>
      </p:sp>
    </p:spTree>
    <p:extLst>
      <p:ext uri="{BB962C8B-B14F-4D97-AF65-F5344CB8AC3E}">
        <p14:creationId xmlns:p14="http://schemas.microsoft.com/office/powerpoint/2010/main" val="41792158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5" name="Rectangle 8"/>
          <p:cNvSpPr/>
          <p:nvPr/>
        </p:nvSpPr>
        <p:spPr>
          <a:xfrm>
            <a:off x="9001125" y="4846638"/>
            <a:ext cx="142875" cy="20113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6" name="Rectangle 9"/>
          <p:cNvSpPr/>
          <p:nvPr/>
        </p:nvSpPr>
        <p:spPr>
          <a:xfrm>
            <a:off x="9001125" y="0"/>
            <a:ext cx="142875" cy="48466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smtClean="0"/>
              <a:t>按一下圖示以新增圖片</a:t>
            </a:r>
            <a:endParaRPr lang="en-US" noProof="0"/>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8" name="Title 7"/>
          <p:cNvSpPr>
            <a:spLocks noGrp="1"/>
          </p:cNvSpPr>
          <p:nvPr>
            <p:ph type="title"/>
          </p:nvPr>
        </p:nvSpPr>
        <p:spPr>
          <a:xfrm>
            <a:off x="457200" y="4953000"/>
            <a:ext cx="8153400" cy="762000"/>
          </a:xfrm>
        </p:spPr>
        <p:txBody>
          <a:bodyPr anchor="t"/>
          <a:lstStyle>
            <a:lvl1pPr>
              <a:defRPr sz="3200"/>
            </a:lvl1pPr>
          </a:lstStyle>
          <a:p>
            <a:r>
              <a:rPr lang="zh-TW" altLang="en-US" smtClean="0"/>
              <a:t>按一下以編輯母片標題樣式</a:t>
            </a:r>
            <a:endParaRPr lang="en-US" dirty="0"/>
          </a:p>
        </p:txBody>
      </p:sp>
      <p:sp>
        <p:nvSpPr>
          <p:cNvPr id="7" name="Date Placeholder 4"/>
          <p:cNvSpPr>
            <a:spLocks noGrp="1"/>
          </p:cNvSpPr>
          <p:nvPr>
            <p:ph type="dt" sz="half" idx="10"/>
          </p:nvPr>
        </p:nvSpPr>
        <p:spPr/>
        <p:txBody>
          <a:bodyPr/>
          <a:lstStyle>
            <a:lvl1pPr>
              <a:defRPr/>
            </a:lvl1pPr>
          </a:lstStyle>
          <a:p>
            <a:pPr>
              <a:defRPr/>
            </a:pPr>
            <a:fld id="{6639FF54-534D-49DB-AB45-A047CF178097}" type="datetime1">
              <a:rPr lang="zh-TW" altLang="en-US" smtClean="0">
                <a:solidFill>
                  <a:srgbClr val="292934"/>
                </a:solidFill>
              </a:rPr>
              <a:t>2018/7/10</a:t>
            </a:fld>
            <a:endParaRPr lang="zh-TW" altLang="en-US">
              <a:solidFill>
                <a:srgbClr val="292934"/>
              </a:solidFill>
            </a:endParaRPr>
          </a:p>
        </p:txBody>
      </p:sp>
      <p:sp>
        <p:nvSpPr>
          <p:cNvPr id="9" name="Footer Placeholder 5"/>
          <p:cNvSpPr>
            <a:spLocks noGrp="1"/>
          </p:cNvSpPr>
          <p:nvPr>
            <p:ph type="ftr" sz="quarter" idx="11"/>
          </p:nvPr>
        </p:nvSpPr>
        <p:spPr/>
        <p:txBody>
          <a:bodyPr/>
          <a:lstStyle>
            <a:lvl1pPr>
              <a:defRPr/>
            </a:lvl1pPr>
          </a:lstStyle>
          <a:p>
            <a:pPr>
              <a:defRPr/>
            </a:pPr>
            <a:r>
              <a:rPr lang="en-US" altLang="zh-TW" smtClean="0">
                <a:solidFill>
                  <a:srgbClr val="292934"/>
                </a:solidFill>
              </a:rPr>
              <a:t>AMM WEEK 4</a:t>
            </a:r>
            <a:endParaRPr lang="zh-TW" altLang="en-US">
              <a:solidFill>
                <a:srgbClr val="292934"/>
              </a:solidFill>
            </a:endParaRPr>
          </a:p>
        </p:txBody>
      </p:sp>
      <p:sp>
        <p:nvSpPr>
          <p:cNvPr id="10" name="Slide Number Placeholder 6"/>
          <p:cNvSpPr>
            <a:spLocks noGrp="1"/>
          </p:cNvSpPr>
          <p:nvPr>
            <p:ph type="sldNum" sz="quarter" idx="12"/>
          </p:nvPr>
        </p:nvSpPr>
        <p:spPr/>
        <p:txBody>
          <a:bodyPr/>
          <a:lstStyle>
            <a:lvl1pPr>
              <a:defRPr smtClean="0">
                <a:solidFill>
                  <a:schemeClr val="tx1"/>
                </a:solidFill>
              </a:defRPr>
            </a:lvl1pPr>
          </a:lstStyle>
          <a:p>
            <a:pPr>
              <a:defRPr/>
            </a:pPr>
            <a:fld id="{5524549F-3E04-4D90-864E-27BC2CA15DA9}" type="slidenum">
              <a:rPr lang="zh-TW" altLang="en-US">
                <a:solidFill>
                  <a:srgbClr val="292934"/>
                </a:solidFill>
              </a:rPr>
              <a:pPr>
                <a:defRPr/>
              </a:pPr>
              <a:t>‹#›</a:t>
            </a:fld>
            <a:endParaRPr lang="zh-TW" altLang="en-US">
              <a:solidFill>
                <a:srgbClr val="292934"/>
              </a:solidFill>
            </a:endParaRPr>
          </a:p>
        </p:txBody>
      </p:sp>
    </p:spTree>
    <p:extLst>
      <p:ext uri="{BB962C8B-B14F-4D97-AF65-F5344CB8AC3E}">
        <p14:creationId xmlns:p14="http://schemas.microsoft.com/office/powerpoint/2010/main" val="12390413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lvl1pPr>
              <a:defRPr/>
            </a:lvl1pPr>
          </a:lstStyle>
          <a:p>
            <a:pPr>
              <a:defRPr/>
            </a:pPr>
            <a:fld id="{037061BE-4097-49C2-A7C8-737151E099ED}" type="datetime1">
              <a:rPr lang="zh-TW" altLang="en-US" smtClean="0">
                <a:solidFill>
                  <a:srgbClr val="292934"/>
                </a:solidFill>
              </a:rPr>
              <a:t>2018/7/10</a:t>
            </a:fld>
            <a:endParaRPr lang="zh-TW" altLang="en-US">
              <a:solidFill>
                <a:srgbClr val="292934"/>
              </a:solidFill>
            </a:endParaRPr>
          </a:p>
        </p:txBody>
      </p:sp>
      <p:sp>
        <p:nvSpPr>
          <p:cNvPr id="5" name="Footer Placeholder 4"/>
          <p:cNvSpPr>
            <a:spLocks noGrp="1"/>
          </p:cNvSpPr>
          <p:nvPr>
            <p:ph type="ftr" sz="quarter" idx="11"/>
          </p:nvPr>
        </p:nvSpPr>
        <p:spPr/>
        <p:txBody>
          <a:bodyPr/>
          <a:lstStyle>
            <a:lvl1pPr>
              <a:defRPr/>
            </a:lvl1pPr>
          </a:lstStyle>
          <a:p>
            <a:pPr>
              <a:defRPr/>
            </a:pPr>
            <a:r>
              <a:rPr lang="en-US" altLang="zh-TW" smtClean="0">
                <a:solidFill>
                  <a:srgbClr val="292934"/>
                </a:solidFill>
              </a:rPr>
              <a:t>AMM WEEK 4</a:t>
            </a:r>
            <a:endParaRPr lang="zh-TW" altLang="en-US">
              <a:solidFill>
                <a:srgbClr val="292934"/>
              </a:solidFill>
            </a:endParaRPr>
          </a:p>
        </p:txBody>
      </p:sp>
      <p:sp>
        <p:nvSpPr>
          <p:cNvPr id="6" name="Slide Number Placeholder 5"/>
          <p:cNvSpPr>
            <a:spLocks noGrp="1"/>
          </p:cNvSpPr>
          <p:nvPr>
            <p:ph type="sldNum" sz="quarter" idx="12"/>
          </p:nvPr>
        </p:nvSpPr>
        <p:spPr/>
        <p:txBody>
          <a:bodyPr/>
          <a:lstStyle>
            <a:lvl1pPr>
              <a:defRPr/>
            </a:lvl1pPr>
          </a:lstStyle>
          <a:p>
            <a:pPr>
              <a:defRPr/>
            </a:pPr>
            <a:fld id="{0DFD03BE-D60F-4240-BAF4-2A4AED169AF5}" type="slidenum">
              <a:rPr lang="zh-TW" altLang="en-US">
                <a:solidFill>
                  <a:srgbClr val="D2533C"/>
                </a:solidFill>
              </a:rPr>
              <a:pPr>
                <a:defRPr/>
              </a:pPr>
              <a:t>‹#›</a:t>
            </a:fld>
            <a:endParaRPr lang="zh-TW" altLang="en-US">
              <a:solidFill>
                <a:srgbClr val="D2533C"/>
              </a:solidFill>
            </a:endParaRPr>
          </a:p>
        </p:txBody>
      </p:sp>
    </p:spTree>
    <p:extLst>
      <p:ext uri="{BB962C8B-B14F-4D97-AF65-F5344CB8AC3E}">
        <p14:creationId xmlns:p14="http://schemas.microsoft.com/office/powerpoint/2010/main" val="923322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lvl1pPr>
              <a:defRPr/>
            </a:lvl1pPr>
          </a:lstStyle>
          <a:p>
            <a:pPr>
              <a:defRPr/>
            </a:pPr>
            <a:fld id="{FD1B404F-C28A-431D-920F-EFF245F0E823}" type="datetime1">
              <a:rPr lang="zh-TW" altLang="en-US" smtClean="0">
                <a:solidFill>
                  <a:srgbClr val="292934"/>
                </a:solidFill>
              </a:rPr>
              <a:t>2018/7/10</a:t>
            </a:fld>
            <a:endParaRPr lang="zh-TW" altLang="en-US">
              <a:solidFill>
                <a:srgbClr val="292934"/>
              </a:solidFill>
            </a:endParaRPr>
          </a:p>
        </p:txBody>
      </p:sp>
      <p:sp>
        <p:nvSpPr>
          <p:cNvPr id="5" name="Footer Placeholder 4"/>
          <p:cNvSpPr>
            <a:spLocks noGrp="1"/>
          </p:cNvSpPr>
          <p:nvPr>
            <p:ph type="ftr" sz="quarter" idx="11"/>
          </p:nvPr>
        </p:nvSpPr>
        <p:spPr/>
        <p:txBody>
          <a:bodyPr/>
          <a:lstStyle>
            <a:lvl1pPr>
              <a:defRPr/>
            </a:lvl1pPr>
          </a:lstStyle>
          <a:p>
            <a:pPr>
              <a:defRPr/>
            </a:pPr>
            <a:r>
              <a:rPr lang="en-US" altLang="zh-TW" smtClean="0">
                <a:solidFill>
                  <a:srgbClr val="292934"/>
                </a:solidFill>
              </a:rPr>
              <a:t>AMM WEEK 4</a:t>
            </a:r>
            <a:endParaRPr lang="zh-TW" altLang="en-US">
              <a:solidFill>
                <a:srgbClr val="292934"/>
              </a:solidFill>
            </a:endParaRPr>
          </a:p>
        </p:txBody>
      </p:sp>
      <p:sp>
        <p:nvSpPr>
          <p:cNvPr id="6" name="Slide Number Placeholder 5"/>
          <p:cNvSpPr>
            <a:spLocks noGrp="1"/>
          </p:cNvSpPr>
          <p:nvPr>
            <p:ph type="sldNum" sz="quarter" idx="12"/>
          </p:nvPr>
        </p:nvSpPr>
        <p:spPr/>
        <p:txBody>
          <a:bodyPr/>
          <a:lstStyle>
            <a:lvl1pPr>
              <a:defRPr/>
            </a:lvl1pPr>
          </a:lstStyle>
          <a:p>
            <a:pPr>
              <a:defRPr/>
            </a:pPr>
            <a:fld id="{83EEACD4-E637-416D-88D5-DF9A3D1701A3}" type="slidenum">
              <a:rPr lang="zh-TW" altLang="en-US">
                <a:solidFill>
                  <a:srgbClr val="D2533C"/>
                </a:solidFill>
              </a:rPr>
              <a:pPr>
                <a:defRPr/>
              </a:pPr>
              <a:t>‹#›</a:t>
            </a:fld>
            <a:endParaRPr lang="zh-TW" altLang="en-US">
              <a:solidFill>
                <a:srgbClr val="D2533C"/>
              </a:solidFill>
            </a:endParaRPr>
          </a:p>
        </p:txBody>
      </p:sp>
    </p:spTree>
    <p:extLst>
      <p:ext uri="{BB962C8B-B14F-4D97-AF65-F5344CB8AC3E}">
        <p14:creationId xmlns:p14="http://schemas.microsoft.com/office/powerpoint/2010/main" val="3815748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573A147D-2A1C-4235-8886-65CD6FEA6B9B}" type="datetime1">
              <a:rPr lang="zh-TW" altLang="en-US" smtClean="0"/>
              <a:t>2018/7/10</a:t>
            </a:fld>
            <a:endParaRPr lang="zh-TW" altLang="en-US"/>
          </a:p>
        </p:txBody>
      </p:sp>
      <p:sp>
        <p:nvSpPr>
          <p:cNvPr id="5" name="頁尾版面配置區 4"/>
          <p:cNvSpPr>
            <a:spLocks noGrp="1"/>
          </p:cNvSpPr>
          <p:nvPr>
            <p:ph type="ftr" sz="quarter" idx="11"/>
          </p:nvPr>
        </p:nvSpPr>
        <p:spPr/>
        <p:txBody>
          <a:bodyPr/>
          <a:lstStyle/>
          <a:p>
            <a:r>
              <a:rPr lang="en-US" altLang="zh-TW" smtClean="0"/>
              <a:t>AMM WEEK 4</a:t>
            </a:r>
            <a:endParaRPr lang="zh-TW" altLang="en-US"/>
          </a:p>
        </p:txBody>
      </p:sp>
      <p:sp>
        <p:nvSpPr>
          <p:cNvPr id="6" name="投影片編號版面配置區 5"/>
          <p:cNvSpPr>
            <a:spLocks noGrp="1"/>
          </p:cNvSpPr>
          <p:nvPr>
            <p:ph type="sldNum" sz="quarter" idx="12"/>
          </p:nvPr>
        </p:nvSpPr>
        <p:spPr/>
        <p:txBody>
          <a:bodyPr/>
          <a:lstStyle/>
          <a:p>
            <a:fld id="{787CBEAB-AA0E-4252-B87A-E9ED6AB960E5}" type="slidenum">
              <a:rPr lang="zh-TW" altLang="en-US" smtClean="0"/>
              <a:t>‹#›</a:t>
            </a:fld>
            <a:endParaRPr lang="zh-TW" altLang="en-US"/>
          </a:p>
        </p:txBody>
      </p:sp>
    </p:spTree>
    <p:extLst>
      <p:ext uri="{BB962C8B-B14F-4D97-AF65-F5344CB8AC3E}">
        <p14:creationId xmlns:p14="http://schemas.microsoft.com/office/powerpoint/2010/main" val="3009169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6599BA43-44A1-4574-A7CD-28B355F4BD94}" type="datetime1">
              <a:rPr lang="zh-TW" altLang="en-US" smtClean="0"/>
              <a:t>2018/7/10</a:t>
            </a:fld>
            <a:endParaRPr lang="zh-TW" altLang="en-US"/>
          </a:p>
        </p:txBody>
      </p:sp>
      <p:sp>
        <p:nvSpPr>
          <p:cNvPr id="6" name="頁尾版面配置區 5"/>
          <p:cNvSpPr>
            <a:spLocks noGrp="1"/>
          </p:cNvSpPr>
          <p:nvPr>
            <p:ph type="ftr" sz="quarter" idx="11"/>
          </p:nvPr>
        </p:nvSpPr>
        <p:spPr/>
        <p:txBody>
          <a:bodyPr/>
          <a:lstStyle/>
          <a:p>
            <a:r>
              <a:rPr lang="en-US" altLang="zh-TW" smtClean="0"/>
              <a:t>AMM WEEK 4</a:t>
            </a:r>
            <a:endParaRPr lang="zh-TW" altLang="en-US"/>
          </a:p>
        </p:txBody>
      </p:sp>
      <p:sp>
        <p:nvSpPr>
          <p:cNvPr id="7" name="投影片編號版面配置區 6"/>
          <p:cNvSpPr>
            <a:spLocks noGrp="1"/>
          </p:cNvSpPr>
          <p:nvPr>
            <p:ph type="sldNum" sz="quarter" idx="12"/>
          </p:nvPr>
        </p:nvSpPr>
        <p:spPr/>
        <p:txBody>
          <a:bodyPr/>
          <a:lstStyle/>
          <a:p>
            <a:fld id="{787CBEAB-AA0E-4252-B87A-E9ED6AB960E5}" type="slidenum">
              <a:rPr lang="zh-TW" altLang="en-US" smtClean="0"/>
              <a:t>‹#›</a:t>
            </a:fld>
            <a:endParaRPr lang="zh-TW" altLang="en-US"/>
          </a:p>
        </p:txBody>
      </p:sp>
    </p:spTree>
    <p:extLst>
      <p:ext uri="{BB962C8B-B14F-4D97-AF65-F5344CB8AC3E}">
        <p14:creationId xmlns:p14="http://schemas.microsoft.com/office/powerpoint/2010/main" val="3245153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0B7A7DEE-3B70-46DD-8569-CC30C81777CE}" type="datetime1">
              <a:rPr lang="zh-TW" altLang="en-US" smtClean="0"/>
              <a:t>2018/7/10</a:t>
            </a:fld>
            <a:endParaRPr lang="zh-TW" altLang="en-US"/>
          </a:p>
        </p:txBody>
      </p:sp>
      <p:sp>
        <p:nvSpPr>
          <p:cNvPr id="8" name="頁尾版面配置區 7"/>
          <p:cNvSpPr>
            <a:spLocks noGrp="1"/>
          </p:cNvSpPr>
          <p:nvPr>
            <p:ph type="ftr" sz="quarter" idx="11"/>
          </p:nvPr>
        </p:nvSpPr>
        <p:spPr/>
        <p:txBody>
          <a:bodyPr/>
          <a:lstStyle/>
          <a:p>
            <a:r>
              <a:rPr lang="en-US" altLang="zh-TW" smtClean="0"/>
              <a:t>AMM WEEK 4</a:t>
            </a:r>
            <a:endParaRPr lang="zh-TW" altLang="en-US"/>
          </a:p>
        </p:txBody>
      </p:sp>
      <p:sp>
        <p:nvSpPr>
          <p:cNvPr id="9" name="投影片編號版面配置區 8"/>
          <p:cNvSpPr>
            <a:spLocks noGrp="1"/>
          </p:cNvSpPr>
          <p:nvPr>
            <p:ph type="sldNum" sz="quarter" idx="12"/>
          </p:nvPr>
        </p:nvSpPr>
        <p:spPr/>
        <p:txBody>
          <a:bodyPr/>
          <a:lstStyle/>
          <a:p>
            <a:fld id="{787CBEAB-AA0E-4252-B87A-E9ED6AB960E5}" type="slidenum">
              <a:rPr lang="zh-TW" altLang="en-US" smtClean="0"/>
              <a:t>‹#›</a:t>
            </a:fld>
            <a:endParaRPr lang="zh-TW" altLang="en-US"/>
          </a:p>
        </p:txBody>
      </p:sp>
    </p:spTree>
    <p:extLst>
      <p:ext uri="{BB962C8B-B14F-4D97-AF65-F5344CB8AC3E}">
        <p14:creationId xmlns:p14="http://schemas.microsoft.com/office/powerpoint/2010/main" val="1898695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7588C301-60D6-46E5-9682-F37A99EE1E4A}" type="datetime1">
              <a:rPr lang="zh-TW" altLang="en-US" smtClean="0"/>
              <a:t>2018/7/10</a:t>
            </a:fld>
            <a:endParaRPr lang="zh-TW" altLang="en-US"/>
          </a:p>
        </p:txBody>
      </p:sp>
      <p:sp>
        <p:nvSpPr>
          <p:cNvPr id="4" name="頁尾版面配置區 3"/>
          <p:cNvSpPr>
            <a:spLocks noGrp="1"/>
          </p:cNvSpPr>
          <p:nvPr>
            <p:ph type="ftr" sz="quarter" idx="11"/>
          </p:nvPr>
        </p:nvSpPr>
        <p:spPr/>
        <p:txBody>
          <a:bodyPr/>
          <a:lstStyle/>
          <a:p>
            <a:r>
              <a:rPr lang="en-US" altLang="zh-TW" smtClean="0"/>
              <a:t>AMM WEEK 4</a:t>
            </a:r>
            <a:endParaRPr lang="zh-TW" altLang="en-US"/>
          </a:p>
        </p:txBody>
      </p:sp>
      <p:sp>
        <p:nvSpPr>
          <p:cNvPr id="5" name="投影片編號版面配置區 4"/>
          <p:cNvSpPr>
            <a:spLocks noGrp="1"/>
          </p:cNvSpPr>
          <p:nvPr>
            <p:ph type="sldNum" sz="quarter" idx="12"/>
          </p:nvPr>
        </p:nvSpPr>
        <p:spPr/>
        <p:txBody>
          <a:bodyPr/>
          <a:lstStyle/>
          <a:p>
            <a:fld id="{787CBEAB-AA0E-4252-B87A-E9ED6AB960E5}" type="slidenum">
              <a:rPr lang="zh-TW" altLang="en-US" smtClean="0"/>
              <a:t>‹#›</a:t>
            </a:fld>
            <a:endParaRPr lang="zh-TW" altLang="en-US"/>
          </a:p>
        </p:txBody>
      </p:sp>
    </p:spTree>
    <p:extLst>
      <p:ext uri="{BB962C8B-B14F-4D97-AF65-F5344CB8AC3E}">
        <p14:creationId xmlns:p14="http://schemas.microsoft.com/office/powerpoint/2010/main" val="2876934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8C6856F0-C274-4BD4-A9B0-266C377D7723}" type="datetime1">
              <a:rPr lang="zh-TW" altLang="en-US" smtClean="0"/>
              <a:t>2018/7/10</a:t>
            </a:fld>
            <a:endParaRPr lang="zh-TW" altLang="en-US"/>
          </a:p>
        </p:txBody>
      </p:sp>
      <p:sp>
        <p:nvSpPr>
          <p:cNvPr id="3" name="頁尾版面配置區 2"/>
          <p:cNvSpPr>
            <a:spLocks noGrp="1"/>
          </p:cNvSpPr>
          <p:nvPr>
            <p:ph type="ftr" sz="quarter" idx="11"/>
          </p:nvPr>
        </p:nvSpPr>
        <p:spPr/>
        <p:txBody>
          <a:bodyPr/>
          <a:lstStyle/>
          <a:p>
            <a:r>
              <a:rPr lang="en-US" altLang="zh-TW" smtClean="0"/>
              <a:t>AMM WEEK 4</a:t>
            </a:r>
            <a:endParaRPr lang="zh-TW" altLang="en-US"/>
          </a:p>
        </p:txBody>
      </p:sp>
      <p:sp>
        <p:nvSpPr>
          <p:cNvPr id="4" name="投影片編號版面配置區 3"/>
          <p:cNvSpPr>
            <a:spLocks noGrp="1"/>
          </p:cNvSpPr>
          <p:nvPr>
            <p:ph type="sldNum" sz="quarter" idx="12"/>
          </p:nvPr>
        </p:nvSpPr>
        <p:spPr/>
        <p:txBody>
          <a:bodyPr/>
          <a:lstStyle/>
          <a:p>
            <a:fld id="{787CBEAB-AA0E-4252-B87A-E9ED6AB960E5}" type="slidenum">
              <a:rPr lang="zh-TW" altLang="en-US" smtClean="0"/>
              <a:t>‹#›</a:t>
            </a:fld>
            <a:endParaRPr lang="zh-TW" altLang="en-US"/>
          </a:p>
        </p:txBody>
      </p:sp>
    </p:spTree>
    <p:extLst>
      <p:ext uri="{BB962C8B-B14F-4D97-AF65-F5344CB8AC3E}">
        <p14:creationId xmlns:p14="http://schemas.microsoft.com/office/powerpoint/2010/main" val="3684043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61A11F3C-E1AB-4976-B205-8451B3255C01}" type="datetime1">
              <a:rPr lang="zh-TW" altLang="en-US" smtClean="0"/>
              <a:t>2018/7/10</a:t>
            </a:fld>
            <a:endParaRPr lang="zh-TW" altLang="en-US"/>
          </a:p>
        </p:txBody>
      </p:sp>
      <p:sp>
        <p:nvSpPr>
          <p:cNvPr id="6" name="頁尾版面配置區 5"/>
          <p:cNvSpPr>
            <a:spLocks noGrp="1"/>
          </p:cNvSpPr>
          <p:nvPr>
            <p:ph type="ftr" sz="quarter" idx="11"/>
          </p:nvPr>
        </p:nvSpPr>
        <p:spPr/>
        <p:txBody>
          <a:bodyPr/>
          <a:lstStyle/>
          <a:p>
            <a:r>
              <a:rPr lang="en-US" altLang="zh-TW" smtClean="0"/>
              <a:t>AMM WEEK 4</a:t>
            </a:r>
            <a:endParaRPr lang="zh-TW" altLang="en-US"/>
          </a:p>
        </p:txBody>
      </p:sp>
      <p:sp>
        <p:nvSpPr>
          <p:cNvPr id="7" name="投影片編號版面配置區 6"/>
          <p:cNvSpPr>
            <a:spLocks noGrp="1"/>
          </p:cNvSpPr>
          <p:nvPr>
            <p:ph type="sldNum" sz="quarter" idx="12"/>
          </p:nvPr>
        </p:nvSpPr>
        <p:spPr/>
        <p:txBody>
          <a:bodyPr/>
          <a:lstStyle/>
          <a:p>
            <a:fld id="{787CBEAB-AA0E-4252-B87A-E9ED6AB960E5}" type="slidenum">
              <a:rPr lang="zh-TW" altLang="en-US" smtClean="0"/>
              <a:t>‹#›</a:t>
            </a:fld>
            <a:endParaRPr lang="zh-TW" altLang="en-US"/>
          </a:p>
        </p:txBody>
      </p:sp>
    </p:spTree>
    <p:extLst>
      <p:ext uri="{BB962C8B-B14F-4D97-AF65-F5344CB8AC3E}">
        <p14:creationId xmlns:p14="http://schemas.microsoft.com/office/powerpoint/2010/main" val="1808130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7ED1C037-8D54-4432-889A-20285FB18C5C}" type="datetime1">
              <a:rPr lang="zh-TW" altLang="en-US" smtClean="0"/>
              <a:t>2018/7/10</a:t>
            </a:fld>
            <a:endParaRPr lang="zh-TW" altLang="en-US"/>
          </a:p>
        </p:txBody>
      </p:sp>
      <p:sp>
        <p:nvSpPr>
          <p:cNvPr id="6" name="頁尾版面配置區 5"/>
          <p:cNvSpPr>
            <a:spLocks noGrp="1"/>
          </p:cNvSpPr>
          <p:nvPr>
            <p:ph type="ftr" sz="quarter" idx="11"/>
          </p:nvPr>
        </p:nvSpPr>
        <p:spPr/>
        <p:txBody>
          <a:bodyPr/>
          <a:lstStyle/>
          <a:p>
            <a:r>
              <a:rPr lang="en-US" altLang="zh-TW" smtClean="0"/>
              <a:t>AMM WEEK 4</a:t>
            </a:r>
            <a:endParaRPr lang="zh-TW" altLang="en-US"/>
          </a:p>
        </p:txBody>
      </p:sp>
      <p:sp>
        <p:nvSpPr>
          <p:cNvPr id="7" name="投影片編號版面配置區 6"/>
          <p:cNvSpPr>
            <a:spLocks noGrp="1"/>
          </p:cNvSpPr>
          <p:nvPr>
            <p:ph type="sldNum" sz="quarter" idx="12"/>
          </p:nvPr>
        </p:nvSpPr>
        <p:spPr/>
        <p:txBody>
          <a:bodyPr/>
          <a:lstStyle/>
          <a:p>
            <a:fld id="{787CBEAB-AA0E-4252-B87A-E9ED6AB960E5}" type="slidenum">
              <a:rPr lang="zh-TW" altLang="en-US" smtClean="0"/>
              <a:t>‹#›</a:t>
            </a:fld>
            <a:endParaRPr lang="zh-TW" altLang="en-US"/>
          </a:p>
        </p:txBody>
      </p:sp>
    </p:spTree>
    <p:extLst>
      <p:ext uri="{BB962C8B-B14F-4D97-AF65-F5344CB8AC3E}">
        <p14:creationId xmlns:p14="http://schemas.microsoft.com/office/powerpoint/2010/main" val="2656776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DEB94B-E3E7-4916-9457-CC511EA528DC}" type="datetime1">
              <a:rPr lang="zh-TW" altLang="en-US" smtClean="0"/>
              <a:t>2018/7/10</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zh-TW" smtClean="0"/>
              <a:t>AMM WEEK 4</a:t>
            </a:r>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7CBEAB-AA0E-4252-B87A-E9ED6AB960E5}" type="slidenum">
              <a:rPr lang="zh-TW" altLang="en-US" smtClean="0"/>
              <a:t>‹#›</a:t>
            </a:fld>
            <a:endParaRPr lang="zh-TW" altLang="en-US"/>
          </a:p>
        </p:txBody>
      </p:sp>
    </p:spTree>
    <p:extLst>
      <p:ext uri="{BB962C8B-B14F-4D97-AF65-F5344CB8AC3E}">
        <p14:creationId xmlns:p14="http://schemas.microsoft.com/office/powerpoint/2010/main" val="20813494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5791200" cy="828675"/>
          </a:xfrm>
          <a:prstGeom prst="rect">
            <a:avLst/>
          </a:prstGeom>
        </p:spPr>
        <p:txBody>
          <a:bodyPr vert="horz" lIns="91440" tIns="45720" rIns="91440" bIns="45720" rtlCol="0" anchor="b">
            <a:normAutofit/>
          </a:bodyPr>
          <a:lstStyle/>
          <a:p>
            <a:r>
              <a:rPr lang="zh-TW" altLang="en-US" dirty="0" smtClean="0"/>
              <a:t>按一下以編輯母片標題樣式</a:t>
            </a:r>
            <a:endParaRPr lang="en-US" dirty="0"/>
          </a:p>
        </p:txBody>
      </p:sp>
      <p:sp>
        <p:nvSpPr>
          <p:cNvPr id="1027" name="Text Placeholder 2"/>
          <p:cNvSpPr>
            <a:spLocks noGrp="1"/>
          </p:cNvSpPr>
          <p:nvPr>
            <p:ph type="body" idx="1"/>
          </p:nvPr>
        </p:nvSpPr>
        <p:spPr bwMode="auto">
          <a:xfrm>
            <a:off x="457200" y="1371600"/>
            <a:ext cx="7620000" cy="475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en-US" dirty="0" smtClean="0"/>
          </a:p>
        </p:txBody>
      </p:sp>
      <p:sp>
        <p:nvSpPr>
          <p:cNvPr id="4" name="Date Placeholder 3"/>
          <p:cNvSpPr>
            <a:spLocks noGrp="1"/>
          </p:cNvSpPr>
          <p:nvPr>
            <p:ph type="dt" sz="half" idx="2"/>
          </p:nvPr>
        </p:nvSpPr>
        <p:spPr>
          <a:xfrm>
            <a:off x="457200" y="6172200"/>
            <a:ext cx="3429000" cy="304800"/>
          </a:xfrm>
          <a:prstGeom prst="rect">
            <a:avLst/>
          </a:prstGeom>
        </p:spPr>
        <p:txBody>
          <a:bodyPr vert="horz" lIns="91440" tIns="45720" rIns="91440" bIns="0" rtlCol="0" anchor="b"/>
          <a:lstStyle>
            <a:lvl1pPr algn="l" fontAlgn="auto">
              <a:spcBef>
                <a:spcPts val="0"/>
              </a:spcBef>
              <a:spcAft>
                <a:spcPts val="0"/>
              </a:spcAft>
              <a:defRPr kumimoji="0" sz="1000" smtClean="0">
                <a:solidFill>
                  <a:schemeClr val="tx1"/>
                </a:solidFill>
                <a:latin typeface="+mn-lt"/>
                <a:ea typeface="+mn-ea"/>
              </a:defRPr>
            </a:lvl1pPr>
          </a:lstStyle>
          <a:p>
            <a:pPr>
              <a:defRPr/>
            </a:pPr>
            <a:fld id="{3420B5A2-90DA-4B05-9513-8D1D7BB6353B}" type="datetime1">
              <a:rPr lang="zh-TW" altLang="en-US" smtClean="0">
                <a:solidFill>
                  <a:srgbClr val="292934"/>
                </a:solidFill>
              </a:rPr>
              <a:t>2018/7/10</a:t>
            </a:fld>
            <a:endParaRPr lang="zh-TW" altLang="en-US">
              <a:solidFill>
                <a:srgbClr val="292934"/>
              </a:solidFill>
            </a:endParaRPr>
          </a:p>
        </p:txBody>
      </p:sp>
      <p:sp>
        <p:nvSpPr>
          <p:cNvPr id="5" name="Footer Placeholder 4"/>
          <p:cNvSpPr>
            <a:spLocks noGrp="1"/>
          </p:cNvSpPr>
          <p:nvPr>
            <p:ph type="ftr" sz="quarter" idx="3"/>
          </p:nvPr>
        </p:nvSpPr>
        <p:spPr>
          <a:xfrm>
            <a:off x="457200" y="6492875"/>
            <a:ext cx="3429000" cy="284163"/>
          </a:xfrm>
          <a:prstGeom prst="rect">
            <a:avLst/>
          </a:prstGeom>
        </p:spPr>
        <p:txBody>
          <a:bodyPr vert="horz" lIns="91440" tIns="45720" rIns="91440" bIns="45720" rtlCol="0" anchor="t"/>
          <a:lstStyle>
            <a:lvl1pPr algn="l" fontAlgn="auto">
              <a:spcBef>
                <a:spcPts val="0"/>
              </a:spcBef>
              <a:spcAft>
                <a:spcPts val="0"/>
              </a:spcAft>
              <a:defRPr kumimoji="0" sz="1000">
                <a:solidFill>
                  <a:schemeClr val="tx1"/>
                </a:solidFill>
                <a:latin typeface="+mn-lt"/>
                <a:ea typeface="+mn-ea"/>
              </a:defRPr>
            </a:lvl1pPr>
          </a:lstStyle>
          <a:p>
            <a:pPr>
              <a:defRPr/>
            </a:pPr>
            <a:r>
              <a:rPr lang="en-US" altLang="zh-TW" smtClean="0">
                <a:solidFill>
                  <a:srgbClr val="292934"/>
                </a:solidFill>
              </a:rPr>
              <a:t>AMM WEEK 4</a:t>
            </a:r>
            <a:endParaRPr lang="zh-TW" altLang="en-US">
              <a:solidFill>
                <a:srgbClr val="292934"/>
              </a:solidFill>
            </a:endParaRPr>
          </a:p>
        </p:txBody>
      </p:sp>
      <p:sp>
        <p:nvSpPr>
          <p:cNvPr id="6" name="Slide Number Placeholder 5"/>
          <p:cNvSpPr>
            <a:spLocks noGrp="1"/>
          </p:cNvSpPr>
          <p:nvPr>
            <p:ph type="sldNum" sz="quarter" idx="4"/>
          </p:nvPr>
        </p:nvSpPr>
        <p:spPr>
          <a:xfrm rot="16200000">
            <a:off x="8227219" y="5885656"/>
            <a:ext cx="1316038" cy="365125"/>
          </a:xfrm>
          <a:prstGeom prst="rect">
            <a:avLst/>
          </a:prstGeom>
        </p:spPr>
        <p:txBody>
          <a:bodyPr vert="horz" lIns="91440" tIns="45720" rIns="91440" bIns="45720" rtlCol="0" anchor="ctr"/>
          <a:lstStyle>
            <a:lvl1pPr algn="l" fontAlgn="auto">
              <a:spcBef>
                <a:spcPts val="0"/>
              </a:spcBef>
              <a:spcAft>
                <a:spcPts val="0"/>
              </a:spcAft>
              <a:defRPr kumimoji="0" sz="2400" b="1" smtClean="0">
                <a:solidFill>
                  <a:schemeClr val="tx2"/>
                </a:solidFill>
                <a:latin typeface="+mn-lt"/>
                <a:ea typeface="+mn-ea"/>
              </a:defRPr>
            </a:lvl1pPr>
          </a:lstStyle>
          <a:p>
            <a:pPr>
              <a:defRPr/>
            </a:pPr>
            <a:fld id="{5800F016-AC5B-4B6D-8F84-1ED3A7853385}" type="slidenum">
              <a:rPr lang="zh-TW" altLang="en-US">
                <a:solidFill>
                  <a:srgbClr val="D2533C"/>
                </a:solidFill>
              </a:rPr>
              <a:pPr>
                <a:defRPr/>
              </a:pPr>
              <a:t>‹#›</a:t>
            </a:fld>
            <a:endParaRPr lang="zh-TW" altLang="en-US">
              <a:solidFill>
                <a:srgbClr val="D2533C"/>
              </a:solidFill>
            </a:endParaRPr>
          </a:p>
        </p:txBody>
      </p:sp>
      <p:grpSp>
        <p:nvGrpSpPr>
          <p:cNvPr id="1031" name="群組 14"/>
          <p:cNvGrpSpPr>
            <a:grpSpLocks/>
          </p:cNvGrpSpPr>
          <p:nvPr userDrawn="1"/>
        </p:nvGrpSpPr>
        <p:grpSpPr bwMode="auto">
          <a:xfrm>
            <a:off x="9001125" y="0"/>
            <a:ext cx="142875" cy="6858000"/>
            <a:chOff x="9001124" y="0"/>
            <a:chExt cx="142876" cy="6858000"/>
          </a:xfrm>
        </p:grpSpPr>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grpSp>
        <p:nvGrpSpPr>
          <p:cNvPr id="1032" name="群組 26"/>
          <p:cNvGrpSpPr>
            <a:grpSpLocks/>
          </p:cNvGrpSpPr>
          <p:nvPr userDrawn="1"/>
        </p:nvGrpSpPr>
        <p:grpSpPr bwMode="auto">
          <a:xfrm>
            <a:off x="0" y="0"/>
            <a:ext cx="142875" cy="6858000"/>
            <a:chOff x="9001124" y="0"/>
            <a:chExt cx="142876" cy="6858000"/>
          </a:xfrm>
        </p:grpSpPr>
        <p:sp>
          <p:nvSpPr>
            <p:cNvPr id="28" name="Rectangle 8"/>
            <p:cNvSpPr/>
            <p:nvPr/>
          </p:nvSpPr>
          <p:spPr>
            <a:xfrm>
              <a:off x="9001124" y="4846638"/>
              <a:ext cx="142876" cy="20113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9" name="Rectangle 9"/>
            <p:cNvSpPr/>
            <p:nvPr/>
          </p:nvSpPr>
          <p:spPr>
            <a:xfrm>
              <a:off x="9001124" y="0"/>
              <a:ext cx="142876" cy="48466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spTree>
    <p:extLst>
      <p:ext uri="{BB962C8B-B14F-4D97-AF65-F5344CB8AC3E}">
        <p14:creationId xmlns:p14="http://schemas.microsoft.com/office/powerpoint/2010/main" val="26329817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p:txStyles>
    <p:titleStyle>
      <a:lvl1pPr algn="l" rtl="0" fontAlgn="base">
        <a:spcBef>
          <a:spcPct val="0"/>
        </a:spcBef>
        <a:spcAft>
          <a:spcPct val="0"/>
        </a:spcAft>
        <a:defRPr sz="3600" b="1" kern="1200" cap="none" spc="-60">
          <a:solidFill>
            <a:schemeClr val="tx2"/>
          </a:solidFill>
          <a:effectLst>
            <a:outerShdw blurRad="38100" dist="38100" dir="2700000" algn="tl">
              <a:srgbClr val="000000">
                <a:alpha val="43137"/>
              </a:srgbClr>
            </a:outerShdw>
          </a:effectLst>
          <a:latin typeface="+mj-lt"/>
          <a:ea typeface="+mj-ea"/>
          <a:cs typeface="+mj-cs"/>
        </a:defRPr>
      </a:lvl1pPr>
      <a:lvl2pPr algn="l" rtl="0" fontAlgn="base">
        <a:spcBef>
          <a:spcPct val="0"/>
        </a:spcBef>
        <a:spcAft>
          <a:spcPct val="0"/>
        </a:spcAft>
        <a:defRPr sz="3600">
          <a:solidFill>
            <a:schemeClr val="tx2"/>
          </a:solidFill>
          <a:latin typeface="Arial Black" pitchFamily="34" charset="0"/>
          <a:ea typeface="微軟正黑體" pitchFamily="34" charset="-120"/>
        </a:defRPr>
      </a:lvl2pPr>
      <a:lvl3pPr algn="l" rtl="0" fontAlgn="base">
        <a:spcBef>
          <a:spcPct val="0"/>
        </a:spcBef>
        <a:spcAft>
          <a:spcPct val="0"/>
        </a:spcAft>
        <a:defRPr sz="3600">
          <a:solidFill>
            <a:schemeClr val="tx2"/>
          </a:solidFill>
          <a:latin typeface="Arial Black" pitchFamily="34" charset="0"/>
          <a:ea typeface="微軟正黑體" pitchFamily="34" charset="-120"/>
        </a:defRPr>
      </a:lvl3pPr>
      <a:lvl4pPr algn="l" rtl="0" fontAlgn="base">
        <a:spcBef>
          <a:spcPct val="0"/>
        </a:spcBef>
        <a:spcAft>
          <a:spcPct val="0"/>
        </a:spcAft>
        <a:defRPr sz="3600">
          <a:solidFill>
            <a:schemeClr val="tx2"/>
          </a:solidFill>
          <a:latin typeface="Arial Black" pitchFamily="34" charset="0"/>
          <a:ea typeface="微軟正黑體" pitchFamily="34" charset="-120"/>
        </a:defRPr>
      </a:lvl4pPr>
      <a:lvl5pPr algn="l" rtl="0" fontAlgn="base">
        <a:spcBef>
          <a:spcPct val="0"/>
        </a:spcBef>
        <a:spcAft>
          <a:spcPct val="0"/>
        </a:spcAft>
        <a:defRPr sz="3600">
          <a:solidFill>
            <a:schemeClr val="tx2"/>
          </a:solidFill>
          <a:latin typeface="Arial Black" pitchFamily="34" charset="0"/>
          <a:ea typeface="微軟正黑體" pitchFamily="34" charset="-120"/>
        </a:defRPr>
      </a:lvl5pPr>
      <a:lvl6pPr marL="457200" algn="l" rtl="0" fontAlgn="base">
        <a:spcBef>
          <a:spcPct val="0"/>
        </a:spcBef>
        <a:spcAft>
          <a:spcPct val="0"/>
        </a:spcAft>
        <a:defRPr sz="3600">
          <a:solidFill>
            <a:schemeClr val="tx2"/>
          </a:solidFill>
          <a:latin typeface="Arial Black" pitchFamily="34" charset="0"/>
          <a:ea typeface="微軟正黑體" pitchFamily="34" charset="-120"/>
        </a:defRPr>
      </a:lvl6pPr>
      <a:lvl7pPr marL="914400" algn="l" rtl="0" fontAlgn="base">
        <a:spcBef>
          <a:spcPct val="0"/>
        </a:spcBef>
        <a:spcAft>
          <a:spcPct val="0"/>
        </a:spcAft>
        <a:defRPr sz="3600">
          <a:solidFill>
            <a:schemeClr val="tx2"/>
          </a:solidFill>
          <a:latin typeface="Arial Black" pitchFamily="34" charset="0"/>
          <a:ea typeface="微軟正黑體" pitchFamily="34" charset="-120"/>
        </a:defRPr>
      </a:lvl7pPr>
      <a:lvl8pPr marL="1371600" algn="l" rtl="0" fontAlgn="base">
        <a:spcBef>
          <a:spcPct val="0"/>
        </a:spcBef>
        <a:spcAft>
          <a:spcPct val="0"/>
        </a:spcAft>
        <a:defRPr sz="3600">
          <a:solidFill>
            <a:schemeClr val="tx2"/>
          </a:solidFill>
          <a:latin typeface="Arial Black" pitchFamily="34" charset="0"/>
          <a:ea typeface="微軟正黑體" pitchFamily="34" charset="-120"/>
        </a:defRPr>
      </a:lvl8pPr>
      <a:lvl9pPr marL="1828800" algn="l" rtl="0" fontAlgn="base">
        <a:spcBef>
          <a:spcPct val="0"/>
        </a:spcBef>
        <a:spcAft>
          <a:spcPct val="0"/>
        </a:spcAft>
        <a:defRPr sz="3600">
          <a:solidFill>
            <a:schemeClr val="tx2"/>
          </a:solidFill>
          <a:latin typeface="Arial Black" pitchFamily="34" charset="0"/>
          <a:ea typeface="微軟正黑體" pitchFamily="34" charset="-120"/>
        </a:defRPr>
      </a:lvl9pPr>
    </p:titleStyle>
    <p:bodyStyle>
      <a:lvl1pPr algn="l" rtl="0" fontAlgn="base">
        <a:spcBef>
          <a:spcPct val="20000"/>
        </a:spcBef>
        <a:spcAft>
          <a:spcPts val="600"/>
        </a:spcAft>
        <a:buFont typeface="Arial" pitchFamily="34" charset="0"/>
        <a:defRPr sz="2800" b="1" kern="1200">
          <a:solidFill>
            <a:schemeClr val="tx1"/>
          </a:solidFill>
          <a:latin typeface="+mn-lt"/>
          <a:ea typeface="+mn-ea"/>
          <a:cs typeface="+mn-cs"/>
        </a:defRPr>
      </a:lvl1pPr>
      <a:lvl2pPr marL="457200" indent="-182563" algn="l" rtl="0" fontAlgn="base">
        <a:spcBef>
          <a:spcPct val="20000"/>
        </a:spcBef>
        <a:spcAft>
          <a:spcPct val="0"/>
        </a:spcAft>
        <a:buClr>
          <a:schemeClr val="tx2"/>
        </a:buClr>
        <a:buFont typeface="Arial" pitchFamily="34"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pitchFamily="34" charset="0"/>
        <a:buChar char="•"/>
        <a:defRPr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pitchFamily="34"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3.xml"/><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gif"/><Relationship Id="rId1" Type="http://schemas.openxmlformats.org/officeDocument/2006/relationships/slideLayout" Target="../slideLayouts/slideLayout13.xml"/><Relationship Id="rId5" Type="http://schemas.microsoft.com/office/2007/relationships/hdphoto" Target="../media/hdphoto3.wdp"/><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pn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3.jpeg"/><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3.xml"/><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gif"/><Relationship Id="rId1" Type="http://schemas.openxmlformats.org/officeDocument/2006/relationships/slideLayout" Target="../slideLayouts/slideLayout13.xml"/><Relationship Id="rId4" Type="http://schemas.openxmlformats.org/officeDocument/2006/relationships/image" Target="../media/image3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3.xml"/><Relationship Id="rId4" Type="http://schemas.openxmlformats.org/officeDocument/2006/relationships/image" Target="../media/image42.jpg"/></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13.xml"/><Relationship Id="rId4" Type="http://schemas.openxmlformats.org/officeDocument/2006/relationships/image" Target="../media/image45.jpeg"/></Relationships>
</file>

<file path=ppt/slides/_rels/slide26.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13.xml"/><Relationship Id="rId4" Type="http://schemas.openxmlformats.org/officeDocument/2006/relationships/image" Target="../media/image49.jpg"/></Relationships>
</file>

<file path=ppt/slides/_rels/slide2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image" Target="../media/image53.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13.xml"/><Relationship Id="rId4" Type="http://schemas.openxmlformats.org/officeDocument/2006/relationships/image" Target="../media/image57.jpg"/></Relationships>
</file>

<file path=ppt/slides/_rels/slide3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13.xml"/><Relationship Id="rId4" Type="http://schemas.openxmlformats.org/officeDocument/2006/relationships/image" Target="../media/image66.jpg"/></Relationships>
</file>

<file path=ppt/slides/_rels/slide37.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69.jpg"/><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0.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jpeg"/><Relationship Id="rId1" Type="http://schemas.openxmlformats.org/officeDocument/2006/relationships/slideLayout" Target="../slideLayouts/slideLayout13.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66700" y="3068960"/>
            <a:ext cx="8534400" cy="3124200"/>
          </a:xfrm>
        </p:spPr>
        <p:txBody>
          <a:bodyPr>
            <a:normAutofit/>
          </a:bodyPr>
          <a:lstStyle/>
          <a:p>
            <a:pPr algn="ctr" eaLnBrk="1" fontAlgn="auto" hangingPunct="1">
              <a:spcAft>
                <a:spcPts val="0"/>
              </a:spcAft>
              <a:defRPr/>
            </a:pPr>
            <a:r>
              <a:rPr lang="en-US" sz="2800" dirty="0" smtClean="0">
                <a:solidFill>
                  <a:srgbClr val="0070C0"/>
                </a:solidFill>
                <a:latin typeface="Times New Roman" panose="02020603050405020304" pitchFamily="18" charset="0"/>
                <a:cs typeface="Times New Roman" panose="02020603050405020304" pitchFamily="18" charset="0"/>
              </a:rPr>
              <a:t>Consumer behavior</a:t>
            </a:r>
          </a:p>
          <a:p>
            <a:pPr eaLnBrk="1" fontAlgn="auto" hangingPunct="1">
              <a:spcAft>
                <a:spcPts val="0"/>
              </a:spcAft>
              <a:defRPr/>
            </a:pPr>
            <a:endParaRPr lang="en-US" sz="1800" dirty="0" smtClean="0">
              <a:solidFill>
                <a:srgbClr val="002060"/>
              </a:solidFill>
              <a:latin typeface="Times New Roman" pitchFamily="18" charset="0"/>
              <a:cs typeface="Times New Roman" pitchFamily="18" charset="0"/>
            </a:endParaRPr>
          </a:p>
          <a:p>
            <a:pPr eaLnBrk="1" fontAlgn="auto" hangingPunct="1">
              <a:spcAft>
                <a:spcPts val="0"/>
              </a:spcAft>
              <a:buFont typeface="Wingdings 2"/>
              <a:buNone/>
              <a:defRPr/>
            </a:pPr>
            <a:r>
              <a:rPr lang="en-US" sz="1800" dirty="0" smtClean="0">
                <a:solidFill>
                  <a:srgbClr val="002060"/>
                </a:solidFill>
                <a:latin typeface="Times New Roman" pitchFamily="18" charset="0"/>
                <a:cs typeface="Times New Roman" pitchFamily="18" charset="0"/>
              </a:rPr>
              <a:t>Presented By</a:t>
            </a:r>
          </a:p>
          <a:p>
            <a:pPr eaLnBrk="1" fontAlgn="auto" hangingPunct="1">
              <a:spcAft>
                <a:spcPts val="0"/>
              </a:spcAft>
              <a:buFont typeface="Wingdings 2"/>
              <a:buNone/>
              <a:defRPr/>
            </a:pPr>
            <a:r>
              <a:rPr lang="en-US" sz="1800" dirty="0" smtClean="0">
                <a:solidFill>
                  <a:srgbClr val="002060"/>
                </a:solidFill>
                <a:latin typeface="Times New Roman" pitchFamily="18" charset="0"/>
                <a:cs typeface="Times New Roman" pitchFamily="18" charset="0"/>
              </a:rPr>
              <a:t>Dr. Uma Shankar Singh</a:t>
            </a:r>
          </a:p>
          <a:p>
            <a:pPr eaLnBrk="1" fontAlgn="auto" hangingPunct="1">
              <a:spcAft>
                <a:spcPts val="0"/>
              </a:spcAft>
              <a:buFont typeface="Wingdings 2"/>
              <a:buNone/>
              <a:defRPr/>
            </a:pPr>
            <a:r>
              <a:rPr lang="en-US" sz="1800" dirty="0" smtClean="0">
                <a:solidFill>
                  <a:srgbClr val="002060"/>
                </a:solidFill>
                <a:latin typeface="Times New Roman" pitchFamily="18" charset="0"/>
                <a:cs typeface="Times New Roman" pitchFamily="18" charset="0"/>
              </a:rPr>
              <a:t>Faculty of administrative science and economics</a:t>
            </a:r>
          </a:p>
          <a:p>
            <a:pPr eaLnBrk="1" fontAlgn="auto" hangingPunct="1">
              <a:spcAft>
                <a:spcPts val="0"/>
              </a:spcAft>
              <a:buFont typeface="Wingdings 2"/>
              <a:buNone/>
              <a:defRPr/>
            </a:pPr>
            <a:r>
              <a:rPr lang="en-US" sz="1800" dirty="0" smtClean="0">
                <a:solidFill>
                  <a:srgbClr val="002060"/>
                </a:solidFill>
                <a:latin typeface="Times New Roman" pitchFamily="18" charset="0"/>
                <a:cs typeface="Times New Roman" pitchFamily="18" charset="0"/>
              </a:rPr>
              <a:t>ISHIK University</a:t>
            </a:r>
            <a:endParaRPr lang="en-US" sz="1800" dirty="0">
              <a:solidFill>
                <a:srgbClr val="002060"/>
              </a:solidFill>
              <a:latin typeface="Times New Roman" pitchFamily="18" charset="0"/>
              <a:cs typeface="Times New Roman" pitchFamily="18" charset="0"/>
            </a:endParaRPr>
          </a:p>
        </p:txBody>
      </p:sp>
      <p:sp>
        <p:nvSpPr>
          <p:cNvPr id="14339" name="Title 1"/>
          <p:cNvSpPr>
            <a:spLocks noGrp="1"/>
          </p:cNvSpPr>
          <p:nvPr>
            <p:ph type="ctrTitle"/>
          </p:nvPr>
        </p:nvSpPr>
        <p:spPr>
          <a:xfrm>
            <a:off x="971600" y="-180020"/>
            <a:ext cx="6732240" cy="360040"/>
          </a:xfrm>
        </p:spPr>
        <p:txBody>
          <a:bodyPr/>
          <a:lstStyle/>
          <a:p>
            <a:pPr algn="ctr" eaLnBrk="1" hangingPunct="1"/>
            <a:r>
              <a:rPr lang="en-US" altLang="en-US" sz="4800" b="1" dirty="0" smtClean="0">
                <a:solidFill>
                  <a:srgbClr val="0070C0"/>
                </a:solidFill>
                <a:latin typeface="Times New Roman" panose="02020603050405020304" pitchFamily="18" charset="0"/>
                <a:cs typeface="Times New Roman" panose="02020603050405020304" pitchFamily="18" charset="0"/>
              </a:rPr>
              <a:t> </a:t>
            </a:r>
            <a:br>
              <a:rPr lang="en-US" altLang="en-US" sz="4800" b="1" dirty="0" smtClean="0">
                <a:solidFill>
                  <a:srgbClr val="0070C0"/>
                </a:solidFill>
                <a:latin typeface="Times New Roman" panose="02020603050405020304" pitchFamily="18" charset="0"/>
                <a:cs typeface="Times New Roman" panose="02020603050405020304" pitchFamily="18" charset="0"/>
              </a:rPr>
            </a:br>
            <a:r>
              <a:rPr lang="en-US" altLang="en-US" sz="4800" b="1" dirty="0" smtClean="0">
                <a:solidFill>
                  <a:srgbClr val="0070C0"/>
                </a:solidFill>
                <a:latin typeface="Times New Roman" panose="02020603050405020304" pitchFamily="18" charset="0"/>
                <a:cs typeface="Times New Roman" panose="02020603050405020304" pitchFamily="18" charset="0"/>
              </a:rPr>
              <a:t/>
            </a:r>
            <a:br>
              <a:rPr lang="en-US" altLang="en-US" sz="4800" b="1" dirty="0" smtClean="0">
                <a:solidFill>
                  <a:srgbClr val="0070C0"/>
                </a:solidFill>
                <a:latin typeface="Times New Roman" panose="02020603050405020304" pitchFamily="18" charset="0"/>
                <a:cs typeface="Times New Roman" panose="02020603050405020304" pitchFamily="18" charset="0"/>
              </a:rPr>
            </a:br>
            <a:r>
              <a:rPr lang="en-US" altLang="en-US" sz="4800" b="1" dirty="0" smtClean="0">
                <a:solidFill>
                  <a:srgbClr val="0070C0"/>
                </a:solidFill>
                <a:latin typeface="Times New Roman" panose="02020603050405020304" pitchFamily="18" charset="0"/>
                <a:cs typeface="Times New Roman" panose="02020603050405020304" pitchFamily="18" charset="0"/>
              </a:rPr>
              <a:t/>
            </a:r>
            <a:br>
              <a:rPr lang="en-US" altLang="en-US" sz="4800" b="1" dirty="0" smtClean="0">
                <a:solidFill>
                  <a:srgbClr val="0070C0"/>
                </a:solidFill>
                <a:latin typeface="Times New Roman" panose="02020603050405020304" pitchFamily="18" charset="0"/>
                <a:cs typeface="Times New Roman" panose="02020603050405020304" pitchFamily="18" charset="0"/>
              </a:rPr>
            </a:br>
            <a:r>
              <a:rPr lang="en-US" altLang="en-US" sz="4800" b="1" dirty="0" smtClean="0">
                <a:solidFill>
                  <a:srgbClr val="0070C0"/>
                </a:solidFill>
                <a:latin typeface="Times New Roman" panose="02020603050405020304" pitchFamily="18" charset="0"/>
                <a:cs typeface="Times New Roman" panose="02020603050405020304" pitchFamily="18" charset="0"/>
              </a:rPr>
              <a:t/>
            </a:r>
            <a:br>
              <a:rPr lang="en-US" altLang="en-US" sz="4800" b="1" dirty="0" smtClean="0">
                <a:solidFill>
                  <a:srgbClr val="0070C0"/>
                </a:solidFill>
                <a:latin typeface="Times New Roman" panose="02020603050405020304" pitchFamily="18" charset="0"/>
                <a:cs typeface="Times New Roman" panose="02020603050405020304" pitchFamily="18" charset="0"/>
              </a:rPr>
            </a:br>
            <a:r>
              <a:rPr lang="en-US" altLang="en-US" sz="4800" b="1" dirty="0" smtClean="0">
                <a:solidFill>
                  <a:srgbClr val="0070C0"/>
                </a:solidFill>
                <a:latin typeface="Times New Roman" panose="02020603050405020304" pitchFamily="18" charset="0"/>
                <a:cs typeface="Times New Roman" panose="02020603050405020304" pitchFamily="18" charset="0"/>
              </a:rPr>
              <a:t/>
            </a:r>
            <a:br>
              <a:rPr lang="en-US" altLang="en-US" sz="4800" b="1" dirty="0" smtClean="0">
                <a:solidFill>
                  <a:srgbClr val="0070C0"/>
                </a:solidFill>
                <a:latin typeface="Times New Roman" panose="02020603050405020304" pitchFamily="18" charset="0"/>
                <a:cs typeface="Times New Roman" panose="02020603050405020304" pitchFamily="18" charset="0"/>
              </a:rPr>
            </a:br>
            <a:r>
              <a:rPr lang="en-US" altLang="en-US" sz="5400" b="1" dirty="0" smtClean="0">
                <a:solidFill>
                  <a:srgbClr val="00B050"/>
                </a:solidFill>
                <a:latin typeface="Times New Roman" panose="02020603050405020304" pitchFamily="18" charset="0"/>
                <a:cs typeface="Times New Roman" panose="02020603050405020304" pitchFamily="18" charset="0"/>
              </a:rPr>
              <a:t>ADV</a:t>
            </a:r>
            <a:r>
              <a:rPr lang="en-US" altLang="en-US" sz="5400" b="1" dirty="0" smtClean="0">
                <a:solidFill>
                  <a:srgbClr val="FFC000"/>
                </a:solidFill>
                <a:latin typeface="Times New Roman" panose="02020603050405020304" pitchFamily="18" charset="0"/>
                <a:cs typeface="Times New Roman" panose="02020603050405020304" pitchFamily="18" charset="0"/>
              </a:rPr>
              <a:t>AN</a:t>
            </a:r>
            <a:r>
              <a:rPr lang="en-US" altLang="en-US" sz="5400" b="1" dirty="0" smtClean="0">
                <a:solidFill>
                  <a:srgbClr val="7030A0"/>
                </a:solidFill>
                <a:latin typeface="Times New Roman" panose="02020603050405020304" pitchFamily="18" charset="0"/>
                <a:cs typeface="Times New Roman" panose="02020603050405020304" pitchFamily="18" charset="0"/>
              </a:rPr>
              <a:t>CED</a:t>
            </a:r>
            <a:br>
              <a:rPr lang="en-US" altLang="en-US" sz="5400" b="1" dirty="0" smtClean="0">
                <a:solidFill>
                  <a:srgbClr val="7030A0"/>
                </a:solidFill>
                <a:latin typeface="Times New Roman" panose="02020603050405020304" pitchFamily="18" charset="0"/>
                <a:cs typeface="Times New Roman" panose="02020603050405020304" pitchFamily="18" charset="0"/>
              </a:rPr>
            </a:br>
            <a:r>
              <a:rPr lang="en-US" altLang="en-US" sz="5400" b="1" dirty="0" smtClean="0">
                <a:solidFill>
                  <a:srgbClr val="00B050"/>
                </a:solidFill>
                <a:latin typeface="Times New Roman" panose="02020603050405020304" pitchFamily="18" charset="0"/>
                <a:cs typeface="Times New Roman" panose="02020603050405020304" pitchFamily="18" charset="0"/>
              </a:rPr>
              <a:t>MAR</a:t>
            </a:r>
            <a:r>
              <a:rPr lang="en-US" altLang="en-US" sz="5400" b="1" dirty="0" smtClean="0">
                <a:solidFill>
                  <a:srgbClr val="FFC000"/>
                </a:solidFill>
                <a:latin typeface="Times New Roman" panose="02020603050405020304" pitchFamily="18" charset="0"/>
                <a:cs typeface="Times New Roman" panose="02020603050405020304" pitchFamily="18" charset="0"/>
              </a:rPr>
              <a:t>KE</a:t>
            </a:r>
            <a:r>
              <a:rPr lang="en-US" altLang="en-US" sz="5400" b="1" dirty="0" smtClean="0">
                <a:solidFill>
                  <a:srgbClr val="7030A0"/>
                </a:solidFill>
                <a:latin typeface="Times New Roman" panose="02020603050405020304" pitchFamily="18" charset="0"/>
                <a:cs typeface="Times New Roman" panose="02020603050405020304" pitchFamily="18" charset="0"/>
              </a:rPr>
              <a:t>TING</a:t>
            </a:r>
            <a:r>
              <a:rPr lang="en-US" altLang="en-US" sz="5400" b="1" dirty="0" smtClean="0">
                <a:solidFill>
                  <a:srgbClr val="00B050"/>
                </a:solidFill>
                <a:latin typeface="Times New Roman" panose="02020603050405020304" pitchFamily="18" charset="0"/>
                <a:cs typeface="Times New Roman" panose="02020603050405020304" pitchFamily="18" charset="0"/>
              </a:rPr>
              <a:t> MAN</a:t>
            </a:r>
            <a:r>
              <a:rPr lang="en-US" altLang="en-US" sz="5400" b="1" dirty="0" smtClean="0">
                <a:solidFill>
                  <a:srgbClr val="FFC000"/>
                </a:solidFill>
                <a:latin typeface="Times New Roman" panose="02020603050405020304" pitchFamily="18" charset="0"/>
                <a:cs typeface="Times New Roman" panose="02020603050405020304" pitchFamily="18" charset="0"/>
              </a:rPr>
              <a:t>AGE</a:t>
            </a:r>
            <a:r>
              <a:rPr lang="en-US" altLang="en-US" sz="5400" b="1" dirty="0" smtClean="0">
                <a:solidFill>
                  <a:srgbClr val="7030A0"/>
                </a:solidFill>
                <a:latin typeface="Times New Roman" panose="02020603050405020304" pitchFamily="18" charset="0"/>
                <a:cs typeface="Times New Roman" panose="02020603050405020304" pitchFamily="18" charset="0"/>
              </a:rPr>
              <a:t>MENT</a:t>
            </a:r>
            <a:r>
              <a:rPr lang="en-US" altLang="en-US" sz="8000" b="1" dirty="0" smtClean="0">
                <a:solidFill>
                  <a:srgbClr val="FF0000"/>
                </a:solidFill>
                <a:latin typeface="Times New Roman" panose="02020603050405020304" pitchFamily="18" charset="0"/>
                <a:cs typeface="Times New Roman" panose="02020603050405020304" pitchFamily="18" charset="0"/>
              </a:rPr>
              <a:t/>
            </a:r>
            <a:br>
              <a:rPr lang="en-US" altLang="en-US" sz="8000" b="1" dirty="0" smtClean="0">
                <a:solidFill>
                  <a:srgbClr val="FF0000"/>
                </a:solidFill>
                <a:latin typeface="Times New Roman" panose="02020603050405020304" pitchFamily="18" charset="0"/>
                <a:cs typeface="Times New Roman" panose="02020603050405020304" pitchFamily="18" charset="0"/>
              </a:rPr>
            </a:br>
            <a:endParaRPr lang="en-US" altLang="en-US" sz="4800" b="1" dirty="0" smtClean="0">
              <a:solidFill>
                <a:srgbClr val="0070C0"/>
              </a:solidFill>
              <a:latin typeface="Times New Roman" panose="02020603050405020304" pitchFamily="18" charset="0"/>
              <a:cs typeface="Times New Roman" panose="02020603050405020304" pitchFamily="18" charset="0"/>
            </a:endParaRPr>
          </a:p>
        </p:txBody>
      </p:sp>
      <p:pic>
        <p:nvPicPr>
          <p:cNvPr id="14340" name="Picture 4" descr="C:\Users\Uma\Desktop\ISHIK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4953000"/>
            <a:ext cx="26670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0057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solidFill>
                  <a:srgbClr val="000000"/>
                </a:solidFill>
              </a:rPr>
              <a:t>Subculture</a:t>
            </a:r>
            <a:endParaRPr lang="zh-TW" altLang="en-US" dirty="0">
              <a:solidFill>
                <a:srgbClr val="000000"/>
              </a:solidFill>
            </a:endParaRPr>
          </a:p>
        </p:txBody>
      </p:sp>
      <p:sp>
        <p:nvSpPr>
          <p:cNvPr id="3" name="內容版面配置區 2"/>
          <p:cNvSpPr>
            <a:spLocks noGrp="1"/>
          </p:cNvSpPr>
          <p:nvPr>
            <p:ph idx="1"/>
          </p:nvPr>
        </p:nvSpPr>
        <p:spPr/>
        <p:txBody>
          <a:bodyPr/>
          <a:lstStyle/>
          <a:p>
            <a:r>
              <a:rPr lang="en-US" altLang="zh-TW" dirty="0" smtClean="0"/>
              <a:t>Each culture contains smaller </a:t>
            </a:r>
            <a:r>
              <a:rPr lang="en-US" altLang="zh-TW" b="1" dirty="0" smtClean="0"/>
              <a:t>subcultures, </a:t>
            </a:r>
            <a:r>
              <a:rPr lang="en-US" altLang="zh-TW" dirty="0" smtClean="0"/>
              <a:t>or groups of people with shared value systems based on common life experiences and situations.</a:t>
            </a:r>
            <a:endParaRPr lang="zh-TW" altLang="en-US" dirty="0"/>
          </a:p>
        </p:txBody>
      </p:sp>
      <p:grpSp>
        <p:nvGrpSpPr>
          <p:cNvPr id="4" name="群組 3"/>
          <p:cNvGrpSpPr/>
          <p:nvPr/>
        </p:nvGrpSpPr>
        <p:grpSpPr>
          <a:xfrm>
            <a:off x="395536" y="4437112"/>
            <a:ext cx="8208912" cy="2036713"/>
            <a:chOff x="923925" y="5119688"/>
            <a:chExt cx="7164388" cy="1354137"/>
          </a:xfrm>
        </p:grpSpPr>
        <p:sp>
          <p:nvSpPr>
            <p:cNvPr id="5" name="AutoShape 9"/>
            <p:cNvSpPr>
              <a:spLocks noChangeArrowheads="1"/>
            </p:cNvSpPr>
            <p:nvPr/>
          </p:nvSpPr>
          <p:spPr bwMode="auto">
            <a:xfrm>
              <a:off x="2828925" y="5119688"/>
              <a:ext cx="1446213" cy="1354137"/>
            </a:xfrm>
            <a:prstGeom prst="bevel">
              <a:avLst>
                <a:gd name="adj" fmla="val 6829"/>
              </a:avLst>
            </a:prstGeom>
            <a:solidFill>
              <a:srgbClr val="FF9933"/>
            </a:solidFill>
            <a:ln w="9525">
              <a:solidFill>
                <a:srgbClr val="993300"/>
              </a:solidFill>
              <a:miter lim="800000"/>
              <a:headEnd/>
              <a:tailEnd/>
            </a:ln>
          </p:spPr>
          <p:txBody>
            <a:bodyPr wrap="none" anchor="ctr"/>
            <a:lstStyle/>
            <a:p>
              <a:pPr algn="ctr"/>
              <a:r>
                <a:rPr lang="en-US" altLang="zh-TW" sz="2200" b="1" dirty="0">
                  <a:ea typeface="微軟正黑體" pitchFamily="34" charset="-120"/>
                </a:rPr>
                <a:t>African</a:t>
              </a:r>
            </a:p>
            <a:p>
              <a:pPr algn="ctr"/>
              <a:r>
                <a:rPr lang="en-US" altLang="zh-TW" sz="2200" b="1" dirty="0">
                  <a:ea typeface="微軟正黑體" pitchFamily="34" charset="-120"/>
                </a:rPr>
                <a:t>American</a:t>
              </a:r>
            </a:p>
            <a:p>
              <a:pPr algn="ctr"/>
              <a:r>
                <a:rPr lang="en-US" altLang="zh-TW" sz="2200" b="1" dirty="0">
                  <a:ea typeface="微軟正黑體" pitchFamily="34" charset="-120"/>
                </a:rPr>
                <a:t>Consumers</a:t>
              </a:r>
              <a:endParaRPr lang="zh-TW" altLang="en-US" sz="2200" b="1" dirty="0">
                <a:ea typeface="微軟正黑體" pitchFamily="34" charset="-120"/>
              </a:endParaRPr>
            </a:p>
          </p:txBody>
        </p:sp>
        <p:sp>
          <p:nvSpPr>
            <p:cNvPr id="6" name="AutoShape 8"/>
            <p:cNvSpPr>
              <a:spLocks noChangeArrowheads="1"/>
            </p:cNvSpPr>
            <p:nvPr/>
          </p:nvSpPr>
          <p:spPr bwMode="auto">
            <a:xfrm>
              <a:off x="923925" y="5154613"/>
              <a:ext cx="1417638" cy="1319212"/>
            </a:xfrm>
            <a:prstGeom prst="bevel">
              <a:avLst>
                <a:gd name="adj" fmla="val 6829"/>
              </a:avLst>
            </a:prstGeom>
            <a:solidFill>
              <a:srgbClr val="FFCC99"/>
            </a:solidFill>
            <a:ln w="9525">
              <a:solidFill>
                <a:srgbClr val="FF6600"/>
              </a:solidFill>
              <a:miter lim="800000"/>
              <a:headEnd/>
              <a:tailEnd/>
            </a:ln>
          </p:spPr>
          <p:txBody>
            <a:bodyPr wrap="none" anchor="ctr"/>
            <a:lstStyle/>
            <a:p>
              <a:pPr algn="ctr"/>
              <a:r>
                <a:rPr kumimoji="0" lang="en-US" altLang="zh-TW" sz="2200" b="1" dirty="0" smtClean="0">
                  <a:ea typeface="微軟正黑體" pitchFamily="34" charset="-120"/>
                </a:rPr>
                <a:t>Hispanic</a:t>
              </a:r>
            </a:p>
            <a:p>
              <a:pPr algn="ctr"/>
              <a:r>
                <a:rPr lang="en-US" altLang="zh-TW" sz="2200" b="1" dirty="0" smtClean="0">
                  <a:ea typeface="微軟正黑體" pitchFamily="34" charset="-120"/>
                </a:rPr>
                <a:t>American</a:t>
              </a:r>
            </a:p>
            <a:p>
              <a:pPr algn="ctr"/>
              <a:r>
                <a:rPr kumimoji="0" lang="en-US" altLang="zh-TW" sz="2200" b="1" dirty="0" smtClean="0">
                  <a:ea typeface="微軟正黑體" pitchFamily="34" charset="-120"/>
                </a:rPr>
                <a:t>Consumers</a:t>
              </a:r>
              <a:endParaRPr kumimoji="0" lang="zh-TW" altLang="en-US" sz="2200" b="1" dirty="0">
                <a:ea typeface="微軟正黑體" pitchFamily="34" charset="-120"/>
              </a:endParaRPr>
            </a:p>
          </p:txBody>
        </p:sp>
        <p:sp>
          <p:nvSpPr>
            <p:cNvPr id="7" name="AutoShape 10"/>
            <p:cNvSpPr>
              <a:spLocks noChangeArrowheads="1"/>
            </p:cNvSpPr>
            <p:nvPr/>
          </p:nvSpPr>
          <p:spPr bwMode="auto">
            <a:xfrm>
              <a:off x="4762500" y="5122863"/>
              <a:ext cx="1419225" cy="1350962"/>
            </a:xfrm>
            <a:prstGeom prst="bevel">
              <a:avLst>
                <a:gd name="adj" fmla="val 6829"/>
              </a:avLst>
            </a:prstGeom>
            <a:solidFill>
              <a:srgbClr val="FF9999"/>
            </a:solidFill>
            <a:ln w="9525">
              <a:solidFill>
                <a:srgbClr val="CC0066"/>
              </a:solidFill>
              <a:miter lim="800000"/>
              <a:headEnd/>
              <a:tailEnd/>
            </a:ln>
          </p:spPr>
          <p:txBody>
            <a:bodyPr wrap="none" anchor="ctr"/>
            <a:lstStyle/>
            <a:p>
              <a:pPr algn="ctr"/>
              <a:r>
                <a:rPr lang="en-US" altLang="zh-TW" sz="2200" b="1" dirty="0">
                  <a:ea typeface="微軟正黑體" pitchFamily="34" charset="-120"/>
                </a:rPr>
                <a:t>Asian</a:t>
              </a:r>
            </a:p>
            <a:p>
              <a:pPr algn="ctr"/>
              <a:r>
                <a:rPr lang="en-US" altLang="zh-TW" sz="2200" b="1" dirty="0">
                  <a:ea typeface="微軟正黑體" pitchFamily="34" charset="-120"/>
                </a:rPr>
                <a:t>American</a:t>
              </a:r>
            </a:p>
            <a:p>
              <a:pPr algn="ctr"/>
              <a:r>
                <a:rPr lang="en-US" altLang="zh-TW" sz="2200" b="1" dirty="0">
                  <a:ea typeface="微軟正黑體" pitchFamily="34" charset="-120"/>
                </a:rPr>
                <a:t>Consumers</a:t>
              </a:r>
            </a:p>
          </p:txBody>
        </p:sp>
        <p:sp>
          <p:nvSpPr>
            <p:cNvPr id="8" name="AutoShape 8"/>
            <p:cNvSpPr>
              <a:spLocks noChangeArrowheads="1"/>
            </p:cNvSpPr>
            <p:nvPr/>
          </p:nvSpPr>
          <p:spPr bwMode="auto">
            <a:xfrm>
              <a:off x="6669088" y="5119688"/>
              <a:ext cx="1419225" cy="1354137"/>
            </a:xfrm>
            <a:prstGeom prst="bevel">
              <a:avLst>
                <a:gd name="adj" fmla="val 6829"/>
              </a:avLst>
            </a:prstGeom>
            <a:solidFill>
              <a:srgbClr val="FFFFCC"/>
            </a:solidFill>
            <a:ln w="9525">
              <a:solidFill>
                <a:srgbClr val="FFC000"/>
              </a:solidFill>
              <a:miter lim="800000"/>
              <a:headEnd/>
              <a:tailEnd/>
            </a:ln>
          </p:spPr>
          <p:txBody>
            <a:bodyPr wrap="none" anchor="ctr"/>
            <a:lstStyle/>
            <a:p>
              <a:pPr algn="ctr"/>
              <a:r>
                <a:rPr lang="en-US" altLang="zh-TW" sz="2200" b="1" dirty="0">
                  <a:ea typeface="微軟正黑體" pitchFamily="34" charset="-120"/>
                </a:rPr>
                <a:t>Cross</a:t>
              </a:r>
            </a:p>
            <a:p>
              <a:pPr algn="ctr"/>
              <a:r>
                <a:rPr lang="en-US" altLang="zh-TW" sz="2200" b="1" dirty="0">
                  <a:ea typeface="微軟正黑體" pitchFamily="34" charset="-120"/>
                </a:rPr>
                <a:t>Cultural</a:t>
              </a:r>
            </a:p>
            <a:p>
              <a:pPr algn="ctr"/>
              <a:r>
                <a:rPr lang="en-US" altLang="zh-TW" sz="2200" b="1" dirty="0">
                  <a:ea typeface="微軟正黑體" pitchFamily="34" charset="-120"/>
                </a:rPr>
                <a:t>Marketing</a:t>
              </a:r>
              <a:endParaRPr lang="zh-TW" altLang="en-US" sz="2200" b="1" dirty="0">
                <a:ea typeface="微軟正黑體" pitchFamily="34" charset="-120"/>
              </a:endParaRPr>
            </a:p>
          </p:txBody>
        </p:sp>
      </p:grpSp>
      <p:sp>
        <p:nvSpPr>
          <p:cNvPr id="11" name="圓角矩形圖說文字 10"/>
          <p:cNvSpPr/>
          <p:nvPr/>
        </p:nvSpPr>
        <p:spPr>
          <a:xfrm>
            <a:off x="395536" y="908720"/>
            <a:ext cx="8496944" cy="3024336"/>
          </a:xfrm>
          <a:prstGeom prst="wedgeRoundRectCallout">
            <a:avLst>
              <a:gd name="adj1" fmla="val -36191"/>
              <a:gd name="adj2" fmla="val 69646"/>
              <a:gd name="adj3" fmla="val 16667"/>
            </a:avLst>
          </a:prstGeom>
        </p:spPr>
        <p:style>
          <a:lnRef idx="2">
            <a:schemeClr val="accent6"/>
          </a:lnRef>
          <a:fillRef idx="1">
            <a:schemeClr val="lt1"/>
          </a:fillRef>
          <a:effectRef idx="0">
            <a:schemeClr val="accent6"/>
          </a:effectRef>
          <a:fontRef idx="minor">
            <a:schemeClr val="dk1"/>
          </a:fontRef>
        </p:style>
        <p:txBody>
          <a:bodyPr anchor="ctr"/>
          <a:lstStyle/>
          <a:p>
            <a:pPr marL="342900" indent="-342900">
              <a:buFont typeface="Wingdings" pitchFamily="2" charset="2"/>
              <a:buChar char="Ø"/>
            </a:pPr>
            <a:r>
              <a:rPr lang="en-US" altLang="zh-TW" sz="2200" dirty="0" smtClean="0"/>
              <a:t>They tend to be deeply family oriented and make shipping a family affair </a:t>
            </a:r>
            <a:r>
              <a:rPr lang="zh-TW" altLang="en-US" sz="2200" dirty="0" smtClean="0"/>
              <a:t>─ </a:t>
            </a:r>
            <a:r>
              <a:rPr lang="en-US" altLang="zh-TW" sz="2200" dirty="0" smtClean="0"/>
              <a:t>children have a big say in what brands they buy.</a:t>
            </a:r>
          </a:p>
          <a:p>
            <a:pPr marL="342900" indent="-342900">
              <a:buFont typeface="Wingdings" pitchFamily="2" charset="2"/>
              <a:buChar char="Ø"/>
            </a:pPr>
            <a:r>
              <a:rPr lang="en-US" altLang="zh-TW" sz="2200" dirty="0" smtClean="0">
                <a:solidFill>
                  <a:schemeClr val="dk1"/>
                </a:solidFill>
              </a:rPr>
              <a:t>Older, first-generation Hispanic consumers tend to be very brand loyal and to favor brands and sellers who show special interest in them.</a:t>
            </a:r>
          </a:p>
          <a:p>
            <a:pPr marL="342900" indent="-342900">
              <a:buFont typeface="Wingdings" pitchFamily="2" charset="2"/>
              <a:buChar char="Ø"/>
            </a:pPr>
            <a:r>
              <a:rPr lang="en-US" altLang="zh-TW" sz="2200" dirty="0" smtClean="0"/>
              <a:t>Younger Hispanics, however, have shown increasing price sensitivity in recent years and a willingness to switch to store brands.</a:t>
            </a:r>
          </a:p>
          <a:p>
            <a:pPr marL="342900" indent="-342900">
              <a:buFont typeface="Wingdings" pitchFamily="2" charset="2"/>
              <a:buChar char="Ø"/>
            </a:pPr>
            <a:r>
              <a:rPr lang="en-US" altLang="zh-TW" sz="2200" dirty="0" smtClean="0"/>
              <a:t>Within the Hispanic market, there exist many distinct </a:t>
            </a:r>
            <a:r>
              <a:rPr lang="en-US" altLang="zh-TW" sz="2200" dirty="0" err="1" smtClean="0"/>
              <a:t>subsegments</a:t>
            </a:r>
            <a:r>
              <a:rPr lang="en-US" altLang="zh-TW" sz="2200" dirty="0"/>
              <a:t> </a:t>
            </a:r>
            <a:r>
              <a:rPr lang="en-US" altLang="zh-TW" sz="2200" dirty="0" smtClean="0"/>
              <a:t>based on nationality, age, income, and other factors.</a:t>
            </a:r>
            <a:endParaRPr lang="zh-TW" altLang="en-US" sz="2200" dirty="0">
              <a:solidFill>
                <a:schemeClr val="dk1"/>
              </a:solidFill>
            </a:endParaRPr>
          </a:p>
        </p:txBody>
      </p:sp>
      <p:pic>
        <p:nvPicPr>
          <p:cNvPr id="12" name="圖片 11"/>
          <p:cNvPicPr>
            <a:picLocks noChangeAspect="1"/>
          </p:cNvPicPr>
          <p:nvPr/>
        </p:nvPicPr>
        <p:blipFill rotWithShape="1">
          <a:blip r:embed="rId2">
            <a:extLst>
              <a:ext uri="{28A0092B-C50C-407E-A947-70E740481C1C}">
                <a14:useLocalDpi xmlns:a14="http://schemas.microsoft.com/office/drawing/2010/main" val="0"/>
              </a:ext>
            </a:extLst>
          </a:blip>
          <a:srcRect b="7070"/>
          <a:stretch/>
        </p:blipFill>
        <p:spPr>
          <a:xfrm>
            <a:off x="1527483" y="332656"/>
            <a:ext cx="7076965" cy="6373091"/>
          </a:xfrm>
          <a:prstGeom prst="rect">
            <a:avLst/>
          </a:prstGeom>
        </p:spPr>
      </p:pic>
      <p:sp>
        <p:nvSpPr>
          <p:cNvPr id="13" name="圓角矩形圖說文字 12"/>
          <p:cNvSpPr/>
          <p:nvPr/>
        </p:nvSpPr>
        <p:spPr>
          <a:xfrm>
            <a:off x="1403648" y="1426243"/>
            <a:ext cx="5936519" cy="2592288"/>
          </a:xfrm>
          <a:prstGeom prst="wedgeRoundRectCallout">
            <a:avLst/>
          </a:prstGeom>
        </p:spPr>
        <p:style>
          <a:lnRef idx="2">
            <a:schemeClr val="accent6"/>
          </a:lnRef>
          <a:fillRef idx="1">
            <a:schemeClr val="lt1"/>
          </a:fillRef>
          <a:effectRef idx="0">
            <a:schemeClr val="accent6"/>
          </a:effectRef>
          <a:fontRef idx="minor">
            <a:schemeClr val="dk1"/>
          </a:fontRef>
        </p:style>
        <p:txBody>
          <a:bodyPr anchor="ctr"/>
          <a:lstStyle/>
          <a:p>
            <a:pPr marL="342900" indent="-342900">
              <a:buFont typeface="Wingdings" pitchFamily="2" charset="2"/>
              <a:buChar char="Ø"/>
            </a:pPr>
            <a:r>
              <a:rPr lang="en-US" altLang="zh-TW" sz="2200" dirty="0" smtClean="0">
                <a:solidFill>
                  <a:schemeClr val="dk1"/>
                </a:solidFill>
              </a:rPr>
              <a:t>Although more price conscious than other segments, blacks are also strongly motivated by quality and selection.</a:t>
            </a:r>
          </a:p>
          <a:p>
            <a:pPr marL="342900" indent="-342900">
              <a:buFont typeface="Wingdings" pitchFamily="2" charset="2"/>
              <a:buChar char="Ø"/>
            </a:pPr>
            <a:r>
              <a:rPr lang="en-US" altLang="zh-TW" sz="2200" dirty="0" smtClean="0"/>
              <a:t>Brands are important.</a:t>
            </a:r>
          </a:p>
          <a:p>
            <a:pPr marL="342900" indent="-342900">
              <a:buFont typeface="Wingdings" pitchFamily="2" charset="2"/>
              <a:buChar char="Ø"/>
            </a:pPr>
            <a:r>
              <a:rPr lang="en-US" altLang="zh-TW" sz="2200" dirty="0" smtClean="0">
                <a:solidFill>
                  <a:schemeClr val="dk1"/>
                </a:solidFill>
              </a:rPr>
              <a:t>In recent years, many companies have developed special products, appeals, and marketing programs for them.</a:t>
            </a:r>
            <a:endParaRPr lang="zh-TW" altLang="en-US" sz="2200" dirty="0">
              <a:solidFill>
                <a:schemeClr val="dk1"/>
              </a:solidFill>
            </a:endParaRPr>
          </a:p>
        </p:txBody>
      </p:sp>
      <p:pic>
        <p:nvPicPr>
          <p:cNvPr id="14" name="圖片 13"/>
          <p:cNvPicPr>
            <a:picLocks noChangeAspect="1"/>
          </p:cNvPicPr>
          <p:nvPr/>
        </p:nvPicPr>
        <p:blipFill rotWithShape="1">
          <a:blip r:embed="rId3">
            <a:extLst>
              <a:ext uri="{28A0092B-C50C-407E-A947-70E740481C1C}">
                <a14:useLocalDpi xmlns:a14="http://schemas.microsoft.com/office/drawing/2010/main" val="0"/>
              </a:ext>
            </a:extLst>
          </a:blip>
          <a:srcRect b="5879"/>
          <a:stretch/>
        </p:blipFill>
        <p:spPr>
          <a:xfrm>
            <a:off x="1630401" y="1041454"/>
            <a:ext cx="6949785" cy="4414014"/>
          </a:xfrm>
          <a:prstGeom prst="rect">
            <a:avLst/>
          </a:prstGeom>
        </p:spPr>
      </p:pic>
      <p:sp>
        <p:nvSpPr>
          <p:cNvPr id="15" name="圓角矩形圖說文字 14"/>
          <p:cNvSpPr/>
          <p:nvPr/>
        </p:nvSpPr>
        <p:spPr>
          <a:xfrm>
            <a:off x="3014533" y="1101940"/>
            <a:ext cx="5184576" cy="2808312"/>
          </a:xfrm>
          <a:prstGeom prst="wedgeRoundRectCallout">
            <a:avLst>
              <a:gd name="adj1" fmla="val -5334"/>
              <a:gd name="adj2" fmla="val 68420"/>
              <a:gd name="adj3" fmla="val 16667"/>
            </a:avLst>
          </a:prstGeom>
        </p:spPr>
        <p:style>
          <a:lnRef idx="2">
            <a:schemeClr val="accent6"/>
          </a:lnRef>
          <a:fillRef idx="1">
            <a:schemeClr val="lt1"/>
          </a:fillRef>
          <a:effectRef idx="0">
            <a:schemeClr val="accent6"/>
          </a:effectRef>
          <a:fontRef idx="minor">
            <a:schemeClr val="dk1"/>
          </a:fontRef>
        </p:style>
        <p:txBody>
          <a:bodyPr anchor="ctr"/>
          <a:lstStyle/>
          <a:p>
            <a:pPr marL="342900" indent="-342900">
              <a:buFont typeface="Wingdings" pitchFamily="2" charset="2"/>
              <a:buChar char="Ø"/>
            </a:pPr>
            <a:r>
              <a:rPr lang="en-US" altLang="zh-TW" sz="2200" dirty="0" smtClean="0"/>
              <a:t>Asian Americans are the second-fastest-growing </a:t>
            </a:r>
            <a:r>
              <a:rPr lang="en-US" altLang="zh-TW" sz="2200" dirty="0" err="1" smtClean="0"/>
              <a:t>subsegment</a:t>
            </a:r>
            <a:r>
              <a:rPr lang="en-US" altLang="zh-TW" sz="2200" dirty="0" smtClean="0"/>
              <a:t> after Hispanic Americans.</a:t>
            </a:r>
          </a:p>
          <a:p>
            <a:pPr marL="342900" indent="-342900">
              <a:buFont typeface="Wingdings" pitchFamily="2" charset="2"/>
              <a:buChar char="Ø"/>
            </a:pPr>
            <a:r>
              <a:rPr lang="en-US" altLang="zh-TW" sz="2200" dirty="0" smtClean="0">
                <a:solidFill>
                  <a:schemeClr val="dk1"/>
                </a:solidFill>
              </a:rPr>
              <a:t>Asian consumers shop frequently and are the most brand conscious of all the ethnic groups.</a:t>
            </a:r>
          </a:p>
          <a:p>
            <a:pPr marL="342900" indent="-342900">
              <a:buFont typeface="Wingdings" pitchFamily="2" charset="2"/>
              <a:buChar char="Ø"/>
            </a:pPr>
            <a:r>
              <a:rPr lang="en-US" altLang="zh-TW" sz="2200" dirty="0" smtClean="0"/>
              <a:t>They can be fiercely brand loyal.</a:t>
            </a:r>
            <a:endParaRPr lang="zh-TW" altLang="en-US" sz="2200" dirty="0">
              <a:solidFill>
                <a:schemeClr val="dk1"/>
              </a:solidFill>
            </a:endParaRPr>
          </a:p>
        </p:txBody>
      </p:sp>
      <p:pic>
        <p:nvPicPr>
          <p:cNvPr id="6146" name="Picture 2" descr="http://goldsea.com/Text/images/917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2195" y="1700808"/>
            <a:ext cx="4569252" cy="3309246"/>
          </a:xfrm>
          <a:prstGeom prst="rect">
            <a:avLst/>
          </a:prstGeom>
          <a:noFill/>
          <a:extLst>
            <a:ext uri="{909E8E84-426E-40DD-AFC4-6F175D3DCCD1}">
              <a14:hiddenFill xmlns:a14="http://schemas.microsoft.com/office/drawing/2010/main">
                <a:solidFill>
                  <a:srgbClr val="FFFFFF"/>
                </a:solidFill>
              </a14:hiddenFill>
            </a:ext>
          </a:extLst>
        </p:spPr>
      </p:pic>
      <p:sp>
        <p:nvSpPr>
          <p:cNvPr id="16" name="圓角矩形圖說文字 15"/>
          <p:cNvSpPr/>
          <p:nvPr/>
        </p:nvSpPr>
        <p:spPr>
          <a:xfrm>
            <a:off x="2483768" y="476672"/>
            <a:ext cx="6120680" cy="3384376"/>
          </a:xfrm>
          <a:prstGeom prst="wedgeRoundRectCallout">
            <a:avLst>
              <a:gd name="adj1" fmla="val 38561"/>
              <a:gd name="adj2" fmla="val 71380"/>
              <a:gd name="adj3" fmla="val 16667"/>
            </a:avLst>
          </a:prstGeom>
        </p:spPr>
        <p:style>
          <a:lnRef idx="2">
            <a:schemeClr val="accent6"/>
          </a:lnRef>
          <a:fillRef idx="1">
            <a:schemeClr val="lt1"/>
          </a:fillRef>
          <a:effectRef idx="0">
            <a:schemeClr val="accent6"/>
          </a:effectRef>
          <a:fontRef idx="minor">
            <a:schemeClr val="dk1"/>
          </a:fontRef>
        </p:style>
        <p:txBody>
          <a:bodyPr anchor="ctr"/>
          <a:lstStyle/>
          <a:p>
            <a:pPr marL="342900" indent="-342900">
              <a:buFont typeface="Wingdings" pitchFamily="2" charset="2"/>
              <a:buChar char="Ø"/>
            </a:pPr>
            <a:r>
              <a:rPr lang="en-US" altLang="zh-TW" sz="2200" dirty="0" smtClean="0">
                <a:solidFill>
                  <a:schemeClr val="dk1"/>
                </a:solidFill>
              </a:rPr>
              <a:t>Many marketers now embrace cross-cultural marketing </a:t>
            </a:r>
            <a:r>
              <a:rPr lang="zh-TW" altLang="en-US" sz="2200" dirty="0" smtClean="0">
                <a:solidFill>
                  <a:schemeClr val="dk1"/>
                </a:solidFill>
              </a:rPr>
              <a:t>─ </a:t>
            </a:r>
            <a:r>
              <a:rPr lang="en-US" altLang="zh-TW" sz="2200" dirty="0" smtClean="0">
                <a:solidFill>
                  <a:schemeClr val="dk1"/>
                </a:solidFill>
              </a:rPr>
              <a:t>the practice of including ethnic themes and cross-cultural perspectives within their mainstream marketing.</a:t>
            </a:r>
          </a:p>
          <a:p>
            <a:pPr marL="342900" indent="-342900">
              <a:buFont typeface="Wingdings" pitchFamily="2" charset="2"/>
              <a:buChar char="Ø"/>
            </a:pPr>
            <a:r>
              <a:rPr lang="en-US" altLang="zh-TW" sz="2200" dirty="0" smtClean="0"/>
              <a:t>Cross-cultural marketing appeals to consumer similarities across subcultures rather than differences.</a:t>
            </a:r>
          </a:p>
          <a:p>
            <a:pPr marL="342900" indent="-342900">
              <a:buFont typeface="Wingdings" pitchFamily="2" charset="2"/>
              <a:buChar char="Ø"/>
            </a:pPr>
            <a:r>
              <a:rPr lang="en-US" altLang="zh-TW" sz="2200" dirty="0" smtClean="0"/>
              <a:t>Many marketers are finding that insights gleaned from ethnic </a:t>
            </a:r>
            <a:r>
              <a:rPr lang="en-US" altLang="zh-TW" sz="2200" dirty="0"/>
              <a:t>c</a:t>
            </a:r>
            <a:r>
              <a:rPr lang="en-US" altLang="zh-TW" sz="2200" dirty="0" smtClean="0"/>
              <a:t>onsumers can influence their broader markets.</a:t>
            </a:r>
          </a:p>
        </p:txBody>
      </p:sp>
      <p:pic>
        <p:nvPicPr>
          <p:cNvPr id="6148" name="Picture 4" descr="http://3.bp.blogspot.com/_DQCPg16pSck/S_pU-rJ4IYI/AAAAAAAABLA/lYfb1SSq0eY/s320/00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84551" y="328798"/>
            <a:ext cx="5477748" cy="4108313"/>
          </a:xfrm>
          <a:prstGeom prst="rect">
            <a:avLst/>
          </a:prstGeom>
          <a:noFill/>
          <a:extLst>
            <a:ext uri="{909E8E84-426E-40DD-AFC4-6F175D3DCCD1}">
              <a14:hiddenFill xmlns:a14="http://schemas.microsoft.com/office/drawing/2010/main">
                <a:solidFill>
                  <a:srgbClr val="FFFFFF"/>
                </a:solidFill>
              </a14:hiddenFill>
            </a:ext>
          </a:extLst>
        </p:spPr>
      </p:pic>
      <p:sp>
        <p:nvSpPr>
          <p:cNvPr id="9" name="Date Placeholder 8"/>
          <p:cNvSpPr>
            <a:spLocks noGrp="1"/>
          </p:cNvSpPr>
          <p:nvPr>
            <p:ph type="dt" sz="half" idx="10"/>
          </p:nvPr>
        </p:nvSpPr>
        <p:spPr/>
        <p:txBody>
          <a:bodyPr/>
          <a:lstStyle/>
          <a:p>
            <a:pPr>
              <a:defRPr/>
            </a:pPr>
            <a:fld id="{BA579572-BDA6-4185-8310-417BEA08C501}" type="datetime1">
              <a:rPr lang="zh-TW" altLang="en-US" smtClean="0">
                <a:solidFill>
                  <a:srgbClr val="292934"/>
                </a:solidFill>
              </a:rPr>
              <a:t>2018/7/10</a:t>
            </a:fld>
            <a:endParaRPr lang="zh-TW" altLang="en-US">
              <a:solidFill>
                <a:srgbClr val="292934"/>
              </a:solidFill>
            </a:endParaRPr>
          </a:p>
        </p:txBody>
      </p:sp>
      <p:sp>
        <p:nvSpPr>
          <p:cNvPr id="10" name="Footer Placeholder 9"/>
          <p:cNvSpPr>
            <a:spLocks noGrp="1"/>
          </p:cNvSpPr>
          <p:nvPr>
            <p:ph type="ftr" sz="quarter" idx="11"/>
          </p:nvPr>
        </p:nvSpPr>
        <p:spPr/>
        <p:txBody>
          <a:bodyPr/>
          <a:lstStyle/>
          <a:p>
            <a:pPr>
              <a:defRPr/>
            </a:pPr>
            <a:r>
              <a:rPr lang="en-US" altLang="zh-TW" smtClean="0">
                <a:solidFill>
                  <a:srgbClr val="292934"/>
                </a:solidFill>
              </a:rPr>
              <a:t>AMM WEEK 4</a:t>
            </a:r>
            <a:endParaRPr lang="zh-TW" altLang="en-US">
              <a:solidFill>
                <a:srgbClr val="292934"/>
              </a:solidFill>
            </a:endParaRPr>
          </a:p>
        </p:txBody>
      </p:sp>
      <p:sp>
        <p:nvSpPr>
          <p:cNvPr id="17" name="Slide Number Placeholder 16"/>
          <p:cNvSpPr>
            <a:spLocks noGrp="1"/>
          </p:cNvSpPr>
          <p:nvPr>
            <p:ph type="sldNum" sz="quarter" idx="12"/>
          </p:nvPr>
        </p:nvSpPr>
        <p:spPr/>
        <p:txBody>
          <a:bodyPr/>
          <a:lstStyle/>
          <a:p>
            <a:pPr>
              <a:defRPr/>
            </a:pPr>
            <a:fld id="{F6C18152-A7AF-4353-A28B-5D4E07F4265E}" type="slidenum">
              <a:rPr lang="zh-TW" altLang="en-US" smtClean="0">
                <a:solidFill>
                  <a:srgbClr val="D2533C"/>
                </a:solidFill>
              </a:rPr>
              <a:pPr>
                <a:defRPr/>
              </a:pPr>
              <a:t>10</a:t>
            </a:fld>
            <a:endParaRPr lang="zh-TW" altLang="en-US">
              <a:solidFill>
                <a:srgbClr val="D2533C"/>
              </a:solidFill>
            </a:endParaRPr>
          </a:p>
        </p:txBody>
      </p:sp>
    </p:spTree>
    <p:extLst>
      <p:ext uri="{BB962C8B-B14F-4D97-AF65-F5344CB8AC3E}">
        <p14:creationId xmlns:p14="http://schemas.microsoft.com/office/powerpoint/2010/main" val="28981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nodeType="clickEffect">
                                  <p:stCondLst>
                                    <p:cond delay="0"/>
                                  </p:stCondLst>
                                  <p:childTnLst>
                                    <p:animEffect transition="out" filter="barn(inVertical)">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arn(inVertical)">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xit" presetSubtype="21" fill="hold" grpId="1" nodeType="clickEffect">
                                  <p:stCondLst>
                                    <p:cond delay="0"/>
                                  </p:stCondLst>
                                  <p:childTnLst>
                                    <p:animEffect transition="out" filter="barn(inVertical)">
                                      <p:cBhvr>
                                        <p:cTn id="25" dur="500"/>
                                        <p:tgtEl>
                                          <p:spTgt spid="11"/>
                                        </p:tgtEl>
                                      </p:cBhvr>
                                    </p:animEffect>
                                    <p:set>
                                      <p:cBhvr>
                                        <p:cTn id="26" dur="1" fill="hold">
                                          <p:stCondLst>
                                            <p:cond delay="499"/>
                                          </p:stCondLst>
                                        </p:cTn>
                                        <p:tgtEl>
                                          <p:spTgt spid="11"/>
                                        </p:tgtEl>
                                        <p:attrNameLst>
                                          <p:attrName>style.visibility</p:attrName>
                                        </p:attrNameLst>
                                      </p:cBhvr>
                                      <p:to>
                                        <p:strVal val="hidden"/>
                                      </p:to>
                                    </p:set>
                                  </p:childTnLst>
                                </p:cTn>
                              </p:par>
                              <p:par>
                                <p:cTn id="27" presetID="16" presetClass="exit" presetSubtype="21" fill="hold" nodeType="withEffect">
                                  <p:stCondLst>
                                    <p:cond delay="0"/>
                                  </p:stCondLst>
                                  <p:childTnLst>
                                    <p:animEffect transition="out" filter="barn(inVertical)">
                                      <p:cBhvr>
                                        <p:cTn id="28" dur="500"/>
                                        <p:tgtEl>
                                          <p:spTgt spid="12"/>
                                        </p:tgtEl>
                                      </p:cBhvr>
                                    </p:animEffect>
                                    <p:set>
                                      <p:cBhvr>
                                        <p:cTn id="29" dur="1" fill="hold">
                                          <p:stCondLst>
                                            <p:cond delay="499"/>
                                          </p:stCondLst>
                                        </p:cTn>
                                        <p:tgtEl>
                                          <p:spTgt spid="12"/>
                                        </p:tgtEl>
                                        <p:attrNameLst>
                                          <p:attrName>style.visibility</p:attrName>
                                        </p:attrNameLst>
                                      </p:cBhvr>
                                      <p:to>
                                        <p:strVal val="hidden"/>
                                      </p:to>
                                    </p:set>
                                  </p:childTnLst>
                                </p:cTn>
                              </p:par>
                            </p:childTnLst>
                          </p:cTn>
                        </p:par>
                        <p:par>
                          <p:cTn id="30" fill="hold">
                            <p:stCondLst>
                              <p:cond delay="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barn(inVertical)">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xit" presetSubtype="0" fill="hold" grpId="1" nodeType="clickEffect">
                                  <p:stCondLst>
                                    <p:cond delay="0"/>
                                  </p:stCondLst>
                                  <p:childTnLst>
                                    <p:animEffect transition="out" filter="fade">
                                      <p:cBhvr>
                                        <p:cTn id="42" dur="500"/>
                                        <p:tgtEl>
                                          <p:spTgt spid="13"/>
                                        </p:tgtEl>
                                      </p:cBhvr>
                                    </p:animEffect>
                                    <p:anim calcmode="lin" valueType="num">
                                      <p:cBhvr>
                                        <p:cTn id="43" dur="500"/>
                                        <p:tgtEl>
                                          <p:spTgt spid="13"/>
                                        </p:tgtEl>
                                        <p:attrNameLst>
                                          <p:attrName>ppt_x</p:attrName>
                                        </p:attrNameLst>
                                      </p:cBhvr>
                                      <p:tavLst>
                                        <p:tav tm="0">
                                          <p:val>
                                            <p:strVal val="ppt_x"/>
                                          </p:val>
                                        </p:tav>
                                        <p:tav tm="100000">
                                          <p:val>
                                            <p:strVal val="ppt_x"/>
                                          </p:val>
                                        </p:tav>
                                      </p:tavLst>
                                    </p:anim>
                                    <p:anim calcmode="lin" valueType="num">
                                      <p:cBhvr>
                                        <p:cTn id="44" dur="500"/>
                                        <p:tgtEl>
                                          <p:spTgt spid="13"/>
                                        </p:tgtEl>
                                        <p:attrNameLst>
                                          <p:attrName>ppt_y</p:attrName>
                                        </p:attrNameLst>
                                      </p:cBhvr>
                                      <p:tavLst>
                                        <p:tav tm="0">
                                          <p:val>
                                            <p:strVal val="ppt_y"/>
                                          </p:val>
                                        </p:tav>
                                        <p:tav tm="100000">
                                          <p:val>
                                            <p:strVal val="ppt_y+.1"/>
                                          </p:val>
                                        </p:tav>
                                      </p:tavLst>
                                    </p:anim>
                                    <p:set>
                                      <p:cBhvr>
                                        <p:cTn id="45" dur="1" fill="hold">
                                          <p:stCondLst>
                                            <p:cond delay="499"/>
                                          </p:stCondLst>
                                        </p:cTn>
                                        <p:tgtEl>
                                          <p:spTgt spid="13"/>
                                        </p:tgtEl>
                                        <p:attrNameLst>
                                          <p:attrName>style.visibility</p:attrName>
                                        </p:attrNameLst>
                                      </p:cBhvr>
                                      <p:to>
                                        <p:strVal val="hidden"/>
                                      </p:to>
                                    </p:set>
                                  </p:childTnLst>
                                </p:cTn>
                              </p:par>
                              <p:par>
                                <p:cTn id="46" presetID="42" presetClass="exit" presetSubtype="0" fill="hold" nodeType="withEffect">
                                  <p:stCondLst>
                                    <p:cond delay="0"/>
                                  </p:stCondLst>
                                  <p:childTnLst>
                                    <p:animEffect transition="out" filter="fade">
                                      <p:cBhvr>
                                        <p:cTn id="47" dur="500"/>
                                        <p:tgtEl>
                                          <p:spTgt spid="14"/>
                                        </p:tgtEl>
                                      </p:cBhvr>
                                    </p:animEffect>
                                    <p:anim calcmode="lin" valueType="num">
                                      <p:cBhvr>
                                        <p:cTn id="48" dur="500"/>
                                        <p:tgtEl>
                                          <p:spTgt spid="14"/>
                                        </p:tgtEl>
                                        <p:attrNameLst>
                                          <p:attrName>ppt_x</p:attrName>
                                        </p:attrNameLst>
                                      </p:cBhvr>
                                      <p:tavLst>
                                        <p:tav tm="0">
                                          <p:val>
                                            <p:strVal val="ppt_x"/>
                                          </p:val>
                                        </p:tav>
                                        <p:tav tm="100000">
                                          <p:val>
                                            <p:strVal val="ppt_x"/>
                                          </p:val>
                                        </p:tav>
                                      </p:tavLst>
                                    </p:anim>
                                    <p:anim calcmode="lin" valueType="num">
                                      <p:cBhvr>
                                        <p:cTn id="49" dur="500"/>
                                        <p:tgtEl>
                                          <p:spTgt spid="14"/>
                                        </p:tgtEl>
                                        <p:attrNameLst>
                                          <p:attrName>ppt_y</p:attrName>
                                        </p:attrNameLst>
                                      </p:cBhvr>
                                      <p:tavLst>
                                        <p:tav tm="0">
                                          <p:val>
                                            <p:strVal val="ppt_y"/>
                                          </p:val>
                                        </p:tav>
                                        <p:tav tm="100000">
                                          <p:val>
                                            <p:strVal val="ppt_y+.1"/>
                                          </p:val>
                                        </p:tav>
                                      </p:tavLst>
                                    </p:anim>
                                    <p:set>
                                      <p:cBhvr>
                                        <p:cTn id="50" dur="1" fill="hold">
                                          <p:stCondLst>
                                            <p:cond delay="499"/>
                                          </p:stCondLst>
                                        </p:cTn>
                                        <p:tgtEl>
                                          <p:spTgt spid="14"/>
                                        </p:tgtEl>
                                        <p:attrNameLst>
                                          <p:attrName>style.visibility</p:attrName>
                                        </p:attrNameLst>
                                      </p:cBhvr>
                                      <p:to>
                                        <p:strVal val="hidden"/>
                                      </p:to>
                                    </p:set>
                                  </p:childTnLst>
                                </p:cTn>
                              </p:par>
                            </p:childTnLst>
                          </p:cTn>
                        </p:par>
                        <p:par>
                          <p:cTn id="51" fill="hold">
                            <p:stCondLst>
                              <p:cond delay="500"/>
                            </p:stCondLst>
                            <p:childTnLst>
                              <p:par>
                                <p:cTn id="52" presetID="10" presetClass="entr" presetSubtype="0" fill="hold" grpId="0" nodeType="after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500"/>
                                        <p:tgtEl>
                                          <p:spTgt spid="15"/>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nodeType="clickEffect">
                                  <p:stCondLst>
                                    <p:cond delay="0"/>
                                  </p:stCondLst>
                                  <p:childTnLst>
                                    <p:set>
                                      <p:cBhvr>
                                        <p:cTn id="58" dur="1" fill="hold">
                                          <p:stCondLst>
                                            <p:cond delay="0"/>
                                          </p:stCondLst>
                                        </p:cTn>
                                        <p:tgtEl>
                                          <p:spTgt spid="6146"/>
                                        </p:tgtEl>
                                        <p:attrNameLst>
                                          <p:attrName>style.visibility</p:attrName>
                                        </p:attrNameLst>
                                      </p:cBhvr>
                                      <p:to>
                                        <p:strVal val="visible"/>
                                      </p:to>
                                    </p:set>
                                    <p:animEffect transition="in" filter="wipe(down)">
                                      <p:cBhvr>
                                        <p:cTn id="59" dur="500"/>
                                        <p:tgtEl>
                                          <p:spTgt spid="6146"/>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xit" presetSubtype="4" fill="hold" grpId="1" nodeType="clickEffect">
                                  <p:stCondLst>
                                    <p:cond delay="0"/>
                                  </p:stCondLst>
                                  <p:childTnLst>
                                    <p:animEffect transition="out" filter="wipe(down)">
                                      <p:cBhvr>
                                        <p:cTn id="63" dur="500"/>
                                        <p:tgtEl>
                                          <p:spTgt spid="15"/>
                                        </p:tgtEl>
                                      </p:cBhvr>
                                    </p:animEffect>
                                    <p:set>
                                      <p:cBhvr>
                                        <p:cTn id="64" dur="1" fill="hold">
                                          <p:stCondLst>
                                            <p:cond delay="499"/>
                                          </p:stCondLst>
                                        </p:cTn>
                                        <p:tgtEl>
                                          <p:spTgt spid="15"/>
                                        </p:tgtEl>
                                        <p:attrNameLst>
                                          <p:attrName>style.visibility</p:attrName>
                                        </p:attrNameLst>
                                      </p:cBhvr>
                                      <p:to>
                                        <p:strVal val="hidden"/>
                                      </p:to>
                                    </p:set>
                                  </p:childTnLst>
                                </p:cTn>
                              </p:par>
                              <p:par>
                                <p:cTn id="65" presetID="22" presetClass="exit" presetSubtype="4" fill="hold" nodeType="withEffect">
                                  <p:stCondLst>
                                    <p:cond delay="0"/>
                                  </p:stCondLst>
                                  <p:childTnLst>
                                    <p:animEffect transition="out" filter="wipe(down)">
                                      <p:cBhvr>
                                        <p:cTn id="66" dur="500"/>
                                        <p:tgtEl>
                                          <p:spTgt spid="6146"/>
                                        </p:tgtEl>
                                      </p:cBhvr>
                                    </p:animEffect>
                                    <p:set>
                                      <p:cBhvr>
                                        <p:cTn id="67" dur="1" fill="hold">
                                          <p:stCondLst>
                                            <p:cond delay="499"/>
                                          </p:stCondLst>
                                        </p:cTn>
                                        <p:tgtEl>
                                          <p:spTgt spid="6146"/>
                                        </p:tgtEl>
                                        <p:attrNameLst>
                                          <p:attrName>style.visibility</p:attrName>
                                        </p:attrNameLst>
                                      </p:cBhvr>
                                      <p:to>
                                        <p:strVal val="hidden"/>
                                      </p:to>
                                    </p:set>
                                  </p:childTnLst>
                                </p:cTn>
                              </p:par>
                            </p:childTnLst>
                          </p:cTn>
                        </p:par>
                        <p:par>
                          <p:cTn id="68" fill="hold">
                            <p:stCondLst>
                              <p:cond delay="500"/>
                            </p:stCondLst>
                            <p:childTnLst>
                              <p:par>
                                <p:cTn id="69" presetID="22" presetClass="entr" presetSubtype="4"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wipe(down)">
                                      <p:cBhvr>
                                        <p:cTn id="71" dur="500"/>
                                        <p:tgtEl>
                                          <p:spTgt spid="16"/>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6148"/>
                                        </p:tgtEl>
                                        <p:attrNameLst>
                                          <p:attrName>style.visibility</p:attrName>
                                        </p:attrNameLst>
                                      </p:cBhvr>
                                      <p:to>
                                        <p:strVal val="visible"/>
                                      </p:to>
                                    </p:set>
                                    <p:animEffect transition="in" filter="fade">
                                      <p:cBhvr>
                                        <p:cTn id="76"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3" grpId="0" animBg="1"/>
      <p:bldP spid="13" grpId="1" animBg="1"/>
      <p:bldP spid="15" grpId="0" animBg="1"/>
      <p:bldP spid="15" grpId="1"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solidFill>
                  <a:srgbClr val="000000"/>
                </a:solidFill>
              </a:rPr>
              <a:t>Social Class</a:t>
            </a:r>
            <a:endParaRPr lang="zh-TW" altLang="en-US" dirty="0">
              <a:solidFill>
                <a:srgbClr val="000000"/>
              </a:solidFill>
            </a:endParaRPr>
          </a:p>
        </p:txBody>
      </p:sp>
      <p:sp>
        <p:nvSpPr>
          <p:cNvPr id="3" name="內容版面配置區 2"/>
          <p:cNvSpPr>
            <a:spLocks noGrp="1"/>
          </p:cNvSpPr>
          <p:nvPr>
            <p:ph idx="1"/>
          </p:nvPr>
        </p:nvSpPr>
        <p:spPr/>
        <p:txBody>
          <a:bodyPr/>
          <a:lstStyle/>
          <a:p>
            <a:r>
              <a:rPr lang="en-US" altLang="zh-TW" b="1" dirty="0" smtClean="0"/>
              <a:t>Social classes</a:t>
            </a:r>
            <a:r>
              <a:rPr lang="en-US" altLang="zh-TW" dirty="0" smtClean="0"/>
              <a:t> are society’s relatively permanent and ordered divisions whose members share similar values, interests, and behaviors.</a:t>
            </a:r>
            <a:endParaRPr lang="zh-TW" altLang="en-US" dirty="0"/>
          </a:p>
        </p:txBody>
      </p:sp>
      <p:pic>
        <p:nvPicPr>
          <p:cNvPr id="7170" name="Picture 2" descr="http://www.standard.co.uk/incoming/article8113194.ece/ALTERNATES/w620/Class-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996952"/>
            <a:ext cx="4925618" cy="3384376"/>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s://encrypted-tbn2.gstatic.com/images?q=tbn:ANd9GcScP14aUQMpeH5iLEMHKYE3dXMNTR_ggPqInflQHQRNFEL4-htmF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3501007"/>
            <a:ext cx="3359481" cy="2861781"/>
          </a:xfrm>
          <a:prstGeom prst="rect">
            <a:avLst/>
          </a:prstGeom>
          <a:noFill/>
          <a:extLst>
            <a:ext uri="{909E8E84-426E-40DD-AFC4-6F175D3DCCD1}">
              <a14:hiddenFill xmlns:a14="http://schemas.microsoft.com/office/drawing/2010/main">
                <a:solidFill>
                  <a:srgbClr val="FFFFFF"/>
                </a:solidFill>
              </a14:hiddenFill>
            </a:ext>
          </a:extLst>
        </p:spPr>
      </p:pic>
      <p:pic>
        <p:nvPicPr>
          <p:cNvPr id="4" name="圖片 3"/>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r="1061" b="6902"/>
          <a:stretch/>
        </p:blipFill>
        <p:spPr>
          <a:xfrm>
            <a:off x="216036" y="476673"/>
            <a:ext cx="8595378" cy="5757872"/>
          </a:xfrm>
          <a:prstGeom prst="rect">
            <a:avLst/>
          </a:prstGeom>
        </p:spPr>
      </p:pic>
      <p:sp>
        <p:nvSpPr>
          <p:cNvPr id="5" name="Date Placeholder 4"/>
          <p:cNvSpPr>
            <a:spLocks noGrp="1"/>
          </p:cNvSpPr>
          <p:nvPr>
            <p:ph type="dt" sz="half" idx="10"/>
          </p:nvPr>
        </p:nvSpPr>
        <p:spPr/>
        <p:txBody>
          <a:bodyPr/>
          <a:lstStyle/>
          <a:p>
            <a:pPr>
              <a:defRPr/>
            </a:pPr>
            <a:fld id="{27FCE7E5-3DF8-4AA9-8116-A30255983DF9}" type="datetime1">
              <a:rPr lang="zh-TW" altLang="en-US" smtClean="0">
                <a:solidFill>
                  <a:srgbClr val="292934"/>
                </a:solidFill>
              </a:rPr>
              <a:t>2018/7/10</a:t>
            </a:fld>
            <a:endParaRPr lang="zh-TW" altLang="en-US">
              <a:solidFill>
                <a:srgbClr val="292934"/>
              </a:solidFill>
            </a:endParaRPr>
          </a:p>
        </p:txBody>
      </p:sp>
      <p:sp>
        <p:nvSpPr>
          <p:cNvPr id="6" name="Footer Placeholder 5"/>
          <p:cNvSpPr>
            <a:spLocks noGrp="1"/>
          </p:cNvSpPr>
          <p:nvPr>
            <p:ph type="ftr" sz="quarter" idx="11"/>
          </p:nvPr>
        </p:nvSpPr>
        <p:spPr/>
        <p:txBody>
          <a:bodyPr/>
          <a:lstStyle/>
          <a:p>
            <a:pPr>
              <a:defRPr/>
            </a:pPr>
            <a:r>
              <a:rPr lang="en-US" altLang="zh-TW" smtClean="0">
                <a:solidFill>
                  <a:srgbClr val="292934"/>
                </a:solidFill>
              </a:rPr>
              <a:t>AMM WEEK 4</a:t>
            </a:r>
            <a:endParaRPr lang="zh-TW" altLang="en-US">
              <a:solidFill>
                <a:srgbClr val="292934"/>
              </a:solidFill>
            </a:endParaRPr>
          </a:p>
        </p:txBody>
      </p:sp>
      <p:sp>
        <p:nvSpPr>
          <p:cNvPr id="7" name="Slide Number Placeholder 6"/>
          <p:cNvSpPr>
            <a:spLocks noGrp="1"/>
          </p:cNvSpPr>
          <p:nvPr>
            <p:ph type="sldNum" sz="quarter" idx="12"/>
          </p:nvPr>
        </p:nvSpPr>
        <p:spPr/>
        <p:txBody>
          <a:bodyPr/>
          <a:lstStyle/>
          <a:p>
            <a:pPr>
              <a:defRPr/>
            </a:pPr>
            <a:fld id="{F6C18152-A7AF-4353-A28B-5D4E07F4265E}" type="slidenum">
              <a:rPr lang="zh-TW" altLang="en-US" smtClean="0">
                <a:solidFill>
                  <a:srgbClr val="D2533C"/>
                </a:solidFill>
              </a:rPr>
              <a:pPr>
                <a:defRPr/>
              </a:pPr>
              <a:t>11</a:t>
            </a:fld>
            <a:endParaRPr lang="zh-TW" altLang="en-US">
              <a:solidFill>
                <a:srgbClr val="D2533C"/>
              </a:solidFill>
            </a:endParaRPr>
          </a:p>
        </p:txBody>
      </p:sp>
    </p:spTree>
    <p:extLst>
      <p:ext uri="{BB962C8B-B14F-4D97-AF65-F5344CB8AC3E}">
        <p14:creationId xmlns:p14="http://schemas.microsoft.com/office/powerpoint/2010/main" val="1025547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solidFill>
                  <a:srgbClr val="00CC00"/>
                </a:solidFill>
              </a:rPr>
              <a:t>Social Factors</a:t>
            </a:r>
            <a:endParaRPr lang="zh-TW" altLang="en-US" dirty="0">
              <a:solidFill>
                <a:srgbClr val="00CC00"/>
              </a:solidFill>
            </a:endParaRP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2065156421"/>
              </p:ext>
            </p:extLst>
          </p:nvPr>
        </p:nvGraphicFramePr>
        <p:xfrm>
          <a:off x="457200" y="1371600"/>
          <a:ext cx="7620000" cy="4754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矩形 4"/>
          <p:cNvSpPr/>
          <p:nvPr/>
        </p:nvSpPr>
        <p:spPr>
          <a:xfrm>
            <a:off x="3419872" y="2924944"/>
            <a:ext cx="1800200" cy="1368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文字方塊 5"/>
          <p:cNvSpPr txBox="1"/>
          <p:nvPr/>
        </p:nvSpPr>
        <p:spPr>
          <a:xfrm>
            <a:off x="3699449" y="3131966"/>
            <a:ext cx="1340432" cy="954107"/>
          </a:xfrm>
          <a:prstGeom prst="rect">
            <a:avLst/>
          </a:prstGeom>
          <a:noFill/>
        </p:spPr>
        <p:txBody>
          <a:bodyPr wrap="none" rtlCol="0">
            <a:spAutoFit/>
          </a:bodyPr>
          <a:lstStyle/>
          <a:p>
            <a:r>
              <a:rPr lang="en-US" altLang="zh-TW" sz="2800" b="1" dirty="0" smtClean="0">
                <a:solidFill>
                  <a:srgbClr val="003399"/>
                </a:solidFill>
              </a:rPr>
              <a:t>Social </a:t>
            </a:r>
          </a:p>
          <a:p>
            <a:r>
              <a:rPr lang="en-US" altLang="zh-TW" sz="2800" b="1" dirty="0" smtClean="0">
                <a:solidFill>
                  <a:srgbClr val="003399"/>
                </a:solidFill>
              </a:rPr>
              <a:t>Factors</a:t>
            </a:r>
            <a:endParaRPr lang="zh-TW" altLang="en-US" sz="2800" b="1" dirty="0">
              <a:solidFill>
                <a:srgbClr val="003399"/>
              </a:solidFill>
            </a:endParaRPr>
          </a:p>
        </p:txBody>
      </p:sp>
      <p:sp>
        <p:nvSpPr>
          <p:cNvPr id="3" name="Date Placeholder 2"/>
          <p:cNvSpPr>
            <a:spLocks noGrp="1"/>
          </p:cNvSpPr>
          <p:nvPr>
            <p:ph type="dt" sz="half" idx="10"/>
          </p:nvPr>
        </p:nvSpPr>
        <p:spPr/>
        <p:txBody>
          <a:bodyPr/>
          <a:lstStyle/>
          <a:p>
            <a:pPr>
              <a:defRPr/>
            </a:pPr>
            <a:fld id="{D9BC1F36-2271-4F9F-B8F8-6F29BFDC9FC2}" type="datetime1">
              <a:rPr lang="zh-TW" altLang="en-US" smtClean="0">
                <a:solidFill>
                  <a:srgbClr val="292934"/>
                </a:solidFill>
              </a:rPr>
              <a:t>2018/7/10</a:t>
            </a:fld>
            <a:endParaRPr lang="zh-TW" altLang="en-US">
              <a:solidFill>
                <a:srgbClr val="292934"/>
              </a:solidFill>
            </a:endParaRPr>
          </a:p>
        </p:txBody>
      </p:sp>
      <p:sp>
        <p:nvSpPr>
          <p:cNvPr id="7" name="Footer Placeholder 6"/>
          <p:cNvSpPr>
            <a:spLocks noGrp="1"/>
          </p:cNvSpPr>
          <p:nvPr>
            <p:ph type="ftr" sz="quarter" idx="11"/>
          </p:nvPr>
        </p:nvSpPr>
        <p:spPr/>
        <p:txBody>
          <a:bodyPr/>
          <a:lstStyle/>
          <a:p>
            <a:pPr>
              <a:defRPr/>
            </a:pPr>
            <a:r>
              <a:rPr lang="en-US" altLang="zh-TW" smtClean="0">
                <a:solidFill>
                  <a:srgbClr val="292934"/>
                </a:solidFill>
              </a:rPr>
              <a:t>AMM WEEK 4</a:t>
            </a:r>
            <a:endParaRPr lang="zh-TW" altLang="en-US">
              <a:solidFill>
                <a:srgbClr val="292934"/>
              </a:solidFill>
            </a:endParaRPr>
          </a:p>
        </p:txBody>
      </p:sp>
      <p:sp>
        <p:nvSpPr>
          <p:cNvPr id="8" name="Slide Number Placeholder 7"/>
          <p:cNvSpPr>
            <a:spLocks noGrp="1"/>
          </p:cNvSpPr>
          <p:nvPr>
            <p:ph type="sldNum" sz="quarter" idx="12"/>
          </p:nvPr>
        </p:nvSpPr>
        <p:spPr/>
        <p:txBody>
          <a:bodyPr/>
          <a:lstStyle/>
          <a:p>
            <a:pPr>
              <a:defRPr/>
            </a:pPr>
            <a:fld id="{F6C18152-A7AF-4353-A28B-5D4E07F4265E}" type="slidenum">
              <a:rPr lang="zh-TW" altLang="en-US" smtClean="0">
                <a:solidFill>
                  <a:srgbClr val="D2533C"/>
                </a:solidFill>
              </a:rPr>
              <a:pPr>
                <a:defRPr/>
              </a:pPr>
              <a:t>12</a:t>
            </a:fld>
            <a:endParaRPr lang="zh-TW" altLang="en-US">
              <a:solidFill>
                <a:srgbClr val="D2533C"/>
              </a:solidFill>
            </a:endParaRPr>
          </a:p>
        </p:txBody>
      </p:sp>
    </p:spTree>
    <p:extLst>
      <p:ext uri="{BB962C8B-B14F-4D97-AF65-F5344CB8AC3E}">
        <p14:creationId xmlns:p14="http://schemas.microsoft.com/office/powerpoint/2010/main" val="32697976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solidFill>
                  <a:srgbClr val="000000"/>
                </a:solidFill>
              </a:rPr>
              <a:t>Groups and Social Networks</a:t>
            </a:r>
            <a:endParaRPr lang="zh-TW" altLang="en-US" dirty="0">
              <a:solidFill>
                <a:srgbClr val="000000"/>
              </a:solidFill>
            </a:endParaRPr>
          </a:p>
        </p:txBody>
      </p:sp>
      <p:sp>
        <p:nvSpPr>
          <p:cNvPr id="3" name="內容版面配置區 2"/>
          <p:cNvSpPr>
            <a:spLocks noGrp="1"/>
          </p:cNvSpPr>
          <p:nvPr>
            <p:ph idx="1"/>
          </p:nvPr>
        </p:nvSpPr>
        <p:spPr/>
        <p:txBody>
          <a:bodyPr/>
          <a:lstStyle/>
          <a:p>
            <a:r>
              <a:rPr lang="en-US" altLang="zh-TW" sz="2400" dirty="0" smtClean="0"/>
              <a:t>A </a:t>
            </a:r>
            <a:r>
              <a:rPr lang="en-US" altLang="zh-TW" sz="2400" b="1" dirty="0" smtClean="0"/>
              <a:t>group</a:t>
            </a:r>
            <a:r>
              <a:rPr lang="en-US" altLang="zh-TW" sz="2400" dirty="0" smtClean="0"/>
              <a:t> is two or more people who interact to accomplish individual or mutual goals.</a:t>
            </a:r>
          </a:p>
          <a:p>
            <a:r>
              <a:rPr lang="en-US" altLang="zh-TW" sz="2400" dirty="0" smtClean="0"/>
              <a:t>Reference groups serve as direct or indirect points of comparison or reference in forming a person’s attitudes or behavior.</a:t>
            </a:r>
          </a:p>
          <a:p>
            <a:r>
              <a:rPr lang="en-US" altLang="zh-TW" sz="2400" dirty="0" smtClean="0"/>
              <a:t>Reference groups expose a person to new behaviors and lifestyles, influence the person’s attitudes and self-concept, and create pressures to conform that may affect the person’s product and brand choices.</a:t>
            </a:r>
            <a:endParaRPr lang="zh-TW" altLang="en-US" sz="2400" dirty="0"/>
          </a:p>
        </p:txBody>
      </p:sp>
      <p:pic>
        <p:nvPicPr>
          <p:cNvPr id="9218" name="Picture 2" descr="https://encrypted-tbn1.gstatic.com/images?q=tbn:ANd9GcTAjSqGeA0RKC8GNj_O6dR9yuOOfXUfIfuyaxliyR-fkHZRXDA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4689280"/>
            <a:ext cx="2736304" cy="2049588"/>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pauldunay.com/wp-content/uploads/2012/10/focus_groups_ic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5007808"/>
            <a:ext cx="2314575" cy="1714501"/>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pPr>
              <a:defRPr/>
            </a:pPr>
            <a:fld id="{D34BDD9B-C846-48F4-916C-4425840BBDC7}" type="datetime1">
              <a:rPr lang="zh-TW" altLang="en-US" smtClean="0">
                <a:solidFill>
                  <a:srgbClr val="292934"/>
                </a:solidFill>
              </a:rPr>
              <a:t>2018/7/10</a:t>
            </a:fld>
            <a:endParaRPr lang="zh-TW" altLang="en-US">
              <a:solidFill>
                <a:srgbClr val="292934"/>
              </a:solidFill>
            </a:endParaRPr>
          </a:p>
        </p:txBody>
      </p:sp>
      <p:sp>
        <p:nvSpPr>
          <p:cNvPr id="5" name="Footer Placeholder 4"/>
          <p:cNvSpPr>
            <a:spLocks noGrp="1"/>
          </p:cNvSpPr>
          <p:nvPr>
            <p:ph type="ftr" sz="quarter" idx="11"/>
          </p:nvPr>
        </p:nvSpPr>
        <p:spPr/>
        <p:txBody>
          <a:bodyPr/>
          <a:lstStyle/>
          <a:p>
            <a:pPr>
              <a:defRPr/>
            </a:pPr>
            <a:r>
              <a:rPr lang="en-US" altLang="zh-TW" smtClean="0">
                <a:solidFill>
                  <a:srgbClr val="292934"/>
                </a:solidFill>
              </a:rPr>
              <a:t>AMM WEEK 4</a:t>
            </a:r>
            <a:endParaRPr lang="zh-TW" altLang="en-US">
              <a:solidFill>
                <a:srgbClr val="292934"/>
              </a:solidFill>
            </a:endParaRPr>
          </a:p>
        </p:txBody>
      </p:sp>
      <p:sp>
        <p:nvSpPr>
          <p:cNvPr id="6" name="Slide Number Placeholder 5"/>
          <p:cNvSpPr>
            <a:spLocks noGrp="1"/>
          </p:cNvSpPr>
          <p:nvPr>
            <p:ph type="sldNum" sz="quarter" idx="12"/>
          </p:nvPr>
        </p:nvSpPr>
        <p:spPr/>
        <p:txBody>
          <a:bodyPr/>
          <a:lstStyle/>
          <a:p>
            <a:pPr>
              <a:defRPr/>
            </a:pPr>
            <a:fld id="{F6C18152-A7AF-4353-A28B-5D4E07F4265E}" type="slidenum">
              <a:rPr lang="zh-TW" altLang="en-US" smtClean="0">
                <a:solidFill>
                  <a:srgbClr val="D2533C"/>
                </a:solidFill>
              </a:rPr>
              <a:pPr>
                <a:defRPr/>
              </a:pPr>
              <a:t>13</a:t>
            </a:fld>
            <a:endParaRPr lang="zh-TW" altLang="en-US">
              <a:solidFill>
                <a:srgbClr val="D2533C"/>
              </a:solidFill>
            </a:endParaRPr>
          </a:p>
        </p:txBody>
      </p:sp>
    </p:spTree>
    <p:extLst>
      <p:ext uri="{BB962C8B-B14F-4D97-AF65-F5344CB8AC3E}">
        <p14:creationId xmlns:p14="http://schemas.microsoft.com/office/powerpoint/2010/main" val="19938652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116632"/>
            <a:ext cx="6995120" cy="828010"/>
          </a:xfrm>
        </p:spPr>
        <p:txBody>
          <a:bodyPr/>
          <a:lstStyle/>
          <a:p>
            <a:r>
              <a:rPr lang="en-US" altLang="zh-TW" dirty="0">
                <a:solidFill>
                  <a:srgbClr val="000000"/>
                </a:solidFill>
              </a:rPr>
              <a:t>Groups and Social Networks</a:t>
            </a:r>
            <a:endParaRPr lang="zh-TW" altLang="en-US" dirty="0"/>
          </a:p>
        </p:txBody>
      </p:sp>
      <p:sp>
        <p:nvSpPr>
          <p:cNvPr id="3" name="內容版面配置區 2"/>
          <p:cNvSpPr>
            <a:spLocks noGrp="1"/>
          </p:cNvSpPr>
          <p:nvPr>
            <p:ph idx="1"/>
          </p:nvPr>
        </p:nvSpPr>
        <p:spPr/>
        <p:txBody>
          <a:bodyPr/>
          <a:lstStyle/>
          <a:p>
            <a:r>
              <a:rPr lang="en-US" altLang="zh-TW" b="1" i="1" dirty="0" smtClean="0"/>
              <a:t>Word-of-Mouth Influence and Buzz Marketing.</a:t>
            </a:r>
            <a:endParaRPr lang="zh-TW" altLang="en-US" b="1" i="1" dirty="0"/>
          </a:p>
        </p:txBody>
      </p:sp>
      <p:sp>
        <p:nvSpPr>
          <p:cNvPr id="5" name="圓角矩形 4"/>
          <p:cNvSpPr/>
          <p:nvPr/>
        </p:nvSpPr>
        <p:spPr>
          <a:xfrm>
            <a:off x="1259632" y="2276872"/>
            <a:ext cx="6624736" cy="3600400"/>
          </a:xfrm>
          <a:prstGeom prst="roundRect">
            <a:avLst/>
          </a:prstGeom>
          <a:gradFill flip="none" rotWithShape="1">
            <a:gsLst>
              <a:gs pos="0">
                <a:srgbClr val="00CCFF">
                  <a:tint val="66000"/>
                  <a:satMod val="160000"/>
                </a:srgbClr>
              </a:gs>
              <a:gs pos="50000">
                <a:srgbClr val="00CCFF">
                  <a:tint val="44500"/>
                  <a:satMod val="160000"/>
                </a:srgbClr>
              </a:gs>
              <a:gs pos="100000">
                <a:srgbClr val="00CCFF">
                  <a:tint val="23500"/>
                  <a:satMod val="160000"/>
                </a:srgbClr>
              </a:gs>
            </a:gsLst>
            <a:path path="circle">
              <a:fillToRect l="100000" b="100000"/>
            </a:path>
            <a:tileRect t="-100000" r="-100000"/>
          </a:gra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b="1" dirty="0" smtClean="0">
                <a:solidFill>
                  <a:srgbClr val="003399"/>
                </a:solidFill>
              </a:rPr>
              <a:t>Word-of-Mouth Influence</a:t>
            </a:r>
          </a:p>
          <a:p>
            <a:pPr marL="342900" indent="-342900">
              <a:buClr>
                <a:srgbClr val="000000"/>
              </a:buClr>
              <a:buFont typeface="Wingdings" pitchFamily="2" charset="2"/>
              <a:buChar char="u"/>
            </a:pPr>
            <a:r>
              <a:rPr lang="en-US" altLang="zh-TW" sz="2200" dirty="0" smtClean="0">
                <a:solidFill>
                  <a:srgbClr val="000000"/>
                </a:solidFill>
              </a:rPr>
              <a:t>The impact of the personal words and recommendations of trusted friends, associates, and other consumers on buying behavior.</a:t>
            </a:r>
          </a:p>
          <a:p>
            <a:pPr marL="342900" indent="-342900">
              <a:buClr>
                <a:srgbClr val="000000"/>
              </a:buClr>
              <a:buFont typeface="Wingdings" pitchFamily="2" charset="2"/>
              <a:buChar char="u"/>
            </a:pPr>
            <a:r>
              <a:rPr lang="en-US" altLang="zh-TW" sz="2200" dirty="0" smtClean="0">
                <a:solidFill>
                  <a:srgbClr val="000000"/>
                </a:solidFill>
              </a:rPr>
              <a:t>Most word-of-mouth influence happens naturally: Consumers start chatting about a brand they use or feel strongly about one way or the other.</a:t>
            </a:r>
            <a:endParaRPr lang="zh-TW" altLang="en-US" sz="2200" dirty="0">
              <a:solidFill>
                <a:srgbClr val="000000"/>
              </a:solidFill>
            </a:endParaRPr>
          </a:p>
        </p:txBody>
      </p:sp>
      <p:sp>
        <p:nvSpPr>
          <p:cNvPr id="6" name="圓角矩形 5"/>
          <p:cNvSpPr/>
          <p:nvPr/>
        </p:nvSpPr>
        <p:spPr>
          <a:xfrm>
            <a:off x="1259632" y="2280640"/>
            <a:ext cx="6624736" cy="3600400"/>
          </a:xfrm>
          <a:prstGeom prst="roundRect">
            <a:avLst/>
          </a:prstGeom>
          <a:gradFill flip="none" rotWithShape="1">
            <a:gsLst>
              <a:gs pos="0">
                <a:srgbClr val="00CCFF">
                  <a:tint val="66000"/>
                  <a:satMod val="160000"/>
                </a:srgbClr>
              </a:gs>
              <a:gs pos="50000">
                <a:srgbClr val="00CCFF">
                  <a:tint val="44500"/>
                  <a:satMod val="160000"/>
                </a:srgbClr>
              </a:gs>
              <a:gs pos="100000">
                <a:srgbClr val="00CCFF">
                  <a:tint val="23500"/>
                  <a:satMod val="160000"/>
                </a:srgbClr>
              </a:gs>
            </a:gsLst>
            <a:path path="circle">
              <a:fillToRect l="100000" b="100000"/>
            </a:path>
            <a:tileRect t="-100000" r="-100000"/>
          </a:gra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b="1" dirty="0" smtClean="0">
                <a:solidFill>
                  <a:srgbClr val="003399"/>
                </a:solidFill>
              </a:rPr>
              <a:t>Opinion Leader</a:t>
            </a:r>
          </a:p>
          <a:p>
            <a:pPr marL="342900" indent="-342900">
              <a:buClr>
                <a:srgbClr val="000000"/>
              </a:buClr>
              <a:buFont typeface="Wingdings" pitchFamily="2" charset="2"/>
              <a:buChar char="u"/>
            </a:pPr>
            <a:r>
              <a:rPr lang="en-US" altLang="zh-TW" sz="2200" dirty="0" smtClean="0">
                <a:solidFill>
                  <a:srgbClr val="000000"/>
                </a:solidFill>
              </a:rPr>
              <a:t>A person within a reference group who, because of special skills, knowledge, personality, or other characteristics, exerts social influence on others.</a:t>
            </a:r>
            <a:endParaRPr lang="en-US" altLang="zh-TW" sz="2200" dirty="0">
              <a:solidFill>
                <a:srgbClr val="000000"/>
              </a:solidFill>
            </a:endParaRPr>
          </a:p>
          <a:p>
            <a:pPr marL="342900" indent="-342900">
              <a:buClr>
                <a:srgbClr val="000000"/>
              </a:buClr>
              <a:buFont typeface="Wingdings" pitchFamily="2" charset="2"/>
              <a:buChar char="u"/>
            </a:pPr>
            <a:r>
              <a:rPr lang="en-US" altLang="zh-TW" sz="2200" dirty="0" smtClean="0">
                <a:solidFill>
                  <a:srgbClr val="000000"/>
                </a:solidFill>
              </a:rPr>
              <a:t>Some experts call this group </a:t>
            </a:r>
            <a:r>
              <a:rPr lang="en-US" altLang="zh-TW" sz="2200" i="1" dirty="0" smtClean="0">
                <a:solidFill>
                  <a:srgbClr val="000000"/>
                </a:solidFill>
              </a:rPr>
              <a:t>the </a:t>
            </a:r>
            <a:r>
              <a:rPr lang="en-US" altLang="zh-TW" sz="2200" i="1" dirty="0" err="1" smtClean="0">
                <a:solidFill>
                  <a:srgbClr val="000000"/>
                </a:solidFill>
              </a:rPr>
              <a:t>influentials</a:t>
            </a:r>
            <a:r>
              <a:rPr lang="en-US" altLang="zh-TW" sz="2200" dirty="0" smtClean="0">
                <a:solidFill>
                  <a:srgbClr val="000000"/>
                </a:solidFill>
              </a:rPr>
              <a:t> or </a:t>
            </a:r>
            <a:r>
              <a:rPr lang="en-US" altLang="zh-TW" sz="2200" i="1" dirty="0" smtClean="0">
                <a:solidFill>
                  <a:srgbClr val="000000"/>
                </a:solidFill>
              </a:rPr>
              <a:t>leading adopters.</a:t>
            </a:r>
          </a:p>
          <a:p>
            <a:pPr marL="342900" indent="-342900">
              <a:buClr>
                <a:srgbClr val="000000"/>
              </a:buClr>
              <a:buFont typeface="Wingdings" pitchFamily="2" charset="2"/>
              <a:buChar char="u"/>
            </a:pPr>
            <a:r>
              <a:rPr lang="en-US" altLang="zh-TW" sz="2200" dirty="0" smtClean="0">
                <a:solidFill>
                  <a:srgbClr val="000000"/>
                </a:solidFill>
              </a:rPr>
              <a:t>Marketers try to identify opinion leaders for their products and direct marketing efforts toward them.</a:t>
            </a:r>
            <a:endParaRPr lang="zh-TW" altLang="en-US" sz="2200" dirty="0">
              <a:solidFill>
                <a:srgbClr val="000000"/>
              </a:solidFill>
            </a:endParaRPr>
          </a:p>
        </p:txBody>
      </p:sp>
      <p:sp>
        <p:nvSpPr>
          <p:cNvPr id="7" name="圓角矩形 6"/>
          <p:cNvSpPr/>
          <p:nvPr/>
        </p:nvSpPr>
        <p:spPr>
          <a:xfrm>
            <a:off x="1259632" y="2279144"/>
            <a:ext cx="6624736" cy="3600400"/>
          </a:xfrm>
          <a:prstGeom prst="roundRect">
            <a:avLst/>
          </a:prstGeom>
          <a:gradFill flip="none" rotWithShape="1">
            <a:gsLst>
              <a:gs pos="0">
                <a:srgbClr val="00CCFF">
                  <a:tint val="66000"/>
                  <a:satMod val="160000"/>
                </a:srgbClr>
              </a:gs>
              <a:gs pos="50000">
                <a:srgbClr val="00CCFF">
                  <a:tint val="44500"/>
                  <a:satMod val="160000"/>
                </a:srgbClr>
              </a:gs>
              <a:gs pos="100000">
                <a:srgbClr val="00CCFF">
                  <a:tint val="23500"/>
                  <a:satMod val="160000"/>
                </a:srgbClr>
              </a:gs>
            </a:gsLst>
            <a:path path="circle">
              <a:fillToRect l="100000" b="100000"/>
            </a:path>
            <a:tileRect t="-100000" r="-100000"/>
          </a:gra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b="1" dirty="0" smtClean="0">
                <a:solidFill>
                  <a:srgbClr val="003399"/>
                </a:solidFill>
              </a:rPr>
              <a:t>Buzz Marketing</a:t>
            </a:r>
          </a:p>
          <a:p>
            <a:pPr marL="342900" indent="-342900">
              <a:buClr>
                <a:srgbClr val="000000"/>
              </a:buClr>
              <a:buFont typeface="Wingdings" pitchFamily="2" charset="2"/>
              <a:buChar char="u"/>
            </a:pPr>
            <a:r>
              <a:rPr lang="en-US" altLang="zh-TW" sz="2200" dirty="0" smtClean="0">
                <a:solidFill>
                  <a:srgbClr val="000000"/>
                </a:solidFill>
              </a:rPr>
              <a:t>Involves enlisting or even creating opinion leaders to serve as “brand ambassadors” who spread the word about a company’s products.</a:t>
            </a:r>
          </a:p>
          <a:p>
            <a:pPr marL="342900" indent="-342900">
              <a:buClr>
                <a:srgbClr val="000000"/>
              </a:buClr>
              <a:buFont typeface="Wingdings" pitchFamily="2" charset="2"/>
              <a:buChar char="u"/>
            </a:pPr>
            <a:r>
              <a:rPr lang="en-US" altLang="zh-TW" sz="2200" dirty="0" smtClean="0">
                <a:solidFill>
                  <a:srgbClr val="000000"/>
                </a:solidFill>
              </a:rPr>
              <a:t>Many companies are now turning everyday customers into brand evangelists.</a:t>
            </a:r>
            <a:endParaRPr lang="zh-TW" altLang="en-US" sz="2200" dirty="0">
              <a:solidFill>
                <a:srgbClr val="000000"/>
              </a:solidFill>
            </a:endParaRPr>
          </a:p>
        </p:txBody>
      </p:sp>
      <p:pic>
        <p:nvPicPr>
          <p:cNvPr id="8" name="圖片 7"/>
          <p:cNvPicPr>
            <a:picLocks noChangeAspect="1"/>
          </p:cNvPicPr>
          <p:nvPr/>
        </p:nvPicPr>
        <p:blipFill rotWithShape="1">
          <a:blip r:embed="rId2">
            <a:extLst>
              <a:ext uri="{28A0092B-C50C-407E-A947-70E740481C1C}">
                <a14:useLocalDpi xmlns:a14="http://schemas.microsoft.com/office/drawing/2010/main" val="0"/>
              </a:ext>
            </a:extLst>
          </a:blip>
          <a:srcRect b="5075"/>
          <a:stretch/>
        </p:blipFill>
        <p:spPr>
          <a:xfrm>
            <a:off x="1259632" y="980728"/>
            <a:ext cx="6624735" cy="5602794"/>
          </a:xfrm>
          <a:prstGeom prst="rect">
            <a:avLst/>
          </a:prstGeom>
        </p:spPr>
      </p:pic>
      <p:sp>
        <p:nvSpPr>
          <p:cNvPr id="4" name="Date Placeholder 3"/>
          <p:cNvSpPr>
            <a:spLocks noGrp="1"/>
          </p:cNvSpPr>
          <p:nvPr>
            <p:ph type="dt" sz="half" idx="10"/>
          </p:nvPr>
        </p:nvSpPr>
        <p:spPr/>
        <p:txBody>
          <a:bodyPr/>
          <a:lstStyle/>
          <a:p>
            <a:pPr>
              <a:defRPr/>
            </a:pPr>
            <a:fld id="{636696CA-9C43-422A-A61E-441942D48CD9}" type="datetime1">
              <a:rPr lang="zh-TW" altLang="en-US" smtClean="0">
                <a:solidFill>
                  <a:srgbClr val="292934"/>
                </a:solidFill>
              </a:rPr>
              <a:t>2018/7/10</a:t>
            </a:fld>
            <a:endParaRPr lang="zh-TW" altLang="en-US">
              <a:solidFill>
                <a:srgbClr val="292934"/>
              </a:solidFill>
            </a:endParaRPr>
          </a:p>
        </p:txBody>
      </p:sp>
      <p:sp>
        <p:nvSpPr>
          <p:cNvPr id="9" name="Footer Placeholder 8"/>
          <p:cNvSpPr>
            <a:spLocks noGrp="1"/>
          </p:cNvSpPr>
          <p:nvPr>
            <p:ph type="ftr" sz="quarter" idx="11"/>
          </p:nvPr>
        </p:nvSpPr>
        <p:spPr/>
        <p:txBody>
          <a:bodyPr/>
          <a:lstStyle/>
          <a:p>
            <a:pPr>
              <a:defRPr/>
            </a:pPr>
            <a:r>
              <a:rPr lang="en-US" altLang="zh-TW" smtClean="0">
                <a:solidFill>
                  <a:srgbClr val="292934"/>
                </a:solidFill>
              </a:rPr>
              <a:t>AMM WEEK 4</a:t>
            </a:r>
            <a:endParaRPr lang="zh-TW" altLang="en-US">
              <a:solidFill>
                <a:srgbClr val="292934"/>
              </a:solidFill>
            </a:endParaRPr>
          </a:p>
        </p:txBody>
      </p:sp>
      <p:sp>
        <p:nvSpPr>
          <p:cNvPr id="10" name="Slide Number Placeholder 9"/>
          <p:cNvSpPr>
            <a:spLocks noGrp="1"/>
          </p:cNvSpPr>
          <p:nvPr>
            <p:ph type="sldNum" sz="quarter" idx="12"/>
          </p:nvPr>
        </p:nvSpPr>
        <p:spPr/>
        <p:txBody>
          <a:bodyPr/>
          <a:lstStyle/>
          <a:p>
            <a:pPr>
              <a:defRPr/>
            </a:pPr>
            <a:fld id="{F6C18152-A7AF-4353-A28B-5D4E07F4265E}" type="slidenum">
              <a:rPr lang="zh-TW" altLang="en-US" smtClean="0">
                <a:solidFill>
                  <a:srgbClr val="D2533C"/>
                </a:solidFill>
              </a:rPr>
              <a:pPr>
                <a:defRPr/>
              </a:pPr>
              <a:t>14</a:t>
            </a:fld>
            <a:endParaRPr lang="zh-TW" altLang="en-US">
              <a:solidFill>
                <a:srgbClr val="D2533C"/>
              </a:solidFill>
            </a:endParaRPr>
          </a:p>
        </p:txBody>
      </p:sp>
    </p:spTree>
    <p:extLst>
      <p:ext uri="{BB962C8B-B14F-4D97-AF65-F5344CB8AC3E}">
        <p14:creationId xmlns:p14="http://schemas.microsoft.com/office/powerpoint/2010/main" val="3235614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1" nodeType="clickEffect">
                                  <p:stCondLst>
                                    <p:cond delay="0"/>
                                  </p:stCondLst>
                                  <p:childTnLst>
                                    <p:animEffect transition="out" filter="fade">
                                      <p:cBhvr>
                                        <p:cTn id="15" dur="500"/>
                                        <p:tgtEl>
                                          <p:spTgt spid="6"/>
                                        </p:tgtEl>
                                      </p:cBhvr>
                                    </p:animEffect>
                                    <p:set>
                                      <p:cBhvr>
                                        <p:cTn id="16" dur="1" fill="hold">
                                          <p:stCondLst>
                                            <p:cond delay="499"/>
                                          </p:stCondLst>
                                        </p:cTn>
                                        <p:tgtEl>
                                          <p:spTgt spid="6"/>
                                        </p:tgtEl>
                                        <p:attrNameLst>
                                          <p:attrName>style.visibility</p:attrName>
                                        </p:attrNameLst>
                                      </p:cBhvr>
                                      <p:to>
                                        <p:strVal val="hidden"/>
                                      </p:to>
                                    </p:set>
                                  </p:childTnLst>
                                </p:cTn>
                              </p:par>
                            </p:childTnLst>
                          </p:cTn>
                        </p:par>
                        <p:par>
                          <p:cTn id="17" fill="hold">
                            <p:stCondLst>
                              <p:cond delay="500"/>
                            </p:stCondLst>
                            <p:childTnLst>
                              <p:par>
                                <p:cTn id="18" presetID="16" presetClass="entr" presetSubtype="21"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xit" presetSubtype="21" fill="hold" grpId="1" nodeType="clickEffect">
                                  <p:stCondLst>
                                    <p:cond delay="0"/>
                                  </p:stCondLst>
                                  <p:childTnLst>
                                    <p:animEffect transition="out" filter="barn(inVertical)">
                                      <p:cBhvr>
                                        <p:cTn id="24" dur="500"/>
                                        <p:tgtEl>
                                          <p:spTgt spid="7"/>
                                        </p:tgtEl>
                                      </p:cBhvr>
                                    </p:animEffect>
                                    <p:set>
                                      <p:cBhvr>
                                        <p:cTn id="25" dur="1" fill="hold">
                                          <p:stCondLst>
                                            <p:cond delay="499"/>
                                          </p:stCondLst>
                                        </p:cTn>
                                        <p:tgtEl>
                                          <p:spTgt spid="7"/>
                                        </p:tgtEl>
                                        <p:attrNameLst>
                                          <p:attrName>style.visibility</p:attrName>
                                        </p:attrNameLst>
                                      </p:cBhvr>
                                      <p:to>
                                        <p:strVal val="hidden"/>
                                      </p:to>
                                    </p:set>
                                  </p:childTnLst>
                                </p:cTn>
                              </p:par>
                            </p:childTnLst>
                          </p:cTn>
                        </p:par>
                        <p:par>
                          <p:cTn id="26" fill="hold">
                            <p:stCondLst>
                              <p:cond delay="500"/>
                            </p:stCondLst>
                            <p:childTnLst>
                              <p:par>
                                <p:cTn id="27" presetID="22" presetClass="entr" presetSubtype="4"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6" grpId="1" animBg="1"/>
      <p:bldP spid="7" grpId="0" animBg="1"/>
      <p:bldP spid="7"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solidFill>
                  <a:srgbClr val="000000"/>
                </a:solidFill>
              </a:rPr>
              <a:t>Groups and Social Networks</a:t>
            </a:r>
            <a:endParaRPr lang="zh-TW" altLang="en-US" dirty="0"/>
          </a:p>
        </p:txBody>
      </p:sp>
      <p:sp>
        <p:nvSpPr>
          <p:cNvPr id="3" name="內容版面配置區 2"/>
          <p:cNvSpPr>
            <a:spLocks noGrp="1"/>
          </p:cNvSpPr>
          <p:nvPr>
            <p:ph idx="1"/>
          </p:nvPr>
        </p:nvSpPr>
        <p:spPr/>
        <p:txBody>
          <a:bodyPr/>
          <a:lstStyle/>
          <a:p>
            <a:r>
              <a:rPr lang="en-US" altLang="zh-TW" b="1" i="1" dirty="0" smtClean="0"/>
              <a:t>Online Social Networks.</a:t>
            </a:r>
          </a:p>
          <a:p>
            <a:pPr lvl="1"/>
            <a:r>
              <a:rPr lang="en-US" altLang="zh-TW" dirty="0" smtClean="0"/>
              <a:t>They are online communities where people socialize or exchange information and opinions.</a:t>
            </a:r>
          </a:p>
          <a:p>
            <a:pPr lvl="1"/>
            <a:r>
              <a:rPr lang="en-US" altLang="zh-TW" dirty="0" smtClean="0"/>
              <a:t>Social networking media range from blogs and message boards to social networking Web sites and virtual worlds.</a:t>
            </a:r>
          </a:p>
          <a:p>
            <a:pPr lvl="1"/>
            <a:r>
              <a:rPr lang="en-US" altLang="zh-TW" dirty="0" smtClean="0"/>
              <a:t>This new form of consumer-to-consumer and business-to-consumer dialog has big implications for marketers.</a:t>
            </a:r>
            <a:endParaRPr lang="zh-TW" altLang="en-US" dirty="0"/>
          </a:p>
        </p:txBody>
      </p:sp>
      <p:pic>
        <p:nvPicPr>
          <p:cNvPr id="11266" name="Picture 2" descr="http://1.bp.blogspot.com/-pm40WfWmnvA/UL9nBb-4S_I/AAAAAAAAFw4/4M9EumJbh_U/s1600/and-er--thats-it-use-the-comments-to-tell-us-why-you-think-fb-is-in-the-toile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4855" y="4547946"/>
            <a:ext cx="2269714" cy="1711903"/>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descr="http://scm-l3.technorati.com/13/07/24/76953/twitter-logo-bird.gif?t=2013072412233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7881" y="4238201"/>
            <a:ext cx="2577658" cy="2354330"/>
          </a:xfrm>
          <a:prstGeom prst="rect">
            <a:avLst/>
          </a:prstGeom>
          <a:noFill/>
          <a:extLst>
            <a:ext uri="{909E8E84-426E-40DD-AFC4-6F175D3DCCD1}">
              <a14:hiddenFill xmlns:a14="http://schemas.microsoft.com/office/drawing/2010/main">
                <a:solidFill>
                  <a:srgbClr val="FFFFFF"/>
                </a:solidFill>
              </a14:hiddenFill>
            </a:ext>
          </a:extLst>
        </p:spPr>
      </p:pic>
      <p:pic>
        <p:nvPicPr>
          <p:cNvPr id="11278" name="Picture 14" descr="http://c4lpt.co.uk/Top100Tools/secondlif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8184" y="4686964"/>
            <a:ext cx="2404826" cy="1585599"/>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kevinhsutw.files.wordpress.com/2010/12/gizmodo-front-page-police-heli-x6_ful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5834" y="203400"/>
            <a:ext cx="7205511" cy="6418409"/>
          </a:xfrm>
          <a:prstGeom prst="rect">
            <a:avLst/>
          </a:prstGeom>
          <a:noFill/>
          <a:extLst>
            <a:ext uri="{909E8E84-426E-40DD-AFC4-6F175D3DCCD1}">
              <a14:hiddenFill xmlns:a14="http://schemas.microsoft.com/office/drawing/2010/main">
                <a:solidFill>
                  <a:srgbClr val="FFFFFF"/>
                </a:solidFill>
              </a14:hiddenFill>
            </a:ext>
          </a:extLst>
        </p:spPr>
      </p:pic>
      <p:pic>
        <p:nvPicPr>
          <p:cNvPr id="6" name="圖片 5"/>
          <p:cNvPicPr>
            <a:picLocks noChangeAspect="1"/>
          </p:cNvPicPr>
          <p:nvPr/>
        </p:nvPicPr>
        <p:blipFill rotWithShape="1">
          <a:blip r:embed="rId6">
            <a:extLst>
              <a:ext uri="{28A0092B-C50C-407E-A947-70E740481C1C}">
                <a14:useLocalDpi xmlns:a14="http://schemas.microsoft.com/office/drawing/2010/main" val="0"/>
              </a:ext>
            </a:extLst>
          </a:blip>
          <a:srcRect b="5671"/>
          <a:stretch/>
        </p:blipFill>
        <p:spPr>
          <a:xfrm>
            <a:off x="464885" y="203400"/>
            <a:ext cx="8325500" cy="6389131"/>
          </a:xfrm>
          <a:prstGeom prst="rect">
            <a:avLst/>
          </a:prstGeom>
        </p:spPr>
      </p:pic>
      <p:sp>
        <p:nvSpPr>
          <p:cNvPr id="4" name="Date Placeholder 3"/>
          <p:cNvSpPr>
            <a:spLocks noGrp="1"/>
          </p:cNvSpPr>
          <p:nvPr>
            <p:ph type="dt" sz="half" idx="10"/>
          </p:nvPr>
        </p:nvSpPr>
        <p:spPr/>
        <p:txBody>
          <a:bodyPr/>
          <a:lstStyle/>
          <a:p>
            <a:pPr>
              <a:defRPr/>
            </a:pPr>
            <a:fld id="{5F19A7D3-D6C1-4816-A20D-9A3C2D96E01F}" type="datetime1">
              <a:rPr lang="zh-TW" altLang="en-US" smtClean="0">
                <a:solidFill>
                  <a:srgbClr val="292934"/>
                </a:solidFill>
              </a:rPr>
              <a:t>2018/7/10</a:t>
            </a:fld>
            <a:endParaRPr lang="zh-TW" altLang="en-US">
              <a:solidFill>
                <a:srgbClr val="292934"/>
              </a:solidFill>
            </a:endParaRPr>
          </a:p>
        </p:txBody>
      </p:sp>
      <p:sp>
        <p:nvSpPr>
          <p:cNvPr id="5" name="Footer Placeholder 4"/>
          <p:cNvSpPr>
            <a:spLocks noGrp="1"/>
          </p:cNvSpPr>
          <p:nvPr>
            <p:ph type="ftr" sz="quarter" idx="11"/>
          </p:nvPr>
        </p:nvSpPr>
        <p:spPr/>
        <p:txBody>
          <a:bodyPr/>
          <a:lstStyle/>
          <a:p>
            <a:pPr>
              <a:defRPr/>
            </a:pPr>
            <a:r>
              <a:rPr lang="en-US" altLang="zh-TW" smtClean="0">
                <a:solidFill>
                  <a:srgbClr val="292934"/>
                </a:solidFill>
              </a:rPr>
              <a:t>AMM WEEK 4</a:t>
            </a:r>
            <a:endParaRPr lang="zh-TW" altLang="en-US">
              <a:solidFill>
                <a:srgbClr val="292934"/>
              </a:solidFill>
            </a:endParaRPr>
          </a:p>
        </p:txBody>
      </p:sp>
      <p:sp>
        <p:nvSpPr>
          <p:cNvPr id="7" name="Slide Number Placeholder 6"/>
          <p:cNvSpPr>
            <a:spLocks noGrp="1"/>
          </p:cNvSpPr>
          <p:nvPr>
            <p:ph type="sldNum" sz="quarter" idx="12"/>
          </p:nvPr>
        </p:nvSpPr>
        <p:spPr/>
        <p:txBody>
          <a:bodyPr/>
          <a:lstStyle/>
          <a:p>
            <a:pPr>
              <a:defRPr/>
            </a:pPr>
            <a:fld id="{F6C18152-A7AF-4353-A28B-5D4E07F4265E}" type="slidenum">
              <a:rPr lang="zh-TW" altLang="en-US" smtClean="0">
                <a:solidFill>
                  <a:srgbClr val="D2533C"/>
                </a:solidFill>
              </a:rPr>
              <a:pPr>
                <a:defRPr/>
              </a:pPr>
              <a:t>15</a:t>
            </a:fld>
            <a:endParaRPr lang="zh-TW" altLang="en-US">
              <a:solidFill>
                <a:srgbClr val="D2533C"/>
              </a:solidFill>
            </a:endParaRPr>
          </a:p>
        </p:txBody>
      </p:sp>
    </p:spTree>
    <p:extLst>
      <p:ext uri="{BB962C8B-B14F-4D97-AF65-F5344CB8AC3E}">
        <p14:creationId xmlns:p14="http://schemas.microsoft.com/office/powerpoint/2010/main" val="163414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fade">
                                      <p:cBhvr>
                                        <p:cTn id="7" dur="500"/>
                                        <p:tgtEl>
                                          <p:spTgt spid="1126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solidFill>
                  <a:srgbClr val="000000"/>
                </a:solidFill>
              </a:rPr>
              <a:t>Family</a:t>
            </a:r>
            <a:endParaRPr lang="zh-TW" altLang="en-US" dirty="0">
              <a:solidFill>
                <a:srgbClr val="000000"/>
              </a:solidFill>
            </a:endParaRPr>
          </a:p>
        </p:txBody>
      </p:sp>
      <p:sp>
        <p:nvSpPr>
          <p:cNvPr id="3" name="內容版面配置區 2"/>
          <p:cNvSpPr>
            <a:spLocks noGrp="1"/>
          </p:cNvSpPr>
          <p:nvPr>
            <p:ph idx="1"/>
          </p:nvPr>
        </p:nvSpPr>
        <p:spPr/>
        <p:txBody>
          <a:bodyPr/>
          <a:lstStyle/>
          <a:p>
            <a:r>
              <a:rPr lang="en-US" altLang="zh-TW" dirty="0" smtClean="0"/>
              <a:t>The family is the most important consumer buying organization in society, and it has been researched extensively.</a:t>
            </a:r>
          </a:p>
          <a:p>
            <a:r>
              <a:rPr lang="en-US" altLang="zh-TW" dirty="0" smtClean="0"/>
              <a:t>Husband-wife involvement varies widely by product category and by stage in the buying process. </a:t>
            </a:r>
          </a:p>
          <a:p>
            <a:r>
              <a:rPr lang="en-US" altLang="zh-TW" dirty="0" smtClean="0"/>
              <a:t>Buying roles change with evolving consumer lifestyles.</a:t>
            </a:r>
            <a:endParaRPr lang="zh-TW" altLang="en-US" dirty="0"/>
          </a:p>
        </p:txBody>
      </p:sp>
      <p:pic>
        <p:nvPicPr>
          <p:cNvPr id="12290" name="Picture 2" descr="https://encrypted-tbn0.gstatic.com/images?q=tbn:ANd9GcQm0KlmnTh1TAPTQE9JPGyGvm9kiSmXgqPO8NmSFbZiMClPe0i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4869159"/>
            <a:ext cx="2880320" cy="1916723"/>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s://encrypted-tbn3.gstatic.com/images?q=tbn:ANd9GcThueyWEWv7A3n07Iua-RLG7AcfGdAV_1yFc9TDoQA50Va5KqW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4860493"/>
            <a:ext cx="2880320" cy="1909779"/>
          </a:xfrm>
          <a:prstGeom prst="rect">
            <a:avLst/>
          </a:prstGeom>
          <a:noFill/>
          <a:extLst>
            <a:ext uri="{909E8E84-426E-40DD-AFC4-6F175D3DCCD1}">
              <a14:hiddenFill xmlns:a14="http://schemas.microsoft.com/office/drawing/2010/main">
                <a:solidFill>
                  <a:srgbClr val="FFFFFF"/>
                </a:solidFill>
              </a14:hiddenFill>
            </a:ext>
          </a:extLst>
        </p:spPr>
      </p:pic>
      <p:pic>
        <p:nvPicPr>
          <p:cNvPr id="4" name="圖片 3"/>
          <p:cNvPicPr>
            <a:picLocks noChangeAspect="1"/>
          </p:cNvPicPr>
          <p:nvPr/>
        </p:nvPicPr>
        <p:blipFill rotWithShape="1">
          <a:blip r:embed="rId4">
            <a:extLst>
              <a:ext uri="{28A0092B-C50C-407E-A947-70E740481C1C}">
                <a14:useLocalDpi xmlns:a14="http://schemas.microsoft.com/office/drawing/2010/main" val="0"/>
              </a:ext>
            </a:extLst>
          </a:blip>
          <a:srcRect b="5607"/>
          <a:stretch/>
        </p:blipFill>
        <p:spPr>
          <a:xfrm>
            <a:off x="755576" y="1340768"/>
            <a:ext cx="7632848" cy="5129287"/>
          </a:xfrm>
          <a:prstGeom prst="rect">
            <a:avLst/>
          </a:prstGeom>
        </p:spPr>
      </p:pic>
      <p:sp>
        <p:nvSpPr>
          <p:cNvPr id="5" name="Date Placeholder 4"/>
          <p:cNvSpPr>
            <a:spLocks noGrp="1"/>
          </p:cNvSpPr>
          <p:nvPr>
            <p:ph type="dt" sz="half" idx="10"/>
          </p:nvPr>
        </p:nvSpPr>
        <p:spPr/>
        <p:txBody>
          <a:bodyPr/>
          <a:lstStyle/>
          <a:p>
            <a:pPr>
              <a:defRPr/>
            </a:pPr>
            <a:fld id="{CECA27F3-8C92-407A-979C-D520812B0965}" type="datetime1">
              <a:rPr lang="zh-TW" altLang="en-US" smtClean="0">
                <a:solidFill>
                  <a:srgbClr val="292934"/>
                </a:solidFill>
              </a:rPr>
              <a:t>2018/7/10</a:t>
            </a:fld>
            <a:endParaRPr lang="zh-TW" altLang="en-US">
              <a:solidFill>
                <a:srgbClr val="292934"/>
              </a:solidFill>
            </a:endParaRPr>
          </a:p>
        </p:txBody>
      </p:sp>
      <p:sp>
        <p:nvSpPr>
          <p:cNvPr id="6" name="Footer Placeholder 5"/>
          <p:cNvSpPr>
            <a:spLocks noGrp="1"/>
          </p:cNvSpPr>
          <p:nvPr>
            <p:ph type="ftr" sz="quarter" idx="11"/>
          </p:nvPr>
        </p:nvSpPr>
        <p:spPr/>
        <p:txBody>
          <a:bodyPr/>
          <a:lstStyle/>
          <a:p>
            <a:pPr>
              <a:defRPr/>
            </a:pPr>
            <a:r>
              <a:rPr lang="en-US" altLang="zh-TW" smtClean="0">
                <a:solidFill>
                  <a:srgbClr val="292934"/>
                </a:solidFill>
              </a:rPr>
              <a:t>AMM WEEK 4</a:t>
            </a:r>
            <a:endParaRPr lang="zh-TW" altLang="en-US">
              <a:solidFill>
                <a:srgbClr val="292934"/>
              </a:solidFill>
            </a:endParaRPr>
          </a:p>
        </p:txBody>
      </p:sp>
      <p:sp>
        <p:nvSpPr>
          <p:cNvPr id="7" name="Slide Number Placeholder 6"/>
          <p:cNvSpPr>
            <a:spLocks noGrp="1"/>
          </p:cNvSpPr>
          <p:nvPr>
            <p:ph type="sldNum" sz="quarter" idx="12"/>
          </p:nvPr>
        </p:nvSpPr>
        <p:spPr/>
        <p:txBody>
          <a:bodyPr/>
          <a:lstStyle/>
          <a:p>
            <a:pPr>
              <a:defRPr/>
            </a:pPr>
            <a:fld id="{F6C18152-A7AF-4353-A28B-5D4E07F4265E}" type="slidenum">
              <a:rPr lang="zh-TW" altLang="en-US" smtClean="0">
                <a:solidFill>
                  <a:srgbClr val="D2533C"/>
                </a:solidFill>
              </a:rPr>
              <a:pPr>
                <a:defRPr/>
              </a:pPr>
              <a:t>16</a:t>
            </a:fld>
            <a:endParaRPr lang="zh-TW" altLang="en-US">
              <a:solidFill>
                <a:srgbClr val="D2533C"/>
              </a:solidFill>
            </a:endParaRPr>
          </a:p>
        </p:txBody>
      </p:sp>
    </p:spTree>
    <p:extLst>
      <p:ext uri="{BB962C8B-B14F-4D97-AF65-F5344CB8AC3E}">
        <p14:creationId xmlns:p14="http://schemas.microsoft.com/office/powerpoint/2010/main" val="550583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solidFill>
                  <a:srgbClr val="000000"/>
                </a:solidFill>
              </a:rPr>
              <a:t>Roles and Status</a:t>
            </a:r>
            <a:endParaRPr lang="zh-TW" altLang="en-US" dirty="0">
              <a:solidFill>
                <a:srgbClr val="000000"/>
              </a:solidFill>
            </a:endParaRPr>
          </a:p>
        </p:txBody>
      </p:sp>
      <p:sp>
        <p:nvSpPr>
          <p:cNvPr id="3" name="內容版面配置區 2"/>
          <p:cNvSpPr>
            <a:spLocks noGrp="1"/>
          </p:cNvSpPr>
          <p:nvPr>
            <p:ph idx="1"/>
          </p:nvPr>
        </p:nvSpPr>
        <p:spPr/>
        <p:txBody>
          <a:bodyPr/>
          <a:lstStyle/>
          <a:p>
            <a:r>
              <a:rPr lang="en-US" altLang="zh-TW" dirty="0" smtClean="0"/>
              <a:t>A role consists of the activities people are expected to perform according to the people around them.</a:t>
            </a:r>
          </a:p>
          <a:p>
            <a:r>
              <a:rPr lang="en-US" altLang="zh-TW" dirty="0" smtClean="0"/>
              <a:t>Each role carries a status reflecting the general esteem given to it by society.</a:t>
            </a:r>
          </a:p>
          <a:p>
            <a:r>
              <a:rPr lang="en-US" altLang="zh-TW" dirty="0" smtClean="0"/>
              <a:t>People usually choose products appropriate to their roles and status.</a:t>
            </a:r>
            <a:endParaRPr lang="zh-TW" altLang="en-US" dirty="0"/>
          </a:p>
        </p:txBody>
      </p:sp>
      <p:pic>
        <p:nvPicPr>
          <p:cNvPr id="13314" name="Picture 2" descr="http://style.udn.com/magex/Style/articleImages/201303_4/2013032616003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4797152"/>
            <a:ext cx="2736304" cy="1892449"/>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http://img1.itiexue.net/1430/1430738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4797152"/>
            <a:ext cx="2744081" cy="20056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8264" y="4330622"/>
            <a:ext cx="1679348" cy="2527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sz="half" idx="10"/>
          </p:nvPr>
        </p:nvSpPr>
        <p:spPr/>
        <p:txBody>
          <a:bodyPr/>
          <a:lstStyle/>
          <a:p>
            <a:pPr>
              <a:defRPr/>
            </a:pPr>
            <a:fld id="{4AAE92FB-0AE0-4328-ADBE-88902B2C6456}" type="datetime1">
              <a:rPr lang="zh-TW" altLang="en-US" smtClean="0">
                <a:solidFill>
                  <a:srgbClr val="292934"/>
                </a:solidFill>
              </a:rPr>
              <a:t>2018/7/10</a:t>
            </a:fld>
            <a:endParaRPr lang="zh-TW" altLang="en-US">
              <a:solidFill>
                <a:srgbClr val="292934"/>
              </a:solidFill>
            </a:endParaRPr>
          </a:p>
        </p:txBody>
      </p:sp>
      <p:sp>
        <p:nvSpPr>
          <p:cNvPr id="5" name="Footer Placeholder 4"/>
          <p:cNvSpPr>
            <a:spLocks noGrp="1"/>
          </p:cNvSpPr>
          <p:nvPr>
            <p:ph type="ftr" sz="quarter" idx="11"/>
          </p:nvPr>
        </p:nvSpPr>
        <p:spPr/>
        <p:txBody>
          <a:bodyPr/>
          <a:lstStyle/>
          <a:p>
            <a:pPr>
              <a:defRPr/>
            </a:pPr>
            <a:r>
              <a:rPr lang="en-US" altLang="zh-TW" smtClean="0">
                <a:solidFill>
                  <a:srgbClr val="292934"/>
                </a:solidFill>
              </a:rPr>
              <a:t>AMM WEEK 4</a:t>
            </a:r>
            <a:endParaRPr lang="zh-TW" altLang="en-US">
              <a:solidFill>
                <a:srgbClr val="292934"/>
              </a:solidFill>
            </a:endParaRPr>
          </a:p>
        </p:txBody>
      </p:sp>
      <p:sp>
        <p:nvSpPr>
          <p:cNvPr id="7" name="Slide Number Placeholder 6"/>
          <p:cNvSpPr>
            <a:spLocks noGrp="1"/>
          </p:cNvSpPr>
          <p:nvPr>
            <p:ph type="sldNum" sz="quarter" idx="12"/>
          </p:nvPr>
        </p:nvSpPr>
        <p:spPr/>
        <p:txBody>
          <a:bodyPr/>
          <a:lstStyle/>
          <a:p>
            <a:pPr>
              <a:defRPr/>
            </a:pPr>
            <a:fld id="{F6C18152-A7AF-4353-A28B-5D4E07F4265E}" type="slidenum">
              <a:rPr lang="zh-TW" altLang="en-US" smtClean="0">
                <a:solidFill>
                  <a:srgbClr val="D2533C"/>
                </a:solidFill>
              </a:rPr>
              <a:pPr>
                <a:defRPr/>
              </a:pPr>
              <a:t>17</a:t>
            </a:fld>
            <a:endParaRPr lang="zh-TW" altLang="en-US">
              <a:solidFill>
                <a:srgbClr val="D2533C"/>
              </a:solidFill>
            </a:endParaRPr>
          </a:p>
        </p:txBody>
      </p:sp>
    </p:spTree>
    <p:extLst>
      <p:ext uri="{BB962C8B-B14F-4D97-AF65-F5344CB8AC3E}">
        <p14:creationId xmlns:p14="http://schemas.microsoft.com/office/powerpoint/2010/main" val="16568964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solidFill>
                  <a:srgbClr val="00CC00"/>
                </a:solidFill>
              </a:rPr>
              <a:t>Personal Factors</a:t>
            </a:r>
            <a:endParaRPr lang="zh-TW" altLang="en-US" dirty="0">
              <a:solidFill>
                <a:srgbClr val="00CC00"/>
              </a:solidFill>
            </a:endParaRPr>
          </a:p>
        </p:txBody>
      </p:sp>
      <p:graphicFrame>
        <p:nvGraphicFramePr>
          <p:cNvPr id="6" name="內容版面配置區 5"/>
          <p:cNvGraphicFramePr>
            <a:graphicFrameLocks noGrp="1"/>
          </p:cNvGraphicFramePr>
          <p:nvPr>
            <p:ph idx="1"/>
            <p:extLst>
              <p:ext uri="{D42A27DB-BD31-4B8C-83A1-F6EECF244321}">
                <p14:modId xmlns:p14="http://schemas.microsoft.com/office/powerpoint/2010/main" val="4190100902"/>
              </p:ext>
            </p:extLst>
          </p:nvPr>
        </p:nvGraphicFramePr>
        <p:xfrm>
          <a:off x="251520" y="1052736"/>
          <a:ext cx="8712968" cy="5513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ate Placeholder 2"/>
          <p:cNvSpPr>
            <a:spLocks noGrp="1"/>
          </p:cNvSpPr>
          <p:nvPr>
            <p:ph type="dt" sz="half" idx="10"/>
          </p:nvPr>
        </p:nvSpPr>
        <p:spPr/>
        <p:txBody>
          <a:bodyPr/>
          <a:lstStyle/>
          <a:p>
            <a:pPr>
              <a:defRPr/>
            </a:pPr>
            <a:fld id="{2242B2DF-DE2A-42DE-B50C-39F57606D758}" type="datetime1">
              <a:rPr lang="zh-TW" altLang="en-US" smtClean="0">
                <a:solidFill>
                  <a:srgbClr val="292934"/>
                </a:solidFill>
              </a:rPr>
              <a:t>2018/7/10</a:t>
            </a:fld>
            <a:endParaRPr lang="zh-TW" altLang="en-US">
              <a:solidFill>
                <a:srgbClr val="292934"/>
              </a:solidFill>
            </a:endParaRPr>
          </a:p>
        </p:txBody>
      </p:sp>
      <p:sp>
        <p:nvSpPr>
          <p:cNvPr id="4" name="Footer Placeholder 3"/>
          <p:cNvSpPr>
            <a:spLocks noGrp="1"/>
          </p:cNvSpPr>
          <p:nvPr>
            <p:ph type="ftr" sz="quarter" idx="11"/>
          </p:nvPr>
        </p:nvSpPr>
        <p:spPr/>
        <p:txBody>
          <a:bodyPr/>
          <a:lstStyle/>
          <a:p>
            <a:pPr>
              <a:defRPr/>
            </a:pPr>
            <a:r>
              <a:rPr lang="en-US" altLang="zh-TW" smtClean="0">
                <a:solidFill>
                  <a:srgbClr val="292934"/>
                </a:solidFill>
              </a:rPr>
              <a:t>AMM WEEK 4</a:t>
            </a:r>
            <a:endParaRPr lang="zh-TW" altLang="en-US">
              <a:solidFill>
                <a:srgbClr val="292934"/>
              </a:solidFill>
            </a:endParaRPr>
          </a:p>
        </p:txBody>
      </p:sp>
      <p:sp>
        <p:nvSpPr>
          <p:cNvPr id="5" name="Slide Number Placeholder 4"/>
          <p:cNvSpPr>
            <a:spLocks noGrp="1"/>
          </p:cNvSpPr>
          <p:nvPr>
            <p:ph type="sldNum" sz="quarter" idx="12"/>
          </p:nvPr>
        </p:nvSpPr>
        <p:spPr/>
        <p:txBody>
          <a:bodyPr/>
          <a:lstStyle/>
          <a:p>
            <a:pPr>
              <a:defRPr/>
            </a:pPr>
            <a:fld id="{F6C18152-A7AF-4353-A28B-5D4E07F4265E}" type="slidenum">
              <a:rPr lang="zh-TW" altLang="en-US" smtClean="0">
                <a:solidFill>
                  <a:srgbClr val="D2533C"/>
                </a:solidFill>
              </a:rPr>
              <a:pPr>
                <a:defRPr/>
              </a:pPr>
              <a:t>18</a:t>
            </a:fld>
            <a:endParaRPr lang="zh-TW" altLang="en-US">
              <a:solidFill>
                <a:srgbClr val="D2533C"/>
              </a:solidFill>
            </a:endParaRPr>
          </a:p>
        </p:txBody>
      </p:sp>
    </p:spTree>
    <p:extLst>
      <p:ext uri="{BB962C8B-B14F-4D97-AF65-F5344CB8AC3E}">
        <p14:creationId xmlns:p14="http://schemas.microsoft.com/office/powerpoint/2010/main" val="21913605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solidFill>
                  <a:srgbClr val="000000"/>
                </a:solidFill>
              </a:rPr>
              <a:t>Age and Life-Cycle Stage</a:t>
            </a:r>
            <a:endParaRPr lang="zh-TW" altLang="en-US" dirty="0">
              <a:solidFill>
                <a:srgbClr val="000000"/>
              </a:solidFill>
            </a:endParaRPr>
          </a:p>
        </p:txBody>
      </p:sp>
      <p:sp>
        <p:nvSpPr>
          <p:cNvPr id="3" name="內容版面配置區 2"/>
          <p:cNvSpPr>
            <a:spLocks noGrp="1"/>
          </p:cNvSpPr>
          <p:nvPr>
            <p:ph idx="1"/>
          </p:nvPr>
        </p:nvSpPr>
        <p:spPr/>
        <p:txBody>
          <a:bodyPr/>
          <a:lstStyle/>
          <a:p>
            <a:r>
              <a:rPr lang="en-US" altLang="zh-TW" sz="2400" dirty="0" smtClean="0"/>
              <a:t>Buying is also shaped by the stage of the family life cycle </a:t>
            </a:r>
            <a:r>
              <a:rPr lang="zh-TW" altLang="en-US" sz="2400" dirty="0" smtClean="0"/>
              <a:t>─ </a:t>
            </a:r>
            <a:r>
              <a:rPr lang="en-US" altLang="zh-TW" sz="2400" dirty="0" smtClean="0"/>
              <a:t>the stages through which families might pass as they mature over time.</a:t>
            </a:r>
          </a:p>
          <a:p>
            <a:r>
              <a:rPr lang="en-US" altLang="zh-TW" sz="2400" dirty="0" smtClean="0"/>
              <a:t>Marketers often define their target markets in terms of life-cycle stage and develop appropriate products and marketing plans for each stage.</a:t>
            </a:r>
            <a:endParaRPr lang="zh-TW" altLang="en-US" sz="2400" dirty="0"/>
          </a:p>
        </p:txBody>
      </p:sp>
      <p:pic>
        <p:nvPicPr>
          <p:cNvPr id="14338" name="Picture 2" descr="http://4.bp.blogspot.com/-iUwWi2ot_1s/T8WjmVrs4XI/AAAAAAAAALM/7jzn_HEE_zQ/s1600/huma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3885521"/>
            <a:ext cx="4176465" cy="2854800"/>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http://www.independent.co.uk/incoming/article7537512.ece/ALTERNATES/w460/3ages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4149078"/>
            <a:ext cx="3454987" cy="2591241"/>
          </a:xfrm>
          <a:prstGeom prst="rect">
            <a:avLst/>
          </a:prstGeom>
          <a:noFill/>
          <a:extLst>
            <a:ext uri="{909E8E84-426E-40DD-AFC4-6F175D3DCCD1}">
              <a14:hiddenFill xmlns:a14="http://schemas.microsoft.com/office/drawing/2010/main">
                <a:solidFill>
                  <a:srgbClr val="FFFFFF"/>
                </a:solidFill>
              </a14:hiddenFill>
            </a:ext>
          </a:extLst>
        </p:spPr>
      </p:pic>
      <p:pic>
        <p:nvPicPr>
          <p:cNvPr id="4" name="圖片 3"/>
          <p:cNvPicPr>
            <a:picLocks noChangeAspect="1"/>
          </p:cNvPicPr>
          <p:nvPr/>
        </p:nvPicPr>
        <p:blipFill rotWithShape="1">
          <a:blip r:embed="rId4">
            <a:extLst>
              <a:ext uri="{28A0092B-C50C-407E-A947-70E740481C1C}">
                <a14:useLocalDpi xmlns:a14="http://schemas.microsoft.com/office/drawing/2010/main" val="0"/>
              </a:ext>
            </a:extLst>
          </a:blip>
          <a:srcRect b="5075"/>
          <a:stretch/>
        </p:blipFill>
        <p:spPr>
          <a:xfrm>
            <a:off x="1826121" y="230375"/>
            <a:ext cx="5491758" cy="6509982"/>
          </a:xfrm>
          <a:prstGeom prst="rect">
            <a:avLst/>
          </a:prstGeom>
        </p:spPr>
      </p:pic>
      <p:sp>
        <p:nvSpPr>
          <p:cNvPr id="5" name="Date Placeholder 4"/>
          <p:cNvSpPr>
            <a:spLocks noGrp="1"/>
          </p:cNvSpPr>
          <p:nvPr>
            <p:ph type="dt" sz="half" idx="10"/>
          </p:nvPr>
        </p:nvSpPr>
        <p:spPr/>
        <p:txBody>
          <a:bodyPr/>
          <a:lstStyle/>
          <a:p>
            <a:pPr>
              <a:defRPr/>
            </a:pPr>
            <a:fld id="{A3D88948-3016-4B93-984D-EA1B2AA2280C}" type="datetime1">
              <a:rPr lang="zh-TW" altLang="en-US" smtClean="0">
                <a:solidFill>
                  <a:srgbClr val="292934"/>
                </a:solidFill>
              </a:rPr>
              <a:t>2018/7/10</a:t>
            </a:fld>
            <a:endParaRPr lang="zh-TW" altLang="en-US">
              <a:solidFill>
                <a:srgbClr val="292934"/>
              </a:solidFill>
            </a:endParaRPr>
          </a:p>
        </p:txBody>
      </p:sp>
      <p:sp>
        <p:nvSpPr>
          <p:cNvPr id="6" name="Footer Placeholder 5"/>
          <p:cNvSpPr>
            <a:spLocks noGrp="1"/>
          </p:cNvSpPr>
          <p:nvPr>
            <p:ph type="ftr" sz="quarter" idx="11"/>
          </p:nvPr>
        </p:nvSpPr>
        <p:spPr/>
        <p:txBody>
          <a:bodyPr/>
          <a:lstStyle/>
          <a:p>
            <a:pPr>
              <a:defRPr/>
            </a:pPr>
            <a:r>
              <a:rPr lang="en-US" altLang="zh-TW" smtClean="0">
                <a:solidFill>
                  <a:srgbClr val="292934"/>
                </a:solidFill>
              </a:rPr>
              <a:t>AMM WEEK 4</a:t>
            </a:r>
            <a:endParaRPr lang="zh-TW" altLang="en-US">
              <a:solidFill>
                <a:srgbClr val="292934"/>
              </a:solidFill>
            </a:endParaRPr>
          </a:p>
        </p:txBody>
      </p:sp>
      <p:sp>
        <p:nvSpPr>
          <p:cNvPr id="7" name="Slide Number Placeholder 6"/>
          <p:cNvSpPr>
            <a:spLocks noGrp="1"/>
          </p:cNvSpPr>
          <p:nvPr>
            <p:ph type="sldNum" sz="quarter" idx="12"/>
          </p:nvPr>
        </p:nvSpPr>
        <p:spPr/>
        <p:txBody>
          <a:bodyPr/>
          <a:lstStyle/>
          <a:p>
            <a:pPr>
              <a:defRPr/>
            </a:pPr>
            <a:fld id="{F6C18152-A7AF-4353-A28B-5D4E07F4265E}" type="slidenum">
              <a:rPr lang="zh-TW" altLang="en-US" smtClean="0">
                <a:solidFill>
                  <a:srgbClr val="D2533C"/>
                </a:solidFill>
              </a:rPr>
              <a:pPr>
                <a:defRPr/>
              </a:pPr>
              <a:t>19</a:t>
            </a:fld>
            <a:endParaRPr lang="zh-TW" altLang="en-US">
              <a:solidFill>
                <a:srgbClr val="D2533C"/>
              </a:solidFill>
            </a:endParaRPr>
          </a:p>
        </p:txBody>
      </p:sp>
    </p:spTree>
    <p:extLst>
      <p:ext uri="{BB962C8B-B14F-4D97-AF65-F5344CB8AC3E}">
        <p14:creationId xmlns:p14="http://schemas.microsoft.com/office/powerpoint/2010/main" val="608664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sz="4000" b="1" dirty="0" smtClean="0">
                <a:solidFill>
                  <a:srgbClr val="0070C0"/>
                </a:solidFill>
                <a:latin typeface="Times New Roman" panose="02020603050405020304" pitchFamily="18" charset="0"/>
                <a:cs typeface="Times New Roman" panose="02020603050405020304" pitchFamily="18" charset="0"/>
              </a:rPr>
              <a:t>Instructions</a:t>
            </a:r>
          </a:p>
        </p:txBody>
      </p:sp>
      <p:sp>
        <p:nvSpPr>
          <p:cNvPr id="14339" name="Content Placeholder 2"/>
          <p:cNvSpPr>
            <a:spLocks noGrp="1"/>
          </p:cNvSpPr>
          <p:nvPr>
            <p:ph sz="quarter" idx="1"/>
          </p:nvPr>
        </p:nvSpPr>
        <p:spPr>
          <a:xfrm>
            <a:off x="228600" y="1527175"/>
            <a:ext cx="8915400" cy="5330825"/>
          </a:xfrm>
        </p:spPr>
        <p:txBody>
          <a:bodyPr/>
          <a:lstStyle/>
          <a:p>
            <a:pPr algn="just">
              <a:buFont typeface="Arial" charset="0"/>
              <a:buChar char="•"/>
              <a:defRPr/>
            </a:pPr>
            <a:r>
              <a:rPr lang="en-US" sz="2800" dirty="0" smtClean="0">
                <a:latin typeface="Times New Roman" pitchFamily="18" charset="0"/>
                <a:cs typeface="Times New Roman" pitchFamily="18" charset="0"/>
              </a:rPr>
              <a:t>Objective: To know the environmental factors affecting</a:t>
            </a:r>
          </a:p>
          <a:p>
            <a:pPr marL="0" indent="0" algn="just">
              <a:buFont typeface="Wingdings 2" panose="05020102010507070707" pitchFamily="18" charset="2"/>
              <a:buNone/>
              <a:defRPr/>
            </a:pP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                     marketing </a:t>
            </a:r>
            <a:r>
              <a:rPr lang="en-US" sz="2800" dirty="0">
                <a:latin typeface="Times New Roman" pitchFamily="18" charset="0"/>
                <a:cs typeface="Times New Roman" pitchFamily="18" charset="0"/>
              </a:rPr>
              <a:t>.</a:t>
            </a:r>
            <a:endParaRPr lang="en-US" sz="2800" dirty="0" smtClean="0">
              <a:latin typeface="Times New Roman" pitchFamily="18" charset="0"/>
              <a:cs typeface="Times New Roman" pitchFamily="18" charset="0"/>
            </a:endParaRPr>
          </a:p>
          <a:p>
            <a:pPr marL="0" indent="0" algn="just">
              <a:buFont typeface="Wingdings 2" panose="05020102010507070707" pitchFamily="18" charset="2"/>
              <a:buNone/>
              <a:defRPr/>
            </a:pPr>
            <a:endParaRPr lang="en-US" sz="2800" dirty="0" smtClean="0">
              <a:latin typeface="Times New Roman" pitchFamily="18" charset="0"/>
              <a:cs typeface="Times New Roman" pitchFamily="18" charset="0"/>
            </a:endParaRPr>
          </a:p>
          <a:p>
            <a:pPr algn="just">
              <a:buFont typeface="Arial" charset="0"/>
              <a:buChar char="•"/>
              <a:defRPr/>
            </a:pPr>
            <a:r>
              <a:rPr lang="en-US" sz="2800" dirty="0" smtClean="0">
                <a:solidFill>
                  <a:srgbClr val="00B050"/>
                </a:solidFill>
                <a:latin typeface="Times New Roman" pitchFamily="18" charset="0"/>
                <a:cs typeface="Times New Roman" pitchFamily="18" charset="0"/>
              </a:rPr>
              <a:t>Dos	</a:t>
            </a:r>
            <a:r>
              <a:rPr lang="en-US" sz="2800" dirty="0" smtClean="0">
                <a:solidFill>
                  <a:srgbClr val="00B050"/>
                </a:solidFill>
                <a:latin typeface="Times New Roman" pitchFamily="18" charset="0"/>
                <a:cs typeface="Times New Roman" pitchFamily="18" charset="0"/>
              </a:rPr>
              <a:t>: </a:t>
            </a:r>
            <a:r>
              <a:rPr lang="en-US" sz="2800" dirty="0" smtClean="0">
                <a:solidFill>
                  <a:srgbClr val="00B050"/>
                </a:solidFill>
                <a:latin typeface="Times New Roman" pitchFamily="18" charset="0"/>
                <a:cs typeface="Times New Roman" pitchFamily="18" charset="0"/>
              </a:rPr>
              <a:t>Ask questions.</a:t>
            </a:r>
          </a:p>
          <a:p>
            <a:pPr algn="just">
              <a:buFont typeface="Wingdings 2" panose="05020102010507070707" pitchFamily="18" charset="2"/>
              <a:buNone/>
              <a:defRPr/>
            </a:pPr>
            <a:r>
              <a:rPr lang="en-US" sz="2800" dirty="0" smtClean="0">
                <a:solidFill>
                  <a:srgbClr val="00B050"/>
                </a:solidFill>
                <a:latin typeface="Times New Roman" pitchFamily="18" charset="0"/>
                <a:cs typeface="Times New Roman" pitchFamily="18" charset="0"/>
              </a:rPr>
              <a:t>                      </a:t>
            </a:r>
            <a:r>
              <a:rPr lang="en-US" sz="2800" dirty="0" smtClean="0">
                <a:solidFill>
                  <a:srgbClr val="00B050"/>
                </a:solidFill>
                <a:latin typeface="Times New Roman" pitchFamily="18" charset="0"/>
                <a:cs typeface="Times New Roman" pitchFamily="18" charset="0"/>
              </a:rPr>
              <a:t>Supplement </a:t>
            </a:r>
            <a:r>
              <a:rPr lang="en-US" sz="2800" dirty="0" smtClean="0">
                <a:solidFill>
                  <a:srgbClr val="00B050"/>
                </a:solidFill>
                <a:latin typeface="Times New Roman" pitchFamily="18" charset="0"/>
                <a:cs typeface="Times New Roman" pitchFamily="18" charset="0"/>
              </a:rPr>
              <a:t>or complement with learning.</a:t>
            </a:r>
          </a:p>
          <a:p>
            <a:pPr algn="just">
              <a:buFont typeface="Wingdings 2" panose="05020102010507070707" pitchFamily="18" charset="2"/>
              <a:buNone/>
              <a:defRPr/>
            </a:pPr>
            <a:endParaRPr lang="en-US" sz="2800" dirty="0" smtClean="0">
              <a:latin typeface="Times New Roman" pitchFamily="18" charset="0"/>
              <a:cs typeface="Times New Roman" pitchFamily="18" charset="0"/>
            </a:endParaRPr>
          </a:p>
          <a:p>
            <a:pPr algn="just">
              <a:buFont typeface="Arial" charset="0"/>
              <a:buChar char="•"/>
              <a:defRPr/>
            </a:pPr>
            <a:r>
              <a:rPr lang="en-US" sz="2800" dirty="0" smtClean="0">
                <a:solidFill>
                  <a:srgbClr val="FF0000"/>
                </a:solidFill>
                <a:latin typeface="Times New Roman" pitchFamily="18" charset="0"/>
                <a:cs typeface="Times New Roman" pitchFamily="18" charset="0"/>
              </a:rPr>
              <a:t>Don’ts	: Break silence and discipline.</a:t>
            </a:r>
          </a:p>
          <a:p>
            <a:pPr algn="just">
              <a:buFont typeface="Wingdings 2" panose="05020102010507070707" pitchFamily="18" charset="2"/>
              <a:buNone/>
              <a:defRPr/>
            </a:pPr>
            <a:r>
              <a:rPr lang="en-US" sz="2800" dirty="0" smtClean="0">
                <a:solidFill>
                  <a:srgbClr val="FF0000"/>
                </a:solidFill>
                <a:latin typeface="Times New Roman" pitchFamily="18" charset="0"/>
                <a:cs typeface="Times New Roman" pitchFamily="18" charset="0"/>
              </a:rPr>
              <a:t>			  Ring phones.</a:t>
            </a:r>
          </a:p>
          <a:p>
            <a:pPr algn="just">
              <a:buFont typeface="Wingdings 2" panose="05020102010507070707" pitchFamily="18" charset="2"/>
              <a:buNone/>
              <a:defRPr/>
            </a:pPr>
            <a:r>
              <a:rPr lang="en-US" sz="2800" dirty="0" smtClean="0">
                <a:solidFill>
                  <a:srgbClr val="FF0000"/>
                </a:solidFill>
                <a:latin typeface="Times New Roman" pitchFamily="18" charset="0"/>
                <a:cs typeface="Times New Roman" pitchFamily="18" charset="0"/>
              </a:rPr>
              <a:t>                      Talk friends.</a:t>
            </a:r>
          </a:p>
          <a:p>
            <a:pPr>
              <a:buFont typeface="Arial" charset="0"/>
              <a:buChar char="•"/>
              <a:defRPr/>
            </a:pPr>
            <a:endParaRPr lang="en-US" sz="2800" dirty="0" smtClean="0">
              <a:latin typeface="Times New Roman" pitchFamily="18" charset="0"/>
              <a:cs typeface="Times New Roman" pitchFamily="18" charset="0"/>
            </a:endParaRPr>
          </a:p>
          <a:p>
            <a:pPr>
              <a:buFont typeface="Wingdings 2" panose="05020102010507070707" pitchFamily="18" charset="2"/>
              <a:buNone/>
              <a:defRPr/>
            </a:pPr>
            <a:r>
              <a:rPr lang="en-US" sz="2800" dirty="0" smtClean="0">
                <a:latin typeface="Times New Roman" pitchFamily="18" charset="0"/>
                <a:cs typeface="Times New Roman" pitchFamily="18" charset="0"/>
              </a:rPr>
              <a:t>     		   </a:t>
            </a:r>
          </a:p>
        </p:txBody>
      </p:sp>
      <p:sp>
        <p:nvSpPr>
          <p:cNvPr id="4" name="Date Placeholder 3"/>
          <p:cNvSpPr>
            <a:spLocks noGrp="1"/>
          </p:cNvSpPr>
          <p:nvPr>
            <p:ph type="dt" sz="quarter" idx="10"/>
          </p:nvPr>
        </p:nvSpPr>
        <p:spPr/>
        <p:txBody>
          <a:bodyPr/>
          <a:lstStyle/>
          <a:p>
            <a:pPr>
              <a:defRPr/>
            </a:pPr>
            <a:fld id="{E18CABDC-29F1-44C5-BC8F-C48B95C9E551}" type="datetime1">
              <a:rPr lang="zh-TW" altLang="en-US" smtClean="0"/>
              <a:t>2018/7/10</a:t>
            </a:fld>
            <a:endParaRPr lang="en-US"/>
          </a:p>
        </p:txBody>
      </p:sp>
      <p:sp>
        <p:nvSpPr>
          <p:cNvPr id="1638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spcBef>
                <a:spcPct val="0"/>
              </a:spcBef>
              <a:buClrTx/>
              <a:buSzTx/>
              <a:buFontTx/>
              <a:buNone/>
            </a:pPr>
            <a:fld id="{3CC6907D-6667-4406-89E6-34CC9E6B165F}" type="slidenum">
              <a:rPr lang="en-US" altLang="en-US" sz="1600" smtClean="0">
                <a:solidFill>
                  <a:srgbClr val="7B9899"/>
                </a:solidFill>
              </a:rPr>
              <a:pPr>
                <a:spcBef>
                  <a:spcPct val="0"/>
                </a:spcBef>
                <a:buClrTx/>
                <a:buSzTx/>
                <a:buFontTx/>
                <a:buNone/>
              </a:pPr>
              <a:t>2</a:t>
            </a:fld>
            <a:endParaRPr lang="en-US" altLang="en-US" sz="1600" smtClean="0">
              <a:solidFill>
                <a:srgbClr val="7B9899"/>
              </a:solidFill>
            </a:endParaRPr>
          </a:p>
        </p:txBody>
      </p:sp>
      <p:sp>
        <p:nvSpPr>
          <p:cNvPr id="2" name="Footer Placeholder 1"/>
          <p:cNvSpPr>
            <a:spLocks noGrp="1"/>
          </p:cNvSpPr>
          <p:nvPr>
            <p:ph type="ftr" sz="quarter" idx="11"/>
          </p:nvPr>
        </p:nvSpPr>
        <p:spPr/>
        <p:txBody>
          <a:bodyPr/>
          <a:lstStyle/>
          <a:p>
            <a:pPr>
              <a:defRPr/>
            </a:pPr>
            <a:r>
              <a:rPr lang="en-US" smtClean="0"/>
              <a:t>AMM WEEK 4</a:t>
            </a:r>
            <a:endParaRPr lang="en-US"/>
          </a:p>
        </p:txBody>
      </p:sp>
    </p:spTree>
    <p:extLst>
      <p:ext uri="{BB962C8B-B14F-4D97-AF65-F5344CB8AC3E}">
        <p14:creationId xmlns:p14="http://schemas.microsoft.com/office/powerpoint/2010/main" val="26145197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solidFill>
                  <a:srgbClr val="000000"/>
                </a:solidFill>
              </a:rPr>
              <a:t>Occupation</a:t>
            </a:r>
            <a:endParaRPr lang="zh-TW" altLang="en-US" dirty="0">
              <a:solidFill>
                <a:srgbClr val="000000"/>
              </a:solidFill>
            </a:endParaRPr>
          </a:p>
        </p:txBody>
      </p:sp>
      <p:sp>
        <p:nvSpPr>
          <p:cNvPr id="3" name="內容版面配置區 2"/>
          <p:cNvSpPr>
            <a:spLocks noGrp="1"/>
          </p:cNvSpPr>
          <p:nvPr>
            <p:ph idx="1"/>
          </p:nvPr>
        </p:nvSpPr>
        <p:spPr/>
        <p:txBody>
          <a:bodyPr/>
          <a:lstStyle/>
          <a:p>
            <a:r>
              <a:rPr lang="en-US" altLang="zh-TW" sz="2400" dirty="0" smtClean="0"/>
              <a:t>A person’s occupation affects the goods and services bought.</a:t>
            </a:r>
          </a:p>
          <a:p>
            <a:r>
              <a:rPr lang="en-US" altLang="zh-TW" sz="2400" dirty="0" smtClean="0"/>
              <a:t>Marketers try to identify the occupational groups that have an above-average interest in their products and services.</a:t>
            </a:r>
          </a:p>
          <a:p>
            <a:r>
              <a:rPr lang="en-US" altLang="zh-TW" sz="2400" dirty="0" smtClean="0"/>
              <a:t>A company can even specialize in making products needed by given occupational group.</a:t>
            </a:r>
            <a:endParaRPr lang="zh-TW" altLang="en-US" sz="2400" dirty="0"/>
          </a:p>
        </p:txBody>
      </p:sp>
      <p:pic>
        <p:nvPicPr>
          <p:cNvPr id="15364" name="Picture 4" descr="http://comerecommended.com/wp-content/uploads/2011/05/Group-of-people-with-different-occupatio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4319164"/>
            <a:ext cx="5112568" cy="2538836"/>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descr="http://thumbs.dreamstime.com/z/group-people-different-occupation-1939810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0152" y="4319164"/>
            <a:ext cx="2965750" cy="2422204"/>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pPr>
              <a:defRPr/>
            </a:pPr>
            <a:fld id="{4D497C24-F1AC-44BE-B63F-E81F5341CCDD}" type="datetime1">
              <a:rPr lang="zh-TW" altLang="en-US" smtClean="0">
                <a:solidFill>
                  <a:srgbClr val="292934"/>
                </a:solidFill>
              </a:rPr>
              <a:t>2018/7/10</a:t>
            </a:fld>
            <a:endParaRPr lang="zh-TW" altLang="en-US">
              <a:solidFill>
                <a:srgbClr val="292934"/>
              </a:solidFill>
            </a:endParaRPr>
          </a:p>
        </p:txBody>
      </p:sp>
      <p:sp>
        <p:nvSpPr>
          <p:cNvPr id="5" name="Footer Placeholder 4"/>
          <p:cNvSpPr>
            <a:spLocks noGrp="1"/>
          </p:cNvSpPr>
          <p:nvPr>
            <p:ph type="ftr" sz="quarter" idx="11"/>
          </p:nvPr>
        </p:nvSpPr>
        <p:spPr/>
        <p:txBody>
          <a:bodyPr/>
          <a:lstStyle/>
          <a:p>
            <a:pPr>
              <a:defRPr/>
            </a:pPr>
            <a:r>
              <a:rPr lang="en-US" altLang="zh-TW" smtClean="0">
                <a:solidFill>
                  <a:srgbClr val="292934"/>
                </a:solidFill>
              </a:rPr>
              <a:t>AMM WEEK 4</a:t>
            </a:r>
            <a:endParaRPr lang="zh-TW" altLang="en-US">
              <a:solidFill>
                <a:srgbClr val="292934"/>
              </a:solidFill>
            </a:endParaRPr>
          </a:p>
        </p:txBody>
      </p:sp>
      <p:sp>
        <p:nvSpPr>
          <p:cNvPr id="6" name="Slide Number Placeholder 5"/>
          <p:cNvSpPr>
            <a:spLocks noGrp="1"/>
          </p:cNvSpPr>
          <p:nvPr>
            <p:ph type="sldNum" sz="quarter" idx="12"/>
          </p:nvPr>
        </p:nvSpPr>
        <p:spPr/>
        <p:txBody>
          <a:bodyPr/>
          <a:lstStyle/>
          <a:p>
            <a:pPr>
              <a:defRPr/>
            </a:pPr>
            <a:fld id="{F6C18152-A7AF-4353-A28B-5D4E07F4265E}" type="slidenum">
              <a:rPr lang="zh-TW" altLang="en-US" smtClean="0">
                <a:solidFill>
                  <a:srgbClr val="D2533C"/>
                </a:solidFill>
              </a:rPr>
              <a:pPr>
                <a:defRPr/>
              </a:pPr>
              <a:t>20</a:t>
            </a:fld>
            <a:endParaRPr lang="zh-TW" altLang="en-US">
              <a:solidFill>
                <a:srgbClr val="D2533C"/>
              </a:solidFill>
            </a:endParaRPr>
          </a:p>
        </p:txBody>
      </p:sp>
    </p:spTree>
    <p:extLst>
      <p:ext uri="{BB962C8B-B14F-4D97-AF65-F5344CB8AC3E}">
        <p14:creationId xmlns:p14="http://schemas.microsoft.com/office/powerpoint/2010/main" val="34889801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solidFill>
                  <a:srgbClr val="000000"/>
                </a:solidFill>
              </a:rPr>
              <a:t>Economic Situation</a:t>
            </a:r>
            <a:endParaRPr lang="zh-TW" altLang="en-US" dirty="0">
              <a:solidFill>
                <a:srgbClr val="000000"/>
              </a:solidFill>
            </a:endParaRPr>
          </a:p>
        </p:txBody>
      </p:sp>
      <p:sp>
        <p:nvSpPr>
          <p:cNvPr id="3" name="內容版面配置區 2"/>
          <p:cNvSpPr>
            <a:spLocks noGrp="1"/>
          </p:cNvSpPr>
          <p:nvPr>
            <p:ph idx="1"/>
          </p:nvPr>
        </p:nvSpPr>
        <p:spPr/>
        <p:txBody>
          <a:bodyPr/>
          <a:lstStyle/>
          <a:p>
            <a:r>
              <a:rPr lang="en-US" altLang="zh-TW" sz="2400" dirty="0" smtClean="0"/>
              <a:t>A person’s economic situation will affect his or her store and product choices.</a:t>
            </a:r>
          </a:p>
          <a:p>
            <a:r>
              <a:rPr lang="en-US" altLang="zh-TW" sz="2400" dirty="0" smtClean="0"/>
              <a:t>Marketers watch trends in personal income, savings, and interest rates.</a:t>
            </a:r>
          </a:p>
          <a:p>
            <a:r>
              <a:rPr lang="en-US" altLang="zh-TW" sz="2400" dirty="0" smtClean="0"/>
              <a:t>In the more frugal times following the Great Recession, most companies have taken steps to redesign, reposition, and </a:t>
            </a:r>
            <a:r>
              <a:rPr lang="en-US" altLang="zh-TW" sz="2400" dirty="0" err="1" smtClean="0"/>
              <a:t>reprice</a:t>
            </a:r>
            <a:r>
              <a:rPr lang="en-US" altLang="zh-TW" sz="2400" dirty="0" smtClean="0"/>
              <a:t> their products and services.</a:t>
            </a:r>
            <a:endParaRPr lang="zh-TW" altLang="en-US" sz="2400" dirty="0"/>
          </a:p>
        </p:txBody>
      </p:sp>
      <p:pic>
        <p:nvPicPr>
          <p:cNvPr id="16386" name="Picture 2" descr="http://www.window.state.tx.us/specialrpt/tif/images/econom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4340965"/>
            <a:ext cx="3744416" cy="2496278"/>
          </a:xfrm>
          <a:prstGeom prst="rect">
            <a:avLst/>
          </a:prstGeom>
          <a:noFill/>
          <a:extLst>
            <a:ext uri="{909E8E84-426E-40DD-AFC4-6F175D3DCCD1}">
              <a14:hiddenFill xmlns:a14="http://schemas.microsoft.com/office/drawing/2010/main">
                <a:solidFill>
                  <a:srgbClr val="FFFFFF"/>
                </a:solidFill>
              </a14:hiddenFill>
            </a:ext>
          </a:extLst>
        </p:spPr>
      </p:pic>
      <p:pic>
        <p:nvPicPr>
          <p:cNvPr id="16390" name="Picture 6" descr="http://www.ekimeeza.com/wp-content/uploads/2013/08/US-economic-Recover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4304905"/>
            <a:ext cx="3168352" cy="2510919"/>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pPr>
              <a:defRPr/>
            </a:pPr>
            <a:fld id="{6D039585-D3A7-4E55-9B8B-A27E296955B6}" type="datetime1">
              <a:rPr lang="zh-TW" altLang="en-US" smtClean="0">
                <a:solidFill>
                  <a:srgbClr val="292934"/>
                </a:solidFill>
              </a:rPr>
              <a:t>2018/7/10</a:t>
            </a:fld>
            <a:endParaRPr lang="zh-TW" altLang="en-US">
              <a:solidFill>
                <a:srgbClr val="292934"/>
              </a:solidFill>
            </a:endParaRPr>
          </a:p>
        </p:txBody>
      </p:sp>
      <p:sp>
        <p:nvSpPr>
          <p:cNvPr id="5" name="Footer Placeholder 4"/>
          <p:cNvSpPr>
            <a:spLocks noGrp="1"/>
          </p:cNvSpPr>
          <p:nvPr>
            <p:ph type="ftr" sz="quarter" idx="11"/>
          </p:nvPr>
        </p:nvSpPr>
        <p:spPr/>
        <p:txBody>
          <a:bodyPr/>
          <a:lstStyle/>
          <a:p>
            <a:pPr>
              <a:defRPr/>
            </a:pPr>
            <a:r>
              <a:rPr lang="en-US" altLang="zh-TW" smtClean="0">
                <a:solidFill>
                  <a:srgbClr val="292934"/>
                </a:solidFill>
              </a:rPr>
              <a:t>AMM WEEK 4</a:t>
            </a:r>
            <a:endParaRPr lang="zh-TW" altLang="en-US">
              <a:solidFill>
                <a:srgbClr val="292934"/>
              </a:solidFill>
            </a:endParaRPr>
          </a:p>
        </p:txBody>
      </p:sp>
      <p:sp>
        <p:nvSpPr>
          <p:cNvPr id="6" name="Slide Number Placeholder 5"/>
          <p:cNvSpPr>
            <a:spLocks noGrp="1"/>
          </p:cNvSpPr>
          <p:nvPr>
            <p:ph type="sldNum" sz="quarter" idx="12"/>
          </p:nvPr>
        </p:nvSpPr>
        <p:spPr/>
        <p:txBody>
          <a:bodyPr/>
          <a:lstStyle/>
          <a:p>
            <a:pPr>
              <a:defRPr/>
            </a:pPr>
            <a:fld id="{F6C18152-A7AF-4353-A28B-5D4E07F4265E}" type="slidenum">
              <a:rPr lang="zh-TW" altLang="en-US" smtClean="0">
                <a:solidFill>
                  <a:srgbClr val="D2533C"/>
                </a:solidFill>
              </a:rPr>
              <a:pPr>
                <a:defRPr/>
              </a:pPr>
              <a:t>21</a:t>
            </a:fld>
            <a:endParaRPr lang="zh-TW" altLang="en-US">
              <a:solidFill>
                <a:srgbClr val="D2533C"/>
              </a:solidFill>
            </a:endParaRPr>
          </a:p>
        </p:txBody>
      </p:sp>
    </p:spTree>
    <p:extLst>
      <p:ext uri="{BB962C8B-B14F-4D97-AF65-F5344CB8AC3E}">
        <p14:creationId xmlns:p14="http://schemas.microsoft.com/office/powerpoint/2010/main" val="42821038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solidFill>
                  <a:srgbClr val="000000"/>
                </a:solidFill>
              </a:rPr>
              <a:t>Lifestyle</a:t>
            </a:r>
            <a:endParaRPr lang="zh-TW" altLang="en-US" dirty="0">
              <a:solidFill>
                <a:srgbClr val="000000"/>
              </a:solidFill>
            </a:endParaRPr>
          </a:p>
        </p:txBody>
      </p:sp>
      <p:sp>
        <p:nvSpPr>
          <p:cNvPr id="3" name="內容版面配置區 2"/>
          <p:cNvSpPr>
            <a:spLocks noGrp="1"/>
          </p:cNvSpPr>
          <p:nvPr>
            <p:ph idx="1"/>
          </p:nvPr>
        </p:nvSpPr>
        <p:spPr/>
        <p:txBody>
          <a:bodyPr/>
          <a:lstStyle/>
          <a:p>
            <a:r>
              <a:rPr lang="en-US" altLang="zh-TW" sz="2400" dirty="0" smtClean="0"/>
              <a:t>Lifestyle is a person’s pattern of living as expressed in his or her activities, interests, and opinions.</a:t>
            </a:r>
          </a:p>
          <a:p>
            <a:r>
              <a:rPr lang="en-US" altLang="zh-TW" sz="2400" dirty="0" smtClean="0"/>
              <a:t>It involves measuring consumers’ major </a:t>
            </a:r>
            <a:r>
              <a:rPr lang="en-US" altLang="zh-TW" sz="2400" dirty="0" err="1" smtClean="0"/>
              <a:t>AIO</a:t>
            </a:r>
            <a:r>
              <a:rPr lang="en-US" altLang="zh-TW" sz="2400" dirty="0" smtClean="0"/>
              <a:t> dimensions </a:t>
            </a:r>
            <a:r>
              <a:rPr lang="zh-TW" altLang="en-US" sz="2400" dirty="0" smtClean="0"/>
              <a:t>─ </a:t>
            </a:r>
            <a:r>
              <a:rPr lang="en-US" altLang="zh-TW" sz="2400" dirty="0" smtClean="0"/>
              <a:t>activities, interests, and opinions.</a:t>
            </a:r>
          </a:p>
          <a:p>
            <a:r>
              <a:rPr lang="en-US" altLang="zh-TW" sz="2400" dirty="0" smtClean="0"/>
              <a:t>It can help marketers understand changing consumer values and how they affect buyer behavior.</a:t>
            </a:r>
            <a:endParaRPr lang="zh-TW" altLang="en-US" sz="2400" dirty="0"/>
          </a:p>
        </p:txBody>
      </p:sp>
      <p:pic>
        <p:nvPicPr>
          <p:cNvPr id="17410" name="Picture 2" descr="https://encrypted-tbn2.gstatic.com/images?q=tbn:ANd9GcR3qvAsh0QKeiy9MDGls7njoX5Wja-SBrqFpMy6XFwloxqlnv02Z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077072"/>
            <a:ext cx="4212467" cy="2592287"/>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http://www.yeos.com.sg/pinkdolphinextravaganza/chanxiankai/wp-content/uploads/2011/06/healthy-lifestyl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2120" y="3994595"/>
            <a:ext cx="2753389" cy="2746773"/>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pPr>
              <a:defRPr/>
            </a:pPr>
            <a:fld id="{69F5B75A-52A1-4343-BC0D-FF0AFFD4DB96}" type="datetime1">
              <a:rPr lang="zh-TW" altLang="en-US" smtClean="0">
                <a:solidFill>
                  <a:srgbClr val="292934"/>
                </a:solidFill>
              </a:rPr>
              <a:t>2018/7/10</a:t>
            </a:fld>
            <a:endParaRPr lang="zh-TW" altLang="en-US">
              <a:solidFill>
                <a:srgbClr val="292934"/>
              </a:solidFill>
            </a:endParaRPr>
          </a:p>
        </p:txBody>
      </p:sp>
      <p:sp>
        <p:nvSpPr>
          <p:cNvPr id="5" name="Footer Placeholder 4"/>
          <p:cNvSpPr>
            <a:spLocks noGrp="1"/>
          </p:cNvSpPr>
          <p:nvPr>
            <p:ph type="ftr" sz="quarter" idx="11"/>
          </p:nvPr>
        </p:nvSpPr>
        <p:spPr/>
        <p:txBody>
          <a:bodyPr/>
          <a:lstStyle/>
          <a:p>
            <a:pPr>
              <a:defRPr/>
            </a:pPr>
            <a:r>
              <a:rPr lang="en-US" altLang="zh-TW" smtClean="0">
                <a:solidFill>
                  <a:srgbClr val="292934"/>
                </a:solidFill>
              </a:rPr>
              <a:t>AMM WEEK 4</a:t>
            </a:r>
            <a:endParaRPr lang="zh-TW" altLang="en-US">
              <a:solidFill>
                <a:srgbClr val="292934"/>
              </a:solidFill>
            </a:endParaRPr>
          </a:p>
        </p:txBody>
      </p:sp>
      <p:sp>
        <p:nvSpPr>
          <p:cNvPr id="6" name="Slide Number Placeholder 5"/>
          <p:cNvSpPr>
            <a:spLocks noGrp="1"/>
          </p:cNvSpPr>
          <p:nvPr>
            <p:ph type="sldNum" sz="quarter" idx="12"/>
          </p:nvPr>
        </p:nvSpPr>
        <p:spPr/>
        <p:txBody>
          <a:bodyPr/>
          <a:lstStyle/>
          <a:p>
            <a:pPr>
              <a:defRPr/>
            </a:pPr>
            <a:fld id="{F6C18152-A7AF-4353-A28B-5D4E07F4265E}" type="slidenum">
              <a:rPr lang="zh-TW" altLang="en-US" smtClean="0">
                <a:solidFill>
                  <a:srgbClr val="D2533C"/>
                </a:solidFill>
              </a:rPr>
              <a:pPr>
                <a:defRPr/>
              </a:pPr>
              <a:t>22</a:t>
            </a:fld>
            <a:endParaRPr lang="zh-TW" altLang="en-US">
              <a:solidFill>
                <a:srgbClr val="D2533C"/>
              </a:solidFill>
            </a:endParaRPr>
          </a:p>
        </p:txBody>
      </p:sp>
    </p:spTree>
    <p:extLst>
      <p:ext uri="{BB962C8B-B14F-4D97-AF65-F5344CB8AC3E}">
        <p14:creationId xmlns:p14="http://schemas.microsoft.com/office/powerpoint/2010/main" val="40391068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solidFill>
                  <a:srgbClr val="000000"/>
                </a:solidFill>
              </a:rPr>
              <a:t>Personality and Self-Concept</a:t>
            </a:r>
            <a:endParaRPr lang="zh-TW" altLang="en-US" dirty="0">
              <a:solidFill>
                <a:srgbClr val="000000"/>
              </a:solidFill>
            </a:endParaRPr>
          </a:p>
        </p:txBody>
      </p:sp>
      <p:sp>
        <p:nvSpPr>
          <p:cNvPr id="3" name="內容版面配置區 2"/>
          <p:cNvSpPr>
            <a:spLocks noGrp="1"/>
          </p:cNvSpPr>
          <p:nvPr>
            <p:ph idx="1"/>
          </p:nvPr>
        </p:nvSpPr>
        <p:spPr/>
        <p:txBody>
          <a:bodyPr/>
          <a:lstStyle/>
          <a:p>
            <a:r>
              <a:rPr lang="en-US" altLang="zh-TW" sz="2400" b="1" dirty="0" smtClean="0"/>
              <a:t>Personality</a:t>
            </a:r>
            <a:r>
              <a:rPr lang="en-US" altLang="zh-TW" sz="2400" dirty="0" smtClean="0"/>
              <a:t> </a:t>
            </a:r>
            <a:r>
              <a:rPr lang="en-US" altLang="zh-TW" sz="2400" dirty="0"/>
              <a:t>r</a:t>
            </a:r>
            <a:r>
              <a:rPr lang="en-US" altLang="zh-TW" sz="2400" dirty="0" smtClean="0"/>
              <a:t>efers to the unique psychological characteristics that distinguish a person or group.</a:t>
            </a:r>
          </a:p>
          <a:p>
            <a:r>
              <a:rPr lang="en-US" altLang="zh-TW" sz="2400" dirty="0" smtClean="0"/>
              <a:t>Personality is usually described in terms of traits such as self-confidence, dominance, sociability, autonomy, defensiveness, adaptability, and aggressiveness.</a:t>
            </a:r>
          </a:p>
          <a:p>
            <a:r>
              <a:rPr lang="en-US" altLang="zh-TW" sz="2400" i="1" dirty="0" smtClean="0"/>
              <a:t>Brand personality</a:t>
            </a:r>
            <a:r>
              <a:rPr lang="en-US" altLang="zh-TW" sz="2400" dirty="0" smtClean="0"/>
              <a:t> is the specific mix of human traits that may be attributed to a particular brand.</a:t>
            </a:r>
            <a:endParaRPr lang="zh-TW" altLang="en-US" sz="2400" dirty="0"/>
          </a:p>
        </p:txBody>
      </p:sp>
      <p:pic>
        <p:nvPicPr>
          <p:cNvPr id="18434" name="Picture 2" descr="http://www.about-personal-growth.com/wp-content/uploads/2013/02/self-concep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5" y="4338890"/>
            <a:ext cx="2952328" cy="236021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8436" name="Picture 4" descr="http://www.improve-the-self.com/images/SelfConcep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912" y="4341860"/>
            <a:ext cx="3528392" cy="2354819"/>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群組 9"/>
          <p:cNvGrpSpPr/>
          <p:nvPr/>
        </p:nvGrpSpPr>
        <p:grpSpPr>
          <a:xfrm>
            <a:off x="683568" y="1052736"/>
            <a:ext cx="8208912" cy="5287648"/>
            <a:chOff x="683568" y="1052736"/>
            <a:chExt cx="8208912" cy="5287648"/>
          </a:xfrm>
        </p:grpSpPr>
        <p:sp>
          <p:nvSpPr>
            <p:cNvPr id="4" name="矩形 3"/>
            <p:cNvSpPr/>
            <p:nvPr/>
          </p:nvSpPr>
          <p:spPr>
            <a:xfrm>
              <a:off x="683568" y="1052736"/>
              <a:ext cx="2736304" cy="5287648"/>
            </a:xfrm>
            <a:prstGeom prst="rect">
              <a:avLst/>
            </a:prstGeom>
            <a:gradFill flip="none" rotWithShape="1">
              <a:gsLst>
                <a:gs pos="0">
                  <a:schemeClr val="accent5">
                    <a:lumMod val="40000"/>
                    <a:lumOff val="60000"/>
                  </a:schemeClr>
                </a:gs>
                <a:gs pos="50000">
                  <a:schemeClr val="accent5">
                    <a:lumMod val="40000"/>
                    <a:lumOff val="60000"/>
                  </a:schemeClr>
                </a:gs>
                <a:gs pos="100000">
                  <a:schemeClr val="accent5">
                    <a:lumMod val="40000"/>
                    <a:lumOff val="60000"/>
                  </a:schemeClr>
                </a:gs>
              </a:gsLst>
              <a:lin ang="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TW" sz="2400" b="1" dirty="0" smtClean="0">
                  <a:solidFill>
                    <a:schemeClr val="tx1"/>
                  </a:solidFill>
                </a:rPr>
                <a:t>One researcher identified five brand personality traits:</a:t>
              </a:r>
              <a:endParaRPr lang="zh-TW" altLang="en-US" sz="2400" b="1" dirty="0">
                <a:solidFill>
                  <a:schemeClr val="tx1"/>
                </a:solidFill>
              </a:endParaRPr>
            </a:p>
          </p:txBody>
        </p:sp>
        <p:sp>
          <p:nvSpPr>
            <p:cNvPr id="5" name="矩形 4"/>
            <p:cNvSpPr/>
            <p:nvPr/>
          </p:nvSpPr>
          <p:spPr>
            <a:xfrm>
              <a:off x="3491880" y="1052736"/>
              <a:ext cx="5400600" cy="1008112"/>
            </a:xfrm>
            <a:prstGeom prst="rect">
              <a:avLst/>
            </a:prstGeom>
            <a:solidFill>
              <a:schemeClr val="accent2">
                <a:lumMod val="20000"/>
                <a:lumOff val="80000"/>
              </a:schemeClr>
            </a:solidFill>
            <a:ln w="9525">
              <a:solidFill>
                <a:schemeClr val="accent2"/>
              </a:solidFill>
              <a:miter lim="800000"/>
              <a:headEnd/>
              <a:tailEnd/>
            </a:ln>
            <a:effectLst/>
          </p:spPr>
          <p:txBody>
            <a:bodyPr wrap="none" anchor="ctr"/>
            <a:lstStyle/>
            <a:p>
              <a:r>
                <a:rPr lang="en-US" altLang="zh-TW" sz="2200" b="1" dirty="0" smtClean="0">
                  <a:solidFill>
                    <a:schemeClr val="tx1"/>
                  </a:solidFill>
                  <a:ea typeface="微軟正黑體" pitchFamily="34" charset="-120"/>
                </a:rPr>
                <a:t>Sincerity (down-to-earth, honest, wholesome</a:t>
              </a:r>
            </a:p>
            <a:p>
              <a:r>
                <a:rPr lang="en-US" altLang="zh-TW" sz="2200" b="1" dirty="0" smtClean="0">
                  <a:solidFill>
                    <a:schemeClr val="tx1"/>
                  </a:solidFill>
                  <a:ea typeface="微軟正黑體" pitchFamily="34" charset="-120"/>
                </a:rPr>
                <a:t>, and cheerful)</a:t>
              </a:r>
              <a:endParaRPr lang="zh-TW" altLang="en-US" sz="2200" b="1" dirty="0">
                <a:solidFill>
                  <a:schemeClr val="tx1"/>
                </a:solidFill>
                <a:ea typeface="微軟正黑體" pitchFamily="34" charset="-120"/>
              </a:endParaRPr>
            </a:p>
          </p:txBody>
        </p:sp>
        <p:sp>
          <p:nvSpPr>
            <p:cNvPr id="6" name="矩形 5"/>
            <p:cNvSpPr/>
            <p:nvPr/>
          </p:nvSpPr>
          <p:spPr>
            <a:xfrm>
              <a:off x="3491880" y="2132856"/>
              <a:ext cx="5400600" cy="1008112"/>
            </a:xfrm>
            <a:prstGeom prst="rect">
              <a:avLst/>
            </a:prstGeom>
            <a:solidFill>
              <a:schemeClr val="accent2">
                <a:lumMod val="20000"/>
                <a:lumOff val="80000"/>
              </a:schemeClr>
            </a:solidFill>
            <a:ln w="9525">
              <a:solidFill>
                <a:schemeClr val="accent2"/>
              </a:solidFill>
              <a:miter lim="800000"/>
              <a:headEnd/>
              <a:tailEnd/>
            </a:ln>
            <a:effectLst/>
          </p:spPr>
          <p:txBody>
            <a:bodyPr wrap="none" anchor="ctr"/>
            <a:lstStyle/>
            <a:p>
              <a:r>
                <a:rPr lang="en-US" altLang="zh-TW" sz="2200" b="1" dirty="0">
                  <a:ea typeface="微軟正黑體" pitchFamily="34" charset="-120"/>
                </a:rPr>
                <a:t>Excitement (daring, spirited, imaginative, </a:t>
              </a:r>
              <a:endParaRPr lang="en-US" altLang="zh-TW" sz="2200" b="1" dirty="0" smtClean="0">
                <a:ea typeface="微軟正黑體" pitchFamily="34" charset="-120"/>
              </a:endParaRPr>
            </a:p>
            <a:p>
              <a:r>
                <a:rPr lang="en-US" altLang="zh-TW" sz="2200" b="1" dirty="0" smtClean="0">
                  <a:ea typeface="微軟正黑體" pitchFamily="34" charset="-120"/>
                </a:rPr>
                <a:t>and up-to-date</a:t>
              </a:r>
              <a:r>
                <a:rPr lang="en-US" altLang="zh-TW" sz="2200" b="1" dirty="0">
                  <a:ea typeface="微軟正黑體" pitchFamily="34" charset="-120"/>
                </a:rPr>
                <a:t>)</a:t>
              </a:r>
              <a:endParaRPr lang="zh-TW" altLang="en-US" sz="2200" b="1" dirty="0">
                <a:ea typeface="微軟正黑體" pitchFamily="34" charset="-120"/>
              </a:endParaRPr>
            </a:p>
          </p:txBody>
        </p:sp>
        <p:sp>
          <p:nvSpPr>
            <p:cNvPr id="7" name="矩形 6"/>
            <p:cNvSpPr/>
            <p:nvPr/>
          </p:nvSpPr>
          <p:spPr>
            <a:xfrm>
              <a:off x="3491880" y="3212976"/>
              <a:ext cx="5400600" cy="1008112"/>
            </a:xfrm>
            <a:prstGeom prst="rect">
              <a:avLst/>
            </a:prstGeom>
            <a:solidFill>
              <a:schemeClr val="accent2">
                <a:lumMod val="20000"/>
                <a:lumOff val="80000"/>
              </a:schemeClr>
            </a:solidFill>
            <a:ln w="9525">
              <a:solidFill>
                <a:schemeClr val="accent2"/>
              </a:solidFill>
              <a:miter lim="800000"/>
              <a:headEnd/>
              <a:tailEnd/>
            </a:ln>
            <a:effectLst/>
          </p:spPr>
          <p:txBody>
            <a:bodyPr wrap="none" anchor="ctr"/>
            <a:lstStyle/>
            <a:p>
              <a:r>
                <a:rPr lang="en-US" altLang="zh-TW" sz="2200" b="1" dirty="0">
                  <a:ea typeface="微軟正黑體" pitchFamily="34" charset="-120"/>
                </a:rPr>
                <a:t>Competence (reliable, intelligent, and </a:t>
              </a:r>
            </a:p>
            <a:p>
              <a:r>
                <a:rPr lang="en-US" altLang="zh-TW" sz="2200" b="1" dirty="0">
                  <a:ea typeface="微軟正黑體" pitchFamily="34" charset="-120"/>
                </a:rPr>
                <a:t>successful)</a:t>
              </a:r>
              <a:endParaRPr lang="zh-TW" altLang="en-US" sz="2200" b="1" dirty="0">
                <a:ea typeface="微軟正黑體" pitchFamily="34" charset="-120"/>
              </a:endParaRPr>
            </a:p>
          </p:txBody>
        </p:sp>
        <p:sp>
          <p:nvSpPr>
            <p:cNvPr id="8" name="矩形 7"/>
            <p:cNvSpPr/>
            <p:nvPr/>
          </p:nvSpPr>
          <p:spPr>
            <a:xfrm>
              <a:off x="3491880" y="4279448"/>
              <a:ext cx="5400600" cy="1008112"/>
            </a:xfrm>
            <a:prstGeom prst="rect">
              <a:avLst/>
            </a:prstGeom>
            <a:solidFill>
              <a:schemeClr val="accent2">
                <a:lumMod val="20000"/>
                <a:lumOff val="80000"/>
              </a:schemeClr>
            </a:solidFill>
            <a:ln w="9525">
              <a:solidFill>
                <a:schemeClr val="accent2"/>
              </a:solidFill>
              <a:miter lim="800000"/>
              <a:headEnd/>
              <a:tailEnd/>
            </a:ln>
            <a:effectLst/>
          </p:spPr>
          <p:txBody>
            <a:bodyPr wrap="none" anchor="ctr"/>
            <a:lstStyle/>
            <a:p>
              <a:r>
                <a:rPr lang="en-US" altLang="zh-TW" sz="2200" b="1" dirty="0">
                  <a:ea typeface="微軟正黑體" pitchFamily="34" charset="-120"/>
                </a:rPr>
                <a:t>Sophistication (upper class and charming)</a:t>
              </a:r>
              <a:endParaRPr lang="zh-TW" altLang="en-US" sz="2200" b="1" dirty="0">
                <a:ea typeface="微軟正黑體" pitchFamily="34" charset="-120"/>
              </a:endParaRPr>
            </a:p>
          </p:txBody>
        </p:sp>
        <p:sp>
          <p:nvSpPr>
            <p:cNvPr id="9" name="矩形 8"/>
            <p:cNvSpPr/>
            <p:nvPr/>
          </p:nvSpPr>
          <p:spPr>
            <a:xfrm>
              <a:off x="3491880" y="5332272"/>
              <a:ext cx="5400600" cy="1008112"/>
            </a:xfrm>
            <a:prstGeom prst="rect">
              <a:avLst/>
            </a:prstGeom>
            <a:solidFill>
              <a:schemeClr val="accent2">
                <a:lumMod val="20000"/>
                <a:lumOff val="80000"/>
              </a:schemeClr>
            </a:solidFill>
            <a:ln w="9525">
              <a:solidFill>
                <a:schemeClr val="accent2"/>
              </a:solidFill>
              <a:miter lim="800000"/>
              <a:headEnd/>
              <a:tailEnd/>
            </a:ln>
            <a:effectLst/>
          </p:spPr>
          <p:txBody>
            <a:bodyPr wrap="none" anchor="ctr"/>
            <a:lstStyle/>
            <a:p>
              <a:r>
                <a:rPr lang="en-US" altLang="zh-TW" sz="2200" b="1" dirty="0">
                  <a:ea typeface="微軟正黑體" pitchFamily="34" charset="-120"/>
                </a:rPr>
                <a:t>Ruggedness (outdoorsy and tough)</a:t>
              </a:r>
              <a:endParaRPr lang="zh-TW" altLang="en-US" sz="2200" b="1" dirty="0">
                <a:ea typeface="微軟正黑體" pitchFamily="34" charset="-120"/>
              </a:endParaRPr>
            </a:p>
          </p:txBody>
        </p:sp>
      </p:grpSp>
      <p:pic>
        <p:nvPicPr>
          <p:cNvPr id="11" name="圖片 10"/>
          <p:cNvPicPr>
            <a:picLocks noChangeAspect="1"/>
          </p:cNvPicPr>
          <p:nvPr/>
        </p:nvPicPr>
        <p:blipFill rotWithShape="1">
          <a:blip r:embed="rId4">
            <a:extLst>
              <a:ext uri="{28A0092B-C50C-407E-A947-70E740481C1C}">
                <a14:useLocalDpi xmlns:a14="http://schemas.microsoft.com/office/drawing/2010/main" val="0"/>
              </a:ext>
            </a:extLst>
          </a:blip>
          <a:srcRect b="5762"/>
          <a:stretch/>
        </p:blipFill>
        <p:spPr>
          <a:xfrm>
            <a:off x="318499" y="811597"/>
            <a:ext cx="8507002" cy="5769926"/>
          </a:xfrm>
          <a:prstGeom prst="rect">
            <a:avLst/>
          </a:prstGeom>
        </p:spPr>
      </p:pic>
      <p:sp>
        <p:nvSpPr>
          <p:cNvPr id="12" name="Date Placeholder 11"/>
          <p:cNvSpPr>
            <a:spLocks noGrp="1"/>
          </p:cNvSpPr>
          <p:nvPr>
            <p:ph type="dt" sz="half" idx="10"/>
          </p:nvPr>
        </p:nvSpPr>
        <p:spPr/>
        <p:txBody>
          <a:bodyPr/>
          <a:lstStyle/>
          <a:p>
            <a:pPr>
              <a:defRPr/>
            </a:pPr>
            <a:fld id="{42BAB37C-4F9F-465D-AD01-7D3C64E7B2D2}" type="datetime1">
              <a:rPr lang="zh-TW" altLang="en-US" smtClean="0">
                <a:solidFill>
                  <a:srgbClr val="292934"/>
                </a:solidFill>
              </a:rPr>
              <a:t>2018/7/10</a:t>
            </a:fld>
            <a:endParaRPr lang="zh-TW" altLang="en-US">
              <a:solidFill>
                <a:srgbClr val="292934"/>
              </a:solidFill>
            </a:endParaRPr>
          </a:p>
        </p:txBody>
      </p:sp>
      <p:sp>
        <p:nvSpPr>
          <p:cNvPr id="13" name="Footer Placeholder 12"/>
          <p:cNvSpPr>
            <a:spLocks noGrp="1"/>
          </p:cNvSpPr>
          <p:nvPr>
            <p:ph type="ftr" sz="quarter" idx="11"/>
          </p:nvPr>
        </p:nvSpPr>
        <p:spPr/>
        <p:txBody>
          <a:bodyPr/>
          <a:lstStyle/>
          <a:p>
            <a:pPr>
              <a:defRPr/>
            </a:pPr>
            <a:r>
              <a:rPr lang="en-US" altLang="zh-TW" smtClean="0">
                <a:solidFill>
                  <a:srgbClr val="292934"/>
                </a:solidFill>
              </a:rPr>
              <a:t>AMM WEEK 4</a:t>
            </a:r>
            <a:endParaRPr lang="zh-TW" altLang="en-US">
              <a:solidFill>
                <a:srgbClr val="292934"/>
              </a:solidFill>
            </a:endParaRPr>
          </a:p>
        </p:txBody>
      </p:sp>
      <p:sp>
        <p:nvSpPr>
          <p:cNvPr id="14" name="Slide Number Placeholder 13"/>
          <p:cNvSpPr>
            <a:spLocks noGrp="1"/>
          </p:cNvSpPr>
          <p:nvPr>
            <p:ph type="sldNum" sz="quarter" idx="12"/>
          </p:nvPr>
        </p:nvSpPr>
        <p:spPr/>
        <p:txBody>
          <a:bodyPr/>
          <a:lstStyle/>
          <a:p>
            <a:pPr>
              <a:defRPr/>
            </a:pPr>
            <a:fld id="{F6C18152-A7AF-4353-A28B-5D4E07F4265E}" type="slidenum">
              <a:rPr lang="zh-TW" altLang="en-US" smtClean="0">
                <a:solidFill>
                  <a:srgbClr val="D2533C"/>
                </a:solidFill>
              </a:rPr>
              <a:pPr>
                <a:defRPr/>
              </a:pPr>
              <a:t>23</a:t>
            </a:fld>
            <a:endParaRPr lang="zh-TW" altLang="en-US">
              <a:solidFill>
                <a:srgbClr val="D2533C"/>
              </a:solidFill>
            </a:endParaRPr>
          </a:p>
        </p:txBody>
      </p:sp>
    </p:spTree>
    <p:extLst>
      <p:ext uri="{BB962C8B-B14F-4D97-AF65-F5344CB8AC3E}">
        <p14:creationId xmlns:p14="http://schemas.microsoft.com/office/powerpoint/2010/main" val="3417861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3">
                                            <p:txEl>
                                              <p:pRg st="1" end="1"/>
                                            </p:txEl>
                                          </p:spTgt>
                                        </p:tgtEl>
                                      </p:cBhvr>
                                    </p:animEffect>
                                    <p:set>
                                      <p:cBhvr>
                                        <p:cTn id="10" dur="1" fill="hold">
                                          <p:stCondLst>
                                            <p:cond delay="499"/>
                                          </p:stCondLst>
                                        </p:cTn>
                                        <p:tgtEl>
                                          <p:spTgt spid="3">
                                            <p:txEl>
                                              <p:pRg st="1" end="1"/>
                                            </p:txEl>
                                          </p:spTgt>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3">
                                            <p:txEl>
                                              <p:pRg st="2" end="2"/>
                                            </p:txEl>
                                          </p:spTgt>
                                        </p:tgtEl>
                                      </p:cBhvr>
                                    </p:animEffect>
                                    <p:set>
                                      <p:cBhvr>
                                        <p:cTn id="13" dur="1" fill="hold">
                                          <p:stCondLst>
                                            <p:cond delay="499"/>
                                          </p:stCondLst>
                                        </p:cTn>
                                        <p:tgtEl>
                                          <p:spTgt spid="3">
                                            <p:txEl>
                                              <p:pRg st="2" end="2"/>
                                            </p:txEl>
                                          </p:spTgt>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18434"/>
                                        </p:tgtEl>
                                      </p:cBhvr>
                                    </p:animEffect>
                                    <p:set>
                                      <p:cBhvr>
                                        <p:cTn id="16" dur="1" fill="hold">
                                          <p:stCondLst>
                                            <p:cond delay="499"/>
                                          </p:stCondLst>
                                        </p:cTn>
                                        <p:tgtEl>
                                          <p:spTgt spid="18434"/>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18436"/>
                                        </p:tgtEl>
                                      </p:cBhvr>
                                    </p:animEffect>
                                    <p:set>
                                      <p:cBhvr>
                                        <p:cTn id="19" dur="1" fill="hold">
                                          <p:stCondLst>
                                            <p:cond delay="499"/>
                                          </p:stCondLst>
                                        </p:cTn>
                                        <p:tgtEl>
                                          <p:spTgt spid="18436"/>
                                        </p:tgtEl>
                                        <p:attrNameLst>
                                          <p:attrName>style.visibility</p:attrName>
                                        </p:attrNameLst>
                                      </p:cBhvr>
                                      <p:to>
                                        <p:strVal val="hidden"/>
                                      </p:to>
                                    </p:set>
                                  </p:childTnLst>
                                </p:cTn>
                              </p:par>
                            </p:childTnLst>
                          </p:cTn>
                        </p:par>
                        <p:par>
                          <p:cTn id="20" fill="hold">
                            <p:stCondLst>
                              <p:cond delay="500"/>
                            </p:stCondLst>
                            <p:childTnLst>
                              <p:par>
                                <p:cTn id="21" presetID="16" presetClass="entr" presetSubtype="21"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solidFill>
                  <a:srgbClr val="00CC00"/>
                </a:solidFill>
              </a:rPr>
              <a:t>Psychological Factors</a:t>
            </a:r>
            <a:endParaRPr lang="zh-TW" altLang="en-US" dirty="0">
              <a:solidFill>
                <a:srgbClr val="00CC00"/>
              </a:solidFill>
            </a:endParaRP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3541141308"/>
              </p:ext>
            </p:extLst>
          </p:nvPr>
        </p:nvGraphicFramePr>
        <p:xfrm>
          <a:off x="457200" y="1052736"/>
          <a:ext cx="8291264" cy="5616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ate Placeholder 2"/>
          <p:cNvSpPr>
            <a:spLocks noGrp="1"/>
          </p:cNvSpPr>
          <p:nvPr>
            <p:ph type="dt" sz="half" idx="10"/>
          </p:nvPr>
        </p:nvSpPr>
        <p:spPr/>
        <p:txBody>
          <a:bodyPr/>
          <a:lstStyle/>
          <a:p>
            <a:pPr>
              <a:defRPr/>
            </a:pPr>
            <a:fld id="{5759D207-F346-45A2-997E-01E9296F9B7C}" type="datetime1">
              <a:rPr lang="zh-TW" altLang="en-US" smtClean="0">
                <a:solidFill>
                  <a:srgbClr val="292934"/>
                </a:solidFill>
              </a:rPr>
              <a:t>2018/7/10</a:t>
            </a:fld>
            <a:endParaRPr lang="zh-TW" altLang="en-US">
              <a:solidFill>
                <a:srgbClr val="292934"/>
              </a:solidFill>
            </a:endParaRPr>
          </a:p>
        </p:txBody>
      </p:sp>
      <p:sp>
        <p:nvSpPr>
          <p:cNvPr id="5" name="Footer Placeholder 4"/>
          <p:cNvSpPr>
            <a:spLocks noGrp="1"/>
          </p:cNvSpPr>
          <p:nvPr>
            <p:ph type="ftr" sz="quarter" idx="11"/>
          </p:nvPr>
        </p:nvSpPr>
        <p:spPr/>
        <p:txBody>
          <a:bodyPr/>
          <a:lstStyle/>
          <a:p>
            <a:pPr>
              <a:defRPr/>
            </a:pPr>
            <a:r>
              <a:rPr lang="en-US" altLang="zh-TW" smtClean="0">
                <a:solidFill>
                  <a:srgbClr val="292934"/>
                </a:solidFill>
              </a:rPr>
              <a:t>AMM WEEK 4</a:t>
            </a:r>
            <a:endParaRPr lang="zh-TW" altLang="en-US">
              <a:solidFill>
                <a:srgbClr val="292934"/>
              </a:solidFill>
            </a:endParaRPr>
          </a:p>
        </p:txBody>
      </p:sp>
      <p:sp>
        <p:nvSpPr>
          <p:cNvPr id="6" name="Slide Number Placeholder 5"/>
          <p:cNvSpPr>
            <a:spLocks noGrp="1"/>
          </p:cNvSpPr>
          <p:nvPr>
            <p:ph type="sldNum" sz="quarter" idx="12"/>
          </p:nvPr>
        </p:nvSpPr>
        <p:spPr/>
        <p:txBody>
          <a:bodyPr/>
          <a:lstStyle/>
          <a:p>
            <a:pPr>
              <a:defRPr/>
            </a:pPr>
            <a:fld id="{F6C18152-A7AF-4353-A28B-5D4E07F4265E}" type="slidenum">
              <a:rPr lang="zh-TW" altLang="en-US" smtClean="0">
                <a:solidFill>
                  <a:srgbClr val="D2533C"/>
                </a:solidFill>
              </a:rPr>
              <a:pPr>
                <a:defRPr/>
              </a:pPr>
              <a:t>24</a:t>
            </a:fld>
            <a:endParaRPr lang="zh-TW" altLang="en-US">
              <a:solidFill>
                <a:srgbClr val="D2533C"/>
              </a:solidFill>
            </a:endParaRPr>
          </a:p>
        </p:txBody>
      </p:sp>
    </p:spTree>
    <p:extLst>
      <p:ext uri="{BB962C8B-B14F-4D97-AF65-F5344CB8AC3E}">
        <p14:creationId xmlns:p14="http://schemas.microsoft.com/office/powerpoint/2010/main" val="11746617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solidFill>
                  <a:srgbClr val="000000"/>
                </a:solidFill>
              </a:rPr>
              <a:t>Motivation</a:t>
            </a:r>
            <a:endParaRPr lang="zh-TW" altLang="en-US" dirty="0">
              <a:solidFill>
                <a:srgbClr val="000000"/>
              </a:solidFill>
            </a:endParaRPr>
          </a:p>
        </p:txBody>
      </p:sp>
      <p:sp>
        <p:nvSpPr>
          <p:cNvPr id="3" name="內容版面配置區 2"/>
          <p:cNvSpPr>
            <a:spLocks noGrp="1"/>
          </p:cNvSpPr>
          <p:nvPr>
            <p:ph idx="1"/>
          </p:nvPr>
        </p:nvSpPr>
        <p:spPr/>
        <p:txBody>
          <a:bodyPr/>
          <a:lstStyle/>
          <a:p>
            <a:r>
              <a:rPr lang="en-US" altLang="zh-TW" sz="2400" dirty="0" smtClean="0"/>
              <a:t>A </a:t>
            </a:r>
            <a:r>
              <a:rPr lang="en-US" altLang="zh-TW" sz="2400" b="1" dirty="0" smtClean="0"/>
              <a:t>motive (drive) </a:t>
            </a:r>
            <a:r>
              <a:rPr lang="en-US" altLang="zh-TW" sz="2400" dirty="0" smtClean="0"/>
              <a:t>is a need that is sufficiently pressing to direct the person to seek satisfaction.</a:t>
            </a:r>
          </a:p>
          <a:p>
            <a:r>
              <a:rPr lang="en-US" altLang="zh-TW" sz="2400" dirty="0" smtClean="0"/>
              <a:t>Motivation researchers use a variety of probing techniques to uncover underlying emotions and attitudes toward brands and buying situations.</a:t>
            </a:r>
          </a:p>
          <a:p>
            <a:r>
              <a:rPr lang="en-US" altLang="zh-TW" sz="2400" dirty="0" smtClean="0"/>
              <a:t>But many marketers use such touchy-feely approaches, now sometimes called </a:t>
            </a:r>
            <a:r>
              <a:rPr lang="en-US" altLang="zh-TW" sz="2400" i="1" dirty="0" smtClean="0"/>
              <a:t>interpretive consumer research, </a:t>
            </a:r>
            <a:r>
              <a:rPr lang="en-US" altLang="zh-TW" sz="2400" dirty="0" smtClean="0"/>
              <a:t>to dig deeper into consumer psyches and develop better marketing strategies</a:t>
            </a:r>
            <a:r>
              <a:rPr lang="en-US" altLang="zh-TW" dirty="0" smtClean="0"/>
              <a:t>.</a:t>
            </a:r>
            <a:endParaRPr lang="zh-TW" altLang="en-US" dirty="0"/>
          </a:p>
        </p:txBody>
      </p:sp>
      <p:pic>
        <p:nvPicPr>
          <p:cNvPr id="19458" name="Picture 2" descr="http://www.eedoo.cn/upload/Image/mrtp/5225236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4703576"/>
            <a:ext cx="3168352" cy="2101457"/>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http://www.people.com.cn/mediafile/pic/20130729/2/139036772535115647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104" y="5189258"/>
            <a:ext cx="2476262" cy="1647841"/>
          </a:xfrm>
          <a:prstGeom prst="rect">
            <a:avLst/>
          </a:prstGeom>
          <a:noFill/>
          <a:extLst>
            <a:ext uri="{909E8E84-426E-40DD-AFC4-6F175D3DCCD1}">
              <a14:hiddenFill xmlns:a14="http://schemas.microsoft.com/office/drawing/2010/main">
                <a:solidFill>
                  <a:srgbClr val="FFFFFF"/>
                </a:solidFill>
              </a14:hiddenFill>
            </a:ext>
          </a:extLst>
        </p:spPr>
      </p:pic>
      <p:pic>
        <p:nvPicPr>
          <p:cNvPr id="19462" name="Picture 6" descr="http://thumbs.dreamstime.com/z/%E5%8F%8C%E7%9A%84%E6%9C%89%E5%8A%A8%E6%9C%BA%E7%9A%84%E4%BA%BA-31885254.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7442"/>
          <a:stretch/>
        </p:blipFill>
        <p:spPr bwMode="auto">
          <a:xfrm>
            <a:off x="3491880" y="4703576"/>
            <a:ext cx="1836511" cy="2133523"/>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pPr>
              <a:defRPr/>
            </a:pPr>
            <a:fld id="{F0BC7B9D-7971-482B-87A3-E7F812C85653}" type="datetime1">
              <a:rPr lang="zh-TW" altLang="en-US" smtClean="0">
                <a:solidFill>
                  <a:srgbClr val="292934"/>
                </a:solidFill>
              </a:rPr>
              <a:t>2018/7/10</a:t>
            </a:fld>
            <a:endParaRPr lang="zh-TW" altLang="en-US">
              <a:solidFill>
                <a:srgbClr val="292934"/>
              </a:solidFill>
            </a:endParaRPr>
          </a:p>
        </p:txBody>
      </p:sp>
      <p:sp>
        <p:nvSpPr>
          <p:cNvPr id="5" name="Footer Placeholder 4"/>
          <p:cNvSpPr>
            <a:spLocks noGrp="1"/>
          </p:cNvSpPr>
          <p:nvPr>
            <p:ph type="ftr" sz="quarter" idx="11"/>
          </p:nvPr>
        </p:nvSpPr>
        <p:spPr/>
        <p:txBody>
          <a:bodyPr/>
          <a:lstStyle/>
          <a:p>
            <a:pPr>
              <a:defRPr/>
            </a:pPr>
            <a:r>
              <a:rPr lang="en-US" altLang="zh-TW" smtClean="0">
                <a:solidFill>
                  <a:srgbClr val="292934"/>
                </a:solidFill>
              </a:rPr>
              <a:t>AMM WEEK 4</a:t>
            </a:r>
            <a:endParaRPr lang="zh-TW" altLang="en-US">
              <a:solidFill>
                <a:srgbClr val="292934"/>
              </a:solidFill>
            </a:endParaRPr>
          </a:p>
        </p:txBody>
      </p:sp>
      <p:sp>
        <p:nvSpPr>
          <p:cNvPr id="6" name="Slide Number Placeholder 5"/>
          <p:cNvSpPr>
            <a:spLocks noGrp="1"/>
          </p:cNvSpPr>
          <p:nvPr>
            <p:ph type="sldNum" sz="quarter" idx="12"/>
          </p:nvPr>
        </p:nvSpPr>
        <p:spPr/>
        <p:txBody>
          <a:bodyPr/>
          <a:lstStyle/>
          <a:p>
            <a:pPr>
              <a:defRPr/>
            </a:pPr>
            <a:fld id="{F6C18152-A7AF-4353-A28B-5D4E07F4265E}" type="slidenum">
              <a:rPr lang="zh-TW" altLang="en-US" smtClean="0">
                <a:solidFill>
                  <a:srgbClr val="D2533C"/>
                </a:solidFill>
              </a:rPr>
              <a:pPr>
                <a:defRPr/>
              </a:pPr>
              <a:t>25</a:t>
            </a:fld>
            <a:endParaRPr lang="zh-TW" altLang="en-US">
              <a:solidFill>
                <a:srgbClr val="D2533C"/>
              </a:solidFill>
            </a:endParaRPr>
          </a:p>
        </p:txBody>
      </p:sp>
    </p:spTree>
    <p:extLst>
      <p:ext uri="{BB962C8B-B14F-4D97-AF65-F5344CB8AC3E}">
        <p14:creationId xmlns:p14="http://schemas.microsoft.com/office/powerpoint/2010/main" val="12036314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31311" y="88445"/>
            <a:ext cx="6995120" cy="828010"/>
          </a:xfrm>
        </p:spPr>
        <p:txBody>
          <a:bodyPr/>
          <a:lstStyle/>
          <a:p>
            <a:r>
              <a:rPr lang="en-US" altLang="zh-TW" dirty="0">
                <a:solidFill>
                  <a:srgbClr val="000000"/>
                </a:solidFill>
              </a:rPr>
              <a:t>Motivation</a:t>
            </a:r>
            <a:endParaRPr lang="zh-TW" altLang="en-US" dirty="0"/>
          </a:p>
        </p:txBody>
      </p:sp>
      <p:pic>
        <p:nvPicPr>
          <p:cNvPr id="4" name="內容版面配置區 3"/>
          <p:cNvPicPr>
            <a:picLocks noGrp="1" noChangeAspect="1"/>
          </p:cNvPicPr>
          <p:nvPr>
            <p:ph idx="1"/>
          </p:nvPr>
        </p:nvPicPr>
        <p:blipFill rotWithShape="1">
          <a:blip r:embed="rId2">
            <a:extLst>
              <a:ext uri="{28A0092B-C50C-407E-A947-70E740481C1C}">
                <a14:useLocalDpi xmlns:a14="http://schemas.microsoft.com/office/drawing/2010/main" val="0"/>
              </a:ext>
            </a:extLst>
          </a:blip>
          <a:srcRect b="7732"/>
          <a:stretch/>
        </p:blipFill>
        <p:spPr>
          <a:xfrm>
            <a:off x="567355" y="1196752"/>
            <a:ext cx="8223199" cy="5112568"/>
          </a:xfrm>
        </p:spPr>
      </p:pic>
      <p:sp>
        <p:nvSpPr>
          <p:cNvPr id="3" name="Date Placeholder 2"/>
          <p:cNvSpPr>
            <a:spLocks noGrp="1"/>
          </p:cNvSpPr>
          <p:nvPr>
            <p:ph type="dt" sz="half" idx="10"/>
          </p:nvPr>
        </p:nvSpPr>
        <p:spPr/>
        <p:txBody>
          <a:bodyPr/>
          <a:lstStyle/>
          <a:p>
            <a:pPr>
              <a:defRPr/>
            </a:pPr>
            <a:fld id="{6A082862-4B42-42DE-9616-F3FFA40C89E4}" type="datetime1">
              <a:rPr lang="zh-TW" altLang="en-US" smtClean="0">
                <a:solidFill>
                  <a:srgbClr val="292934"/>
                </a:solidFill>
              </a:rPr>
              <a:t>2018/7/10</a:t>
            </a:fld>
            <a:endParaRPr lang="zh-TW" altLang="en-US">
              <a:solidFill>
                <a:srgbClr val="292934"/>
              </a:solidFill>
            </a:endParaRPr>
          </a:p>
        </p:txBody>
      </p:sp>
      <p:sp>
        <p:nvSpPr>
          <p:cNvPr id="5" name="Footer Placeholder 4"/>
          <p:cNvSpPr>
            <a:spLocks noGrp="1"/>
          </p:cNvSpPr>
          <p:nvPr>
            <p:ph type="ftr" sz="quarter" idx="11"/>
          </p:nvPr>
        </p:nvSpPr>
        <p:spPr/>
        <p:txBody>
          <a:bodyPr/>
          <a:lstStyle/>
          <a:p>
            <a:pPr>
              <a:defRPr/>
            </a:pPr>
            <a:r>
              <a:rPr lang="en-US" altLang="zh-TW" smtClean="0">
                <a:solidFill>
                  <a:srgbClr val="292934"/>
                </a:solidFill>
              </a:rPr>
              <a:t>AMM WEEK 4</a:t>
            </a:r>
            <a:endParaRPr lang="zh-TW" altLang="en-US">
              <a:solidFill>
                <a:srgbClr val="292934"/>
              </a:solidFill>
            </a:endParaRPr>
          </a:p>
        </p:txBody>
      </p:sp>
      <p:sp>
        <p:nvSpPr>
          <p:cNvPr id="6" name="Slide Number Placeholder 5"/>
          <p:cNvSpPr>
            <a:spLocks noGrp="1"/>
          </p:cNvSpPr>
          <p:nvPr>
            <p:ph type="sldNum" sz="quarter" idx="12"/>
          </p:nvPr>
        </p:nvSpPr>
        <p:spPr/>
        <p:txBody>
          <a:bodyPr/>
          <a:lstStyle/>
          <a:p>
            <a:pPr>
              <a:defRPr/>
            </a:pPr>
            <a:fld id="{F6C18152-A7AF-4353-A28B-5D4E07F4265E}" type="slidenum">
              <a:rPr lang="zh-TW" altLang="en-US" smtClean="0">
                <a:solidFill>
                  <a:srgbClr val="D2533C"/>
                </a:solidFill>
              </a:rPr>
              <a:pPr>
                <a:defRPr/>
              </a:pPr>
              <a:t>26</a:t>
            </a:fld>
            <a:endParaRPr lang="zh-TW" altLang="en-US">
              <a:solidFill>
                <a:srgbClr val="D2533C"/>
              </a:solidFill>
            </a:endParaRPr>
          </a:p>
        </p:txBody>
      </p:sp>
    </p:spTree>
    <p:extLst>
      <p:ext uri="{BB962C8B-B14F-4D97-AF65-F5344CB8AC3E}">
        <p14:creationId xmlns:p14="http://schemas.microsoft.com/office/powerpoint/2010/main" val="18822766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solidFill>
                  <a:srgbClr val="000000"/>
                </a:solidFill>
              </a:rPr>
              <a:t>Perception</a:t>
            </a:r>
            <a:endParaRPr lang="zh-TW" altLang="en-US" dirty="0">
              <a:solidFill>
                <a:srgbClr val="000000"/>
              </a:solidFill>
            </a:endParaRPr>
          </a:p>
        </p:txBody>
      </p:sp>
      <p:sp>
        <p:nvSpPr>
          <p:cNvPr id="3" name="內容版面配置區 2"/>
          <p:cNvSpPr>
            <a:spLocks noGrp="1"/>
          </p:cNvSpPr>
          <p:nvPr>
            <p:ph idx="1"/>
          </p:nvPr>
        </p:nvSpPr>
        <p:spPr/>
        <p:txBody>
          <a:bodyPr/>
          <a:lstStyle/>
          <a:p>
            <a:r>
              <a:rPr lang="en-US" altLang="zh-TW" sz="2400" dirty="0" smtClean="0"/>
              <a:t>All of us by the flow of information through our five senses: sight, hearing, smell, touch, and taste.</a:t>
            </a:r>
          </a:p>
          <a:p>
            <a:r>
              <a:rPr lang="en-US" altLang="zh-TW" sz="2400" b="1" dirty="0" smtClean="0"/>
              <a:t>Perception</a:t>
            </a:r>
            <a:r>
              <a:rPr lang="en-US" altLang="zh-TW" sz="2400" dirty="0" smtClean="0"/>
              <a:t> is the process by which people select, organize, and interpret information to form a meaningful picture of the world.</a:t>
            </a:r>
          </a:p>
          <a:p>
            <a:r>
              <a:rPr lang="en-US" altLang="zh-TW" sz="2400" dirty="0" smtClean="0"/>
              <a:t>People can form different perceptions of the same stimulus because of three perceptual processes: selective attention, selective distortion, and selective retention.</a:t>
            </a:r>
            <a:endParaRPr lang="zh-TW" altLang="en-US" sz="2400" dirty="0"/>
          </a:p>
        </p:txBody>
      </p:sp>
      <p:pic>
        <p:nvPicPr>
          <p:cNvPr id="21506" name="Picture 2" descr="https://encrypted-tbn0.gstatic.com/images?q=tbn:ANd9GcTRCs-_MxRU0qJG_hX15zUjczWfKP6hOd8QYeffOMApf5nFeoL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4698330"/>
            <a:ext cx="3384377" cy="2056479"/>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http://www.9939.com/uploadfile/201104/130213923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4679199"/>
            <a:ext cx="2880320" cy="2160240"/>
          </a:xfrm>
          <a:prstGeom prst="rect">
            <a:avLst/>
          </a:prstGeom>
          <a:noFill/>
          <a:extLst>
            <a:ext uri="{909E8E84-426E-40DD-AFC4-6F175D3DCCD1}">
              <a14:hiddenFill xmlns:a14="http://schemas.microsoft.com/office/drawing/2010/main">
                <a:solidFill>
                  <a:srgbClr val="FFFFFF"/>
                </a:solidFill>
              </a14:hiddenFill>
            </a:ext>
          </a:extLst>
        </p:spPr>
      </p:pic>
      <p:sp>
        <p:nvSpPr>
          <p:cNvPr id="4" name="摺角紙張 3"/>
          <p:cNvSpPr/>
          <p:nvPr/>
        </p:nvSpPr>
        <p:spPr>
          <a:xfrm>
            <a:off x="611560" y="1196752"/>
            <a:ext cx="4608512" cy="3312368"/>
          </a:xfrm>
          <a:prstGeom prst="foldedCorner">
            <a:avLst/>
          </a:prstGeom>
          <a:gradFill flip="none" rotWithShape="1">
            <a:gsLst>
              <a:gs pos="0">
                <a:srgbClr val="FF9933">
                  <a:tint val="66000"/>
                  <a:satMod val="160000"/>
                </a:srgbClr>
              </a:gs>
              <a:gs pos="50000">
                <a:srgbClr val="FF9933">
                  <a:tint val="44500"/>
                  <a:satMod val="160000"/>
                </a:srgbClr>
              </a:gs>
              <a:gs pos="100000">
                <a:srgbClr val="FF9933">
                  <a:tint val="23500"/>
                  <a:satMod val="160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b="1" dirty="0" smtClean="0">
                <a:solidFill>
                  <a:srgbClr val="333399"/>
                </a:solidFill>
              </a:rPr>
              <a:t>Selective Attention</a:t>
            </a:r>
          </a:p>
          <a:p>
            <a:pPr marL="342900" indent="-342900">
              <a:buFont typeface="Wingdings" pitchFamily="2" charset="2"/>
              <a:buChar char="ü"/>
            </a:pPr>
            <a:r>
              <a:rPr lang="en-US" altLang="zh-TW" sz="2200" dirty="0" smtClean="0">
                <a:solidFill>
                  <a:srgbClr val="000000"/>
                </a:solidFill>
              </a:rPr>
              <a:t>The tendency for people to screen out most of the information to which they are exposed</a:t>
            </a:r>
          </a:p>
          <a:p>
            <a:pPr marL="342900" indent="-342900">
              <a:buFont typeface="Wingdings" pitchFamily="2" charset="2"/>
              <a:buChar char="ü"/>
            </a:pPr>
            <a:r>
              <a:rPr lang="en-US" altLang="zh-TW" sz="2200" dirty="0" smtClean="0">
                <a:solidFill>
                  <a:srgbClr val="000000"/>
                </a:solidFill>
              </a:rPr>
              <a:t>Means that marketers must work especially hard to attract the consumer’s attention</a:t>
            </a:r>
            <a:endParaRPr lang="zh-TW" altLang="en-US" sz="2200" dirty="0">
              <a:solidFill>
                <a:srgbClr val="000000"/>
              </a:solidFill>
            </a:endParaRPr>
          </a:p>
        </p:txBody>
      </p:sp>
      <p:sp>
        <p:nvSpPr>
          <p:cNvPr id="10" name="摺角紙張 9"/>
          <p:cNvSpPr/>
          <p:nvPr/>
        </p:nvSpPr>
        <p:spPr>
          <a:xfrm>
            <a:off x="4283968" y="3429000"/>
            <a:ext cx="4608512" cy="3312368"/>
          </a:xfrm>
          <a:prstGeom prst="foldedCorner">
            <a:avLst/>
          </a:prstGeom>
          <a:gradFill flip="none" rotWithShape="1">
            <a:gsLst>
              <a:gs pos="0">
                <a:srgbClr val="FF9933">
                  <a:tint val="66000"/>
                  <a:satMod val="160000"/>
                </a:srgbClr>
              </a:gs>
              <a:gs pos="50000">
                <a:srgbClr val="FF9933">
                  <a:tint val="44500"/>
                  <a:satMod val="160000"/>
                </a:srgbClr>
              </a:gs>
              <a:gs pos="100000">
                <a:srgbClr val="FF9933">
                  <a:tint val="23500"/>
                  <a:satMod val="160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b="1" dirty="0" smtClean="0">
                <a:solidFill>
                  <a:srgbClr val="333399"/>
                </a:solidFill>
              </a:rPr>
              <a:t>Selective Distortion</a:t>
            </a:r>
          </a:p>
          <a:p>
            <a:pPr marL="342900" indent="-342900">
              <a:buFont typeface="Wingdings" pitchFamily="2" charset="2"/>
              <a:buChar char="ü"/>
            </a:pPr>
            <a:r>
              <a:rPr lang="en-US" altLang="zh-TW" sz="2200" dirty="0" smtClean="0">
                <a:solidFill>
                  <a:srgbClr val="000000"/>
                </a:solidFill>
              </a:rPr>
              <a:t>Describes the tendency of people to interpret information in a way that will support what they already believe.</a:t>
            </a:r>
          </a:p>
        </p:txBody>
      </p:sp>
      <p:sp>
        <p:nvSpPr>
          <p:cNvPr id="11" name="摺角紙張 10"/>
          <p:cNvSpPr/>
          <p:nvPr/>
        </p:nvSpPr>
        <p:spPr>
          <a:xfrm>
            <a:off x="2267744" y="1772816"/>
            <a:ext cx="4608512" cy="3312368"/>
          </a:xfrm>
          <a:prstGeom prst="foldedCorner">
            <a:avLst/>
          </a:prstGeom>
          <a:gradFill flip="none" rotWithShape="1">
            <a:gsLst>
              <a:gs pos="0">
                <a:srgbClr val="FF9933">
                  <a:tint val="66000"/>
                  <a:satMod val="160000"/>
                </a:srgbClr>
              </a:gs>
              <a:gs pos="50000">
                <a:srgbClr val="FF9933">
                  <a:tint val="44500"/>
                  <a:satMod val="160000"/>
                </a:srgbClr>
              </a:gs>
              <a:gs pos="100000">
                <a:srgbClr val="FF9933">
                  <a:tint val="23500"/>
                  <a:satMod val="160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b="1" dirty="0" smtClean="0">
                <a:solidFill>
                  <a:srgbClr val="333399"/>
                </a:solidFill>
              </a:rPr>
              <a:t>Selective Retention</a:t>
            </a:r>
          </a:p>
          <a:p>
            <a:pPr marL="342900" indent="-342900">
              <a:buFont typeface="Wingdings" pitchFamily="2" charset="2"/>
              <a:buChar char="ü"/>
            </a:pPr>
            <a:r>
              <a:rPr lang="en-US" altLang="zh-TW" sz="2200" dirty="0" smtClean="0">
                <a:solidFill>
                  <a:srgbClr val="000000"/>
                </a:solidFill>
              </a:rPr>
              <a:t>Consumers are likely to remember good points made about a brand they favor and forget food points made about competing brands.</a:t>
            </a:r>
          </a:p>
        </p:txBody>
      </p:sp>
      <p:pic>
        <p:nvPicPr>
          <p:cNvPr id="5" name="圖片 4"/>
          <p:cNvPicPr>
            <a:picLocks noChangeAspect="1"/>
          </p:cNvPicPr>
          <p:nvPr/>
        </p:nvPicPr>
        <p:blipFill rotWithShape="1">
          <a:blip r:embed="rId4">
            <a:extLst>
              <a:ext uri="{28A0092B-C50C-407E-A947-70E740481C1C}">
                <a14:useLocalDpi xmlns:a14="http://schemas.microsoft.com/office/drawing/2010/main" val="0"/>
              </a:ext>
            </a:extLst>
          </a:blip>
          <a:srcRect b="5473"/>
          <a:stretch/>
        </p:blipFill>
        <p:spPr>
          <a:xfrm>
            <a:off x="2370608" y="187656"/>
            <a:ext cx="4527352" cy="6482687"/>
          </a:xfrm>
          <a:prstGeom prst="rect">
            <a:avLst/>
          </a:prstGeom>
        </p:spPr>
      </p:pic>
      <p:sp>
        <p:nvSpPr>
          <p:cNvPr id="6" name="Date Placeholder 5"/>
          <p:cNvSpPr>
            <a:spLocks noGrp="1"/>
          </p:cNvSpPr>
          <p:nvPr>
            <p:ph type="dt" sz="half" idx="10"/>
          </p:nvPr>
        </p:nvSpPr>
        <p:spPr/>
        <p:txBody>
          <a:bodyPr/>
          <a:lstStyle/>
          <a:p>
            <a:pPr>
              <a:defRPr/>
            </a:pPr>
            <a:fld id="{BF5665AD-996B-43D4-B50C-1E4B8F26801C}" type="datetime1">
              <a:rPr lang="zh-TW" altLang="en-US" smtClean="0">
                <a:solidFill>
                  <a:srgbClr val="292934"/>
                </a:solidFill>
              </a:rPr>
              <a:t>2018/7/10</a:t>
            </a:fld>
            <a:endParaRPr lang="zh-TW" altLang="en-US">
              <a:solidFill>
                <a:srgbClr val="292934"/>
              </a:solidFill>
            </a:endParaRPr>
          </a:p>
        </p:txBody>
      </p:sp>
      <p:sp>
        <p:nvSpPr>
          <p:cNvPr id="7" name="Footer Placeholder 6"/>
          <p:cNvSpPr>
            <a:spLocks noGrp="1"/>
          </p:cNvSpPr>
          <p:nvPr>
            <p:ph type="ftr" sz="quarter" idx="11"/>
          </p:nvPr>
        </p:nvSpPr>
        <p:spPr/>
        <p:txBody>
          <a:bodyPr/>
          <a:lstStyle/>
          <a:p>
            <a:pPr>
              <a:defRPr/>
            </a:pPr>
            <a:r>
              <a:rPr lang="en-US" altLang="zh-TW" smtClean="0">
                <a:solidFill>
                  <a:srgbClr val="292934"/>
                </a:solidFill>
              </a:rPr>
              <a:t>AMM WEEK 4</a:t>
            </a:r>
            <a:endParaRPr lang="zh-TW" altLang="en-US">
              <a:solidFill>
                <a:srgbClr val="292934"/>
              </a:solidFill>
            </a:endParaRPr>
          </a:p>
        </p:txBody>
      </p:sp>
      <p:sp>
        <p:nvSpPr>
          <p:cNvPr id="8" name="Slide Number Placeholder 7"/>
          <p:cNvSpPr>
            <a:spLocks noGrp="1"/>
          </p:cNvSpPr>
          <p:nvPr>
            <p:ph type="sldNum" sz="quarter" idx="12"/>
          </p:nvPr>
        </p:nvSpPr>
        <p:spPr/>
        <p:txBody>
          <a:bodyPr/>
          <a:lstStyle/>
          <a:p>
            <a:pPr>
              <a:defRPr/>
            </a:pPr>
            <a:fld id="{F6C18152-A7AF-4353-A28B-5D4E07F4265E}" type="slidenum">
              <a:rPr lang="zh-TW" altLang="en-US" smtClean="0">
                <a:solidFill>
                  <a:srgbClr val="D2533C"/>
                </a:solidFill>
              </a:rPr>
              <a:pPr>
                <a:defRPr/>
              </a:pPr>
              <a:t>27</a:t>
            </a:fld>
            <a:endParaRPr lang="zh-TW" altLang="en-US">
              <a:solidFill>
                <a:srgbClr val="D2533C"/>
              </a:solidFill>
            </a:endParaRPr>
          </a:p>
        </p:txBody>
      </p:sp>
    </p:spTree>
    <p:extLst>
      <p:ext uri="{BB962C8B-B14F-4D97-AF65-F5344CB8AC3E}">
        <p14:creationId xmlns:p14="http://schemas.microsoft.com/office/powerpoint/2010/main" val="418126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nodeType="clickEffect">
                                  <p:stCondLst>
                                    <p:cond delay="0"/>
                                  </p:stCondLst>
                                  <p:childTnLst>
                                    <p:animEffect transition="out" filter="barn(inVertical)">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par>
                                <p:cTn id="8" presetID="16" presetClass="exit" presetSubtype="21" fill="hold" nodeType="withEffect">
                                  <p:stCondLst>
                                    <p:cond delay="0"/>
                                  </p:stCondLst>
                                  <p:childTnLst>
                                    <p:animEffect transition="out" filter="barn(inVertical)">
                                      <p:cBhvr>
                                        <p:cTn id="9" dur="500"/>
                                        <p:tgtEl>
                                          <p:spTgt spid="3">
                                            <p:txEl>
                                              <p:pRg st="1" end="1"/>
                                            </p:txEl>
                                          </p:spTgt>
                                        </p:tgtEl>
                                      </p:cBhvr>
                                    </p:animEffect>
                                    <p:set>
                                      <p:cBhvr>
                                        <p:cTn id="10" dur="1" fill="hold">
                                          <p:stCondLst>
                                            <p:cond delay="499"/>
                                          </p:stCondLst>
                                        </p:cTn>
                                        <p:tgtEl>
                                          <p:spTgt spid="3">
                                            <p:txEl>
                                              <p:pRg st="1" end="1"/>
                                            </p:txEl>
                                          </p:spTgt>
                                        </p:tgtEl>
                                        <p:attrNameLst>
                                          <p:attrName>style.visibility</p:attrName>
                                        </p:attrNameLst>
                                      </p:cBhvr>
                                      <p:to>
                                        <p:strVal val="hidden"/>
                                      </p:to>
                                    </p:set>
                                  </p:childTnLst>
                                </p:cTn>
                              </p:par>
                              <p:par>
                                <p:cTn id="11" presetID="16" presetClass="exit" presetSubtype="21" fill="hold" nodeType="withEffect">
                                  <p:stCondLst>
                                    <p:cond delay="0"/>
                                  </p:stCondLst>
                                  <p:childTnLst>
                                    <p:animEffect transition="out" filter="barn(inVertical)">
                                      <p:cBhvr>
                                        <p:cTn id="12" dur="500"/>
                                        <p:tgtEl>
                                          <p:spTgt spid="3">
                                            <p:txEl>
                                              <p:pRg st="2" end="2"/>
                                            </p:txEl>
                                          </p:spTgt>
                                        </p:tgtEl>
                                      </p:cBhvr>
                                    </p:animEffect>
                                    <p:set>
                                      <p:cBhvr>
                                        <p:cTn id="13" dur="1" fill="hold">
                                          <p:stCondLst>
                                            <p:cond delay="499"/>
                                          </p:stCondLst>
                                        </p:cTn>
                                        <p:tgtEl>
                                          <p:spTgt spid="3">
                                            <p:txEl>
                                              <p:pRg st="2" end="2"/>
                                            </p:txEl>
                                          </p:spTgt>
                                        </p:tgtEl>
                                        <p:attrNameLst>
                                          <p:attrName>style.visibility</p:attrName>
                                        </p:attrNameLst>
                                      </p:cBhvr>
                                      <p:to>
                                        <p:strVal val="hidden"/>
                                      </p:to>
                                    </p:set>
                                  </p:childTnLst>
                                </p:cTn>
                              </p:par>
                              <p:par>
                                <p:cTn id="14" presetID="22" presetClass="exit" presetSubtype="4" fill="hold" nodeType="withEffect">
                                  <p:stCondLst>
                                    <p:cond delay="0"/>
                                  </p:stCondLst>
                                  <p:childTnLst>
                                    <p:animEffect transition="out" filter="wipe(down)">
                                      <p:cBhvr>
                                        <p:cTn id="15" dur="500"/>
                                        <p:tgtEl>
                                          <p:spTgt spid="21508"/>
                                        </p:tgtEl>
                                      </p:cBhvr>
                                    </p:animEffect>
                                    <p:set>
                                      <p:cBhvr>
                                        <p:cTn id="16" dur="1" fill="hold">
                                          <p:stCondLst>
                                            <p:cond delay="499"/>
                                          </p:stCondLst>
                                        </p:cTn>
                                        <p:tgtEl>
                                          <p:spTgt spid="21508"/>
                                        </p:tgtEl>
                                        <p:attrNameLst>
                                          <p:attrName>style.visibility</p:attrName>
                                        </p:attrNameLst>
                                      </p:cBhvr>
                                      <p:to>
                                        <p:strVal val="hidden"/>
                                      </p:to>
                                    </p:set>
                                  </p:childTnLst>
                                </p:cTn>
                              </p:par>
                              <p:par>
                                <p:cTn id="17" presetID="22" presetClass="exit" presetSubtype="4" fill="hold" nodeType="withEffect">
                                  <p:stCondLst>
                                    <p:cond delay="0"/>
                                  </p:stCondLst>
                                  <p:childTnLst>
                                    <p:animEffect transition="out" filter="wipe(down)">
                                      <p:cBhvr>
                                        <p:cTn id="18" dur="500"/>
                                        <p:tgtEl>
                                          <p:spTgt spid="21506"/>
                                        </p:tgtEl>
                                      </p:cBhvr>
                                    </p:animEffect>
                                    <p:set>
                                      <p:cBhvr>
                                        <p:cTn id="19" dur="1" fill="hold">
                                          <p:stCondLst>
                                            <p:cond delay="499"/>
                                          </p:stCondLst>
                                        </p:cTn>
                                        <p:tgtEl>
                                          <p:spTgt spid="21506"/>
                                        </p:tgtEl>
                                        <p:attrNameLst>
                                          <p:attrName>style.visibility</p:attrName>
                                        </p:attrNameLst>
                                      </p:cBhvr>
                                      <p:to>
                                        <p:strVal val="hidden"/>
                                      </p:to>
                                    </p:set>
                                  </p:childTnLst>
                                </p:cTn>
                              </p:par>
                            </p:childTnLst>
                          </p:cTn>
                        </p:par>
                        <p:par>
                          <p:cTn id="20" fill="hold">
                            <p:stCondLst>
                              <p:cond delay="500"/>
                            </p:stCondLst>
                            <p:childTnLst>
                              <p:par>
                                <p:cTn id="21" presetID="16" presetClass="entr" presetSubtype="2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circle(in)">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solidFill>
                  <a:srgbClr val="000000"/>
                </a:solidFill>
              </a:rPr>
              <a:t>Learning</a:t>
            </a:r>
            <a:endParaRPr lang="zh-TW" altLang="en-US" dirty="0">
              <a:solidFill>
                <a:srgbClr val="000000"/>
              </a:solidFill>
            </a:endParaRPr>
          </a:p>
        </p:txBody>
      </p:sp>
      <p:sp>
        <p:nvSpPr>
          <p:cNvPr id="5" name="內容版面配置區 4"/>
          <p:cNvSpPr>
            <a:spLocks noGrp="1"/>
          </p:cNvSpPr>
          <p:nvPr>
            <p:ph idx="1"/>
          </p:nvPr>
        </p:nvSpPr>
        <p:spPr/>
        <p:txBody>
          <a:bodyPr/>
          <a:lstStyle/>
          <a:p>
            <a:r>
              <a:rPr lang="en-US" altLang="zh-TW" b="1" dirty="0" smtClean="0"/>
              <a:t>Learning</a:t>
            </a:r>
          </a:p>
          <a:p>
            <a:pPr lvl="1"/>
            <a:r>
              <a:rPr lang="en-US" altLang="zh-TW" dirty="0" smtClean="0"/>
              <a:t>Describes changes in an individual’s behavior arising from experience.</a:t>
            </a:r>
          </a:p>
          <a:p>
            <a:pPr lvl="1"/>
            <a:r>
              <a:rPr lang="en-US" altLang="zh-TW" dirty="0" smtClean="0"/>
              <a:t>Occurs through the interplay of drives, stimuli, cues, responses, and reinforcement.</a:t>
            </a:r>
          </a:p>
          <a:p>
            <a:r>
              <a:rPr lang="en-US" altLang="zh-TW" b="1" dirty="0" smtClean="0"/>
              <a:t>Drive</a:t>
            </a:r>
          </a:p>
          <a:p>
            <a:pPr lvl="1"/>
            <a:r>
              <a:rPr lang="en-US" altLang="zh-TW" dirty="0" smtClean="0"/>
              <a:t>A strong internal stimulus that call for action</a:t>
            </a:r>
          </a:p>
          <a:p>
            <a:pPr lvl="1"/>
            <a:r>
              <a:rPr lang="en-US" altLang="zh-TW" dirty="0" smtClean="0"/>
              <a:t>A drive becomes a motive when it is directed toward a particular </a:t>
            </a:r>
            <a:r>
              <a:rPr lang="en-US" altLang="zh-TW" i="1" dirty="0" smtClean="0"/>
              <a:t>stimulus object.</a:t>
            </a:r>
            <a:endParaRPr lang="zh-TW" altLang="en-US" i="1" dirty="0"/>
          </a:p>
        </p:txBody>
      </p:sp>
      <p:pic>
        <p:nvPicPr>
          <p:cNvPr id="22534" name="Picture 6" descr="http://maastricht-students.com/wp-content/uploads/2012/10/Book_and_Glass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0192" y="5085184"/>
            <a:ext cx="2448272" cy="1682686"/>
          </a:xfrm>
          <a:prstGeom prst="rect">
            <a:avLst/>
          </a:prstGeom>
          <a:noFill/>
          <a:extLst>
            <a:ext uri="{909E8E84-426E-40DD-AFC4-6F175D3DCCD1}">
              <a14:hiddenFill xmlns:a14="http://schemas.microsoft.com/office/drawing/2010/main">
                <a:solidFill>
                  <a:srgbClr val="FFFFFF"/>
                </a:solidFill>
              </a14:hiddenFill>
            </a:ext>
          </a:extLst>
        </p:spPr>
      </p:pic>
      <p:pic>
        <p:nvPicPr>
          <p:cNvPr id="22536" name="Picture 8" descr="http://www.noahlab.com.hk/wp-content/uploads/2012/06/ml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6176" y="0"/>
            <a:ext cx="2448272" cy="1958140"/>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pPr>
              <a:defRPr/>
            </a:pPr>
            <a:fld id="{04E2AE38-EDC1-48D9-A372-5F355F2BDD98}" type="datetime1">
              <a:rPr lang="zh-TW" altLang="en-US" smtClean="0">
                <a:solidFill>
                  <a:srgbClr val="292934"/>
                </a:solidFill>
              </a:rPr>
              <a:t>2018/7/10</a:t>
            </a:fld>
            <a:endParaRPr lang="zh-TW" altLang="en-US">
              <a:solidFill>
                <a:srgbClr val="292934"/>
              </a:solidFill>
            </a:endParaRPr>
          </a:p>
        </p:txBody>
      </p:sp>
      <p:sp>
        <p:nvSpPr>
          <p:cNvPr id="4" name="Footer Placeholder 3"/>
          <p:cNvSpPr>
            <a:spLocks noGrp="1"/>
          </p:cNvSpPr>
          <p:nvPr>
            <p:ph type="ftr" sz="quarter" idx="11"/>
          </p:nvPr>
        </p:nvSpPr>
        <p:spPr/>
        <p:txBody>
          <a:bodyPr/>
          <a:lstStyle/>
          <a:p>
            <a:pPr>
              <a:defRPr/>
            </a:pPr>
            <a:r>
              <a:rPr lang="en-US" altLang="zh-TW" smtClean="0">
                <a:solidFill>
                  <a:srgbClr val="292934"/>
                </a:solidFill>
              </a:rPr>
              <a:t>AMM WEEK 4</a:t>
            </a:r>
            <a:endParaRPr lang="zh-TW" altLang="en-US">
              <a:solidFill>
                <a:srgbClr val="292934"/>
              </a:solidFill>
            </a:endParaRPr>
          </a:p>
        </p:txBody>
      </p:sp>
      <p:sp>
        <p:nvSpPr>
          <p:cNvPr id="6" name="Slide Number Placeholder 5"/>
          <p:cNvSpPr>
            <a:spLocks noGrp="1"/>
          </p:cNvSpPr>
          <p:nvPr>
            <p:ph type="sldNum" sz="quarter" idx="12"/>
          </p:nvPr>
        </p:nvSpPr>
        <p:spPr/>
        <p:txBody>
          <a:bodyPr/>
          <a:lstStyle/>
          <a:p>
            <a:pPr>
              <a:defRPr/>
            </a:pPr>
            <a:fld id="{F6C18152-A7AF-4353-A28B-5D4E07F4265E}" type="slidenum">
              <a:rPr lang="zh-TW" altLang="en-US" smtClean="0">
                <a:solidFill>
                  <a:srgbClr val="D2533C"/>
                </a:solidFill>
              </a:rPr>
              <a:pPr>
                <a:defRPr/>
              </a:pPr>
              <a:t>28</a:t>
            </a:fld>
            <a:endParaRPr lang="zh-TW" altLang="en-US">
              <a:solidFill>
                <a:srgbClr val="D2533C"/>
              </a:solidFill>
            </a:endParaRPr>
          </a:p>
        </p:txBody>
      </p:sp>
    </p:spTree>
    <p:extLst>
      <p:ext uri="{BB962C8B-B14F-4D97-AF65-F5344CB8AC3E}">
        <p14:creationId xmlns:p14="http://schemas.microsoft.com/office/powerpoint/2010/main" val="2231937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solidFill>
                  <a:srgbClr val="000000"/>
                </a:solidFill>
              </a:rPr>
              <a:t>Beliefs and Attitudes</a:t>
            </a:r>
            <a:endParaRPr lang="zh-TW" altLang="en-US" dirty="0">
              <a:solidFill>
                <a:srgbClr val="000000"/>
              </a:solidFill>
            </a:endParaRPr>
          </a:p>
        </p:txBody>
      </p:sp>
      <p:grpSp>
        <p:nvGrpSpPr>
          <p:cNvPr id="4" name="群組 8"/>
          <p:cNvGrpSpPr>
            <a:grpSpLocks/>
          </p:cNvGrpSpPr>
          <p:nvPr/>
        </p:nvGrpSpPr>
        <p:grpSpPr bwMode="auto">
          <a:xfrm>
            <a:off x="683568" y="2276872"/>
            <a:ext cx="7488832" cy="1368425"/>
            <a:chOff x="898947" y="2564904"/>
            <a:chExt cx="7273453" cy="1368425"/>
          </a:xfrm>
        </p:grpSpPr>
        <p:sp>
          <p:nvSpPr>
            <p:cNvPr id="5" name="Rectangle 5"/>
            <p:cNvSpPr>
              <a:spLocks noChangeArrowheads="1"/>
            </p:cNvSpPr>
            <p:nvPr/>
          </p:nvSpPr>
          <p:spPr bwMode="auto">
            <a:xfrm>
              <a:off x="898947" y="2564904"/>
              <a:ext cx="1512790" cy="1368425"/>
            </a:xfrm>
            <a:prstGeom prst="rect">
              <a:avLst/>
            </a:prstGeom>
            <a:solidFill>
              <a:srgbClr val="644B3C"/>
            </a:solidFill>
            <a:ln>
              <a:noFill/>
            </a:ln>
            <a:effectLst>
              <a:outerShdw dist="71842" dir="2700000" algn="ctr" rotWithShape="0">
                <a:srgbClr val="800000">
                  <a:alpha val="50000"/>
                </a:srgbClr>
              </a:outer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a:r>
                <a:rPr kumimoji="0" lang="en-US" altLang="ja-JP" sz="2400" b="1" dirty="0" smtClean="0">
                  <a:solidFill>
                    <a:schemeClr val="bg1"/>
                  </a:solidFill>
                  <a:ea typeface="微軟正黑體" pitchFamily="34" charset="-120"/>
                </a:rPr>
                <a:t>Belief </a:t>
              </a:r>
              <a:endParaRPr kumimoji="0" lang="en-US" altLang="ja-JP" sz="2400" b="1" dirty="0">
                <a:solidFill>
                  <a:schemeClr val="bg1"/>
                </a:solidFill>
                <a:ea typeface="微軟正黑體" pitchFamily="34" charset="-120"/>
              </a:endParaRPr>
            </a:p>
          </p:txBody>
        </p:sp>
        <p:sp>
          <p:nvSpPr>
            <p:cNvPr id="6" name="Rectangle 6"/>
            <p:cNvSpPr>
              <a:spLocks noChangeArrowheads="1"/>
            </p:cNvSpPr>
            <p:nvPr/>
          </p:nvSpPr>
          <p:spPr bwMode="auto">
            <a:xfrm>
              <a:off x="2556189" y="2564904"/>
              <a:ext cx="5616211" cy="1368425"/>
            </a:xfrm>
            <a:prstGeom prst="rect">
              <a:avLst/>
            </a:prstGeom>
            <a:solidFill>
              <a:srgbClr val="EED8CA"/>
            </a:solidFill>
            <a:ln>
              <a:noFill/>
            </a:ln>
            <a:effectLst>
              <a:outerShdw dist="71842" dir="2700000" algn="ctr" rotWithShape="0">
                <a:srgbClr val="800000">
                  <a:alpha val="50000"/>
                </a:srgbClr>
              </a:outer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marL="342900" indent="-342900">
                <a:buFont typeface="Arial" pitchFamily="34" charset="0"/>
                <a:buChar char="•"/>
              </a:pPr>
              <a:r>
                <a:rPr kumimoji="0" lang="en-US" altLang="ja-JP" sz="2200" dirty="0" smtClean="0">
                  <a:ea typeface="微軟正黑體" pitchFamily="34" charset="-120"/>
                </a:rPr>
                <a:t>A descriptive thought that a person has about </a:t>
              </a:r>
            </a:p>
            <a:p>
              <a:r>
                <a:rPr lang="en-US" altLang="ja-JP" sz="2200" dirty="0">
                  <a:ea typeface="微軟正黑體" pitchFamily="34" charset="-120"/>
                </a:rPr>
                <a:t> </a:t>
              </a:r>
              <a:r>
                <a:rPr lang="en-US" altLang="ja-JP" sz="2200" dirty="0" smtClean="0">
                  <a:ea typeface="微軟正黑體" pitchFamily="34" charset="-120"/>
                </a:rPr>
                <a:t>    </a:t>
              </a:r>
              <a:r>
                <a:rPr kumimoji="0" lang="en-US" altLang="ja-JP" sz="2200" dirty="0" smtClean="0">
                  <a:ea typeface="微軟正黑體" pitchFamily="34" charset="-120"/>
                </a:rPr>
                <a:t>something</a:t>
              </a:r>
            </a:p>
            <a:p>
              <a:pPr marL="342900" indent="-342900">
                <a:buFont typeface="Arial" pitchFamily="34" charset="0"/>
                <a:buChar char="•"/>
              </a:pPr>
              <a:r>
                <a:rPr lang="en-US" altLang="ja-JP" sz="2200" dirty="0" smtClean="0">
                  <a:ea typeface="微軟正黑體" pitchFamily="34" charset="-120"/>
                </a:rPr>
                <a:t>Based on real knowledge, opinion, or faith</a:t>
              </a:r>
            </a:p>
            <a:p>
              <a:r>
                <a:rPr kumimoji="0" lang="en-US" altLang="ja-JP" sz="2200" dirty="0">
                  <a:ea typeface="微軟正黑體" pitchFamily="34" charset="-120"/>
                </a:rPr>
                <a:t> </a:t>
              </a:r>
              <a:r>
                <a:rPr kumimoji="0" lang="en-US" altLang="ja-JP" sz="2200" dirty="0" smtClean="0">
                  <a:ea typeface="微軟正黑體" pitchFamily="34" charset="-120"/>
                </a:rPr>
                <a:t>    and may or may not carry an emotional charge</a:t>
              </a:r>
              <a:endParaRPr kumimoji="0" lang="ja-JP" altLang="en-US" sz="2200" dirty="0">
                <a:ea typeface="微軟正黑體" pitchFamily="34" charset="-120"/>
              </a:endParaRPr>
            </a:p>
          </p:txBody>
        </p:sp>
      </p:grpSp>
      <p:grpSp>
        <p:nvGrpSpPr>
          <p:cNvPr id="7" name="群組 8"/>
          <p:cNvGrpSpPr>
            <a:grpSpLocks/>
          </p:cNvGrpSpPr>
          <p:nvPr/>
        </p:nvGrpSpPr>
        <p:grpSpPr bwMode="auto">
          <a:xfrm>
            <a:off x="683568" y="3789040"/>
            <a:ext cx="7488832" cy="1368425"/>
            <a:chOff x="898947" y="2564904"/>
            <a:chExt cx="7273453" cy="1368425"/>
          </a:xfrm>
        </p:grpSpPr>
        <p:sp>
          <p:nvSpPr>
            <p:cNvPr id="8" name="Rectangle 5"/>
            <p:cNvSpPr>
              <a:spLocks noChangeArrowheads="1"/>
            </p:cNvSpPr>
            <p:nvPr/>
          </p:nvSpPr>
          <p:spPr bwMode="auto">
            <a:xfrm>
              <a:off x="898947" y="2564904"/>
              <a:ext cx="1512790" cy="1368425"/>
            </a:xfrm>
            <a:prstGeom prst="rect">
              <a:avLst/>
            </a:prstGeom>
            <a:solidFill>
              <a:srgbClr val="644B3C"/>
            </a:solidFill>
            <a:ln>
              <a:noFill/>
            </a:ln>
            <a:effectLst>
              <a:outerShdw dist="71842" dir="2700000" algn="ctr" rotWithShape="0">
                <a:srgbClr val="800000">
                  <a:alpha val="50000"/>
                </a:srgbClr>
              </a:outer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a:r>
                <a:rPr lang="en-US" altLang="zh-TW" sz="2400" b="1" dirty="0">
                  <a:solidFill>
                    <a:schemeClr val="bg1"/>
                  </a:solidFill>
                  <a:ea typeface="微軟正黑體" pitchFamily="34" charset="-120"/>
                </a:rPr>
                <a:t>Attitude</a:t>
              </a:r>
              <a:endParaRPr lang="en-US" altLang="ja-JP" sz="2400" b="1" dirty="0">
                <a:solidFill>
                  <a:schemeClr val="bg1"/>
                </a:solidFill>
                <a:ea typeface="微軟正黑體" pitchFamily="34" charset="-120"/>
              </a:endParaRPr>
            </a:p>
          </p:txBody>
        </p:sp>
        <p:sp>
          <p:nvSpPr>
            <p:cNvPr id="9" name="Rectangle 6"/>
            <p:cNvSpPr>
              <a:spLocks noChangeArrowheads="1"/>
            </p:cNvSpPr>
            <p:nvPr/>
          </p:nvSpPr>
          <p:spPr bwMode="auto">
            <a:xfrm>
              <a:off x="2556189" y="2564904"/>
              <a:ext cx="5616211" cy="1368425"/>
            </a:xfrm>
            <a:prstGeom prst="rect">
              <a:avLst/>
            </a:prstGeom>
            <a:solidFill>
              <a:srgbClr val="EED8CA"/>
            </a:solidFill>
            <a:ln>
              <a:noFill/>
            </a:ln>
            <a:effectLst>
              <a:outerShdw dist="71842" dir="2700000" algn="ctr" rotWithShape="0">
                <a:srgbClr val="800000">
                  <a:alpha val="50000"/>
                </a:srgbClr>
              </a:outer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marL="342900" indent="-342900">
                <a:buFont typeface="Arial" pitchFamily="34" charset="0"/>
                <a:buChar char="•"/>
              </a:pPr>
              <a:r>
                <a:rPr lang="en-US" altLang="ja-JP" sz="2200" dirty="0" smtClean="0">
                  <a:ea typeface="微軟正黑體" pitchFamily="34" charset="-120"/>
                </a:rPr>
                <a:t>Describes a person’s relatively consistent</a:t>
              </a:r>
            </a:p>
            <a:p>
              <a:r>
                <a:rPr lang="en-US" altLang="ja-JP" sz="2200" dirty="0">
                  <a:ea typeface="微軟正黑體" pitchFamily="34" charset="-120"/>
                </a:rPr>
                <a:t> </a:t>
              </a:r>
              <a:r>
                <a:rPr lang="en-US" altLang="ja-JP" sz="2200" dirty="0" smtClean="0">
                  <a:ea typeface="微軟正黑體" pitchFamily="34" charset="-120"/>
                </a:rPr>
                <a:t>    evaluations, feelings, and tendencies toward</a:t>
              </a:r>
            </a:p>
            <a:p>
              <a:r>
                <a:rPr lang="en-US" altLang="ja-JP" sz="2200" dirty="0">
                  <a:ea typeface="微軟正黑體" pitchFamily="34" charset="-120"/>
                </a:rPr>
                <a:t> </a:t>
              </a:r>
              <a:r>
                <a:rPr lang="en-US" altLang="ja-JP" sz="2200" dirty="0" smtClean="0">
                  <a:ea typeface="微軟正黑體" pitchFamily="34" charset="-120"/>
                </a:rPr>
                <a:t>    an object or idea</a:t>
              </a:r>
              <a:endParaRPr lang="ja-JP" altLang="en-US" sz="2200" dirty="0">
                <a:ea typeface="微軟正黑體" pitchFamily="34" charset="-120"/>
              </a:endParaRPr>
            </a:p>
          </p:txBody>
        </p:sp>
      </p:grpSp>
      <p:sp>
        <p:nvSpPr>
          <p:cNvPr id="10" name="書卷 (水平) 9"/>
          <p:cNvSpPr/>
          <p:nvPr/>
        </p:nvSpPr>
        <p:spPr>
          <a:xfrm>
            <a:off x="827584" y="1700808"/>
            <a:ext cx="7200800" cy="3888432"/>
          </a:xfrm>
          <a:prstGeom prst="horizontalScroll">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lgn="just">
              <a:buFont typeface="Wingdings" pitchFamily="2" charset="2"/>
              <a:buChar char="Ø"/>
            </a:pPr>
            <a:r>
              <a:rPr lang="en-US" altLang="zh-TW" sz="2200" dirty="0" smtClean="0">
                <a:solidFill>
                  <a:schemeClr val="tx1"/>
                </a:solidFill>
              </a:rPr>
              <a:t>Attitudes are difficult to change.</a:t>
            </a:r>
          </a:p>
          <a:p>
            <a:pPr marL="342900" indent="-342900" algn="just">
              <a:buFont typeface="Wingdings" pitchFamily="2" charset="2"/>
              <a:buChar char="Ø"/>
            </a:pPr>
            <a:r>
              <a:rPr lang="en-US" altLang="zh-TW" sz="2200" dirty="0" smtClean="0">
                <a:solidFill>
                  <a:schemeClr val="tx1"/>
                </a:solidFill>
              </a:rPr>
              <a:t>A person’s attitudes fit into a pattern; changing one attitude may require difficult adjustments in many others.</a:t>
            </a:r>
          </a:p>
          <a:p>
            <a:pPr marL="342900" indent="-342900" algn="just">
              <a:buFont typeface="Wingdings" pitchFamily="2" charset="2"/>
              <a:buChar char="Ø"/>
            </a:pPr>
            <a:r>
              <a:rPr lang="en-US" altLang="zh-TW" sz="2200" dirty="0" smtClean="0">
                <a:solidFill>
                  <a:schemeClr val="tx1"/>
                </a:solidFill>
              </a:rPr>
              <a:t>A company should usually try to fit its products into existing attitudes rather than attempt to change attitudes.</a:t>
            </a:r>
            <a:endParaRPr lang="zh-TW" altLang="en-US" sz="2200" dirty="0">
              <a:solidFill>
                <a:schemeClr val="tx1"/>
              </a:solidFill>
            </a:endParaRPr>
          </a:p>
        </p:txBody>
      </p:sp>
      <p:pic>
        <p:nvPicPr>
          <p:cNvPr id="11" name="內容版面配置區 10"/>
          <p:cNvPicPr>
            <a:picLocks noGrp="1" noChangeAspect="1"/>
          </p:cNvPicPr>
          <p:nvPr>
            <p:ph idx="1"/>
          </p:nvPr>
        </p:nvPicPr>
        <p:blipFill rotWithShape="1">
          <a:blip r:embed="rId2">
            <a:extLst>
              <a:ext uri="{28A0092B-C50C-407E-A947-70E740481C1C}">
                <a14:useLocalDpi xmlns:a14="http://schemas.microsoft.com/office/drawing/2010/main" val="0"/>
              </a:ext>
            </a:extLst>
          </a:blip>
          <a:srcRect b="7044"/>
          <a:stretch/>
        </p:blipFill>
        <p:spPr>
          <a:xfrm>
            <a:off x="3115870" y="1041234"/>
            <a:ext cx="2624227" cy="5495612"/>
          </a:xfrm>
        </p:spPr>
      </p:pic>
      <p:sp>
        <p:nvSpPr>
          <p:cNvPr id="3" name="Date Placeholder 2"/>
          <p:cNvSpPr>
            <a:spLocks noGrp="1"/>
          </p:cNvSpPr>
          <p:nvPr>
            <p:ph type="dt" sz="half" idx="10"/>
          </p:nvPr>
        </p:nvSpPr>
        <p:spPr/>
        <p:txBody>
          <a:bodyPr/>
          <a:lstStyle/>
          <a:p>
            <a:pPr>
              <a:defRPr/>
            </a:pPr>
            <a:fld id="{EFB5BDF1-82F3-43BE-A31B-0D018D485DFB}" type="datetime1">
              <a:rPr lang="zh-TW" altLang="en-US" smtClean="0">
                <a:solidFill>
                  <a:srgbClr val="292934"/>
                </a:solidFill>
              </a:rPr>
              <a:t>2018/7/10</a:t>
            </a:fld>
            <a:endParaRPr lang="zh-TW" altLang="en-US">
              <a:solidFill>
                <a:srgbClr val="292934"/>
              </a:solidFill>
            </a:endParaRPr>
          </a:p>
        </p:txBody>
      </p:sp>
      <p:sp>
        <p:nvSpPr>
          <p:cNvPr id="12" name="Footer Placeholder 11"/>
          <p:cNvSpPr>
            <a:spLocks noGrp="1"/>
          </p:cNvSpPr>
          <p:nvPr>
            <p:ph type="ftr" sz="quarter" idx="11"/>
          </p:nvPr>
        </p:nvSpPr>
        <p:spPr/>
        <p:txBody>
          <a:bodyPr/>
          <a:lstStyle/>
          <a:p>
            <a:pPr>
              <a:defRPr/>
            </a:pPr>
            <a:r>
              <a:rPr lang="en-US" altLang="zh-TW" smtClean="0">
                <a:solidFill>
                  <a:srgbClr val="292934"/>
                </a:solidFill>
              </a:rPr>
              <a:t>AMM WEEK 4</a:t>
            </a:r>
            <a:endParaRPr lang="zh-TW" altLang="en-US">
              <a:solidFill>
                <a:srgbClr val="292934"/>
              </a:solidFill>
            </a:endParaRPr>
          </a:p>
        </p:txBody>
      </p:sp>
      <p:sp>
        <p:nvSpPr>
          <p:cNvPr id="13" name="Slide Number Placeholder 12"/>
          <p:cNvSpPr>
            <a:spLocks noGrp="1"/>
          </p:cNvSpPr>
          <p:nvPr>
            <p:ph type="sldNum" sz="quarter" idx="12"/>
          </p:nvPr>
        </p:nvSpPr>
        <p:spPr/>
        <p:txBody>
          <a:bodyPr/>
          <a:lstStyle/>
          <a:p>
            <a:pPr>
              <a:defRPr/>
            </a:pPr>
            <a:fld id="{F6C18152-A7AF-4353-A28B-5D4E07F4265E}" type="slidenum">
              <a:rPr lang="zh-TW" altLang="en-US" smtClean="0">
                <a:solidFill>
                  <a:srgbClr val="D2533C"/>
                </a:solidFill>
              </a:rPr>
              <a:pPr>
                <a:defRPr/>
              </a:pPr>
              <a:t>29</a:t>
            </a:fld>
            <a:endParaRPr lang="zh-TW" altLang="en-US">
              <a:solidFill>
                <a:srgbClr val="D2533C"/>
              </a:solidFill>
            </a:endParaRPr>
          </a:p>
        </p:txBody>
      </p:sp>
    </p:spTree>
    <p:extLst>
      <p:ext uri="{BB962C8B-B14F-4D97-AF65-F5344CB8AC3E}">
        <p14:creationId xmlns:p14="http://schemas.microsoft.com/office/powerpoint/2010/main" val="1649880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7"/>
                                        </p:tgtEl>
                                      </p:cBhvr>
                                    </p:animEffect>
                                    <p:set>
                                      <p:cBhvr>
                                        <p:cTn id="10" dur="1" fill="hold">
                                          <p:stCondLst>
                                            <p:cond delay="499"/>
                                          </p:stCondLst>
                                        </p:cTn>
                                        <p:tgtEl>
                                          <p:spTgt spid="7"/>
                                        </p:tgtEl>
                                        <p:attrNameLst>
                                          <p:attrName>style.visibility</p:attrName>
                                        </p:attrNameLst>
                                      </p:cBhvr>
                                      <p:to>
                                        <p:strVal val="hidden"/>
                                      </p:to>
                                    </p:se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向右箭號圖說文字 7"/>
          <p:cNvSpPr/>
          <p:nvPr/>
        </p:nvSpPr>
        <p:spPr>
          <a:xfrm>
            <a:off x="455378" y="1988840"/>
            <a:ext cx="1080120" cy="648072"/>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a:solidFill>
                  <a:srgbClr val="FFFFFF"/>
                </a:solidFill>
              </a:rPr>
              <a:t>1</a:t>
            </a:r>
            <a:endParaRPr lang="zh-TW" altLang="en-US" sz="2800" dirty="0">
              <a:solidFill>
                <a:srgbClr val="FFFFFF"/>
              </a:solidFill>
            </a:endParaRPr>
          </a:p>
        </p:txBody>
      </p:sp>
      <p:sp>
        <p:nvSpPr>
          <p:cNvPr id="9" name="摺角紙張 8"/>
          <p:cNvSpPr/>
          <p:nvPr/>
        </p:nvSpPr>
        <p:spPr>
          <a:xfrm>
            <a:off x="1559136" y="1350756"/>
            <a:ext cx="6829287" cy="1862220"/>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smtClean="0">
                <a:solidFill>
                  <a:srgbClr val="996600"/>
                </a:solidFill>
              </a:rPr>
              <a:t>Model of Consumer Behavior</a:t>
            </a:r>
            <a:endParaRPr lang="en-US" altLang="zh-TW" sz="2800" dirty="0">
              <a:solidFill>
                <a:srgbClr val="996600"/>
              </a:solidFill>
            </a:endParaRPr>
          </a:p>
          <a:p>
            <a:r>
              <a:rPr lang="en-US" altLang="zh-TW" sz="2400" dirty="0" smtClean="0">
                <a:solidFill>
                  <a:srgbClr val="000000"/>
                </a:solidFill>
              </a:rPr>
              <a:t>Define the consumer market and construct a simple model of consumer buyer behavior.</a:t>
            </a:r>
            <a:endParaRPr lang="en-US" altLang="zh-TW" sz="2400" dirty="0">
              <a:solidFill>
                <a:srgbClr val="000000"/>
              </a:solidFill>
            </a:endParaRPr>
          </a:p>
        </p:txBody>
      </p:sp>
      <p:sp>
        <p:nvSpPr>
          <p:cNvPr id="10" name="向右箭號圖說文字 9"/>
          <p:cNvSpPr/>
          <p:nvPr/>
        </p:nvSpPr>
        <p:spPr>
          <a:xfrm>
            <a:off x="467544" y="4437112"/>
            <a:ext cx="1080120" cy="648072"/>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a:solidFill>
                  <a:srgbClr val="FFFFFF"/>
                </a:solidFill>
              </a:rPr>
              <a:t>2</a:t>
            </a:r>
            <a:endParaRPr lang="zh-TW" altLang="en-US" sz="2800" dirty="0">
              <a:solidFill>
                <a:srgbClr val="FFFFFF"/>
              </a:solidFill>
            </a:endParaRPr>
          </a:p>
        </p:txBody>
      </p:sp>
      <p:sp>
        <p:nvSpPr>
          <p:cNvPr id="11" name="摺角紙張 10"/>
          <p:cNvSpPr/>
          <p:nvPr/>
        </p:nvSpPr>
        <p:spPr>
          <a:xfrm>
            <a:off x="1561518" y="3627680"/>
            <a:ext cx="6826905" cy="2249592"/>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smtClean="0">
                <a:solidFill>
                  <a:srgbClr val="996600"/>
                </a:solidFill>
              </a:rPr>
              <a:t>Characteristics Affecting Consumer Behavior</a:t>
            </a:r>
            <a:endParaRPr lang="en-US" altLang="zh-TW" sz="2800" dirty="0">
              <a:solidFill>
                <a:srgbClr val="996600"/>
              </a:solidFill>
            </a:endParaRPr>
          </a:p>
          <a:p>
            <a:r>
              <a:rPr lang="en-US" altLang="zh-TW" sz="2400" dirty="0" smtClean="0">
                <a:solidFill>
                  <a:srgbClr val="000000"/>
                </a:solidFill>
              </a:rPr>
              <a:t>Name the four major factors that influence consumer buyer behavior.</a:t>
            </a:r>
            <a:endParaRPr lang="en-US" altLang="zh-TW" sz="2400" dirty="0">
              <a:solidFill>
                <a:srgbClr val="000000"/>
              </a:solidFill>
            </a:endParaRPr>
          </a:p>
        </p:txBody>
      </p:sp>
      <p:sp>
        <p:nvSpPr>
          <p:cNvPr id="12" name="標題 11"/>
          <p:cNvSpPr>
            <a:spLocks noGrp="1"/>
          </p:cNvSpPr>
          <p:nvPr>
            <p:ph type="title"/>
          </p:nvPr>
        </p:nvSpPr>
        <p:spPr/>
        <p:txBody>
          <a:bodyPr/>
          <a:lstStyle/>
          <a:p>
            <a:pPr algn="l"/>
            <a:r>
              <a:rPr lang="en-US" altLang="zh-TW" dirty="0" smtClean="0"/>
              <a:t>Objective Outline</a:t>
            </a:r>
            <a:endParaRPr lang="zh-TW" altLang="en-US" dirty="0"/>
          </a:p>
        </p:txBody>
      </p:sp>
      <p:sp>
        <p:nvSpPr>
          <p:cNvPr id="2" name="Date Placeholder 1"/>
          <p:cNvSpPr>
            <a:spLocks noGrp="1"/>
          </p:cNvSpPr>
          <p:nvPr>
            <p:ph type="dt" sz="half" idx="10"/>
          </p:nvPr>
        </p:nvSpPr>
        <p:spPr/>
        <p:txBody>
          <a:bodyPr/>
          <a:lstStyle/>
          <a:p>
            <a:pPr>
              <a:defRPr/>
            </a:pPr>
            <a:fld id="{4F7F101D-11CF-4C51-9419-65B1D4ADC938}" type="datetime1">
              <a:rPr lang="zh-TW" altLang="en-US" smtClean="0">
                <a:solidFill>
                  <a:srgbClr val="292934"/>
                </a:solidFill>
              </a:rPr>
              <a:t>2018/7/10</a:t>
            </a:fld>
            <a:endParaRPr lang="zh-TW" altLang="en-US">
              <a:solidFill>
                <a:srgbClr val="292934"/>
              </a:solidFill>
            </a:endParaRPr>
          </a:p>
        </p:txBody>
      </p:sp>
      <p:sp>
        <p:nvSpPr>
          <p:cNvPr id="3" name="Footer Placeholder 2"/>
          <p:cNvSpPr>
            <a:spLocks noGrp="1"/>
          </p:cNvSpPr>
          <p:nvPr>
            <p:ph type="ftr" sz="quarter" idx="11"/>
          </p:nvPr>
        </p:nvSpPr>
        <p:spPr/>
        <p:txBody>
          <a:bodyPr/>
          <a:lstStyle/>
          <a:p>
            <a:pPr>
              <a:defRPr/>
            </a:pPr>
            <a:r>
              <a:rPr lang="en-US" altLang="zh-TW" smtClean="0">
                <a:solidFill>
                  <a:srgbClr val="292934"/>
                </a:solidFill>
              </a:rPr>
              <a:t>AMM WEEK 4</a:t>
            </a:r>
            <a:endParaRPr lang="zh-TW" altLang="en-US">
              <a:solidFill>
                <a:srgbClr val="292934"/>
              </a:solidFill>
            </a:endParaRPr>
          </a:p>
        </p:txBody>
      </p:sp>
      <p:sp>
        <p:nvSpPr>
          <p:cNvPr id="4" name="Slide Number Placeholder 3"/>
          <p:cNvSpPr>
            <a:spLocks noGrp="1"/>
          </p:cNvSpPr>
          <p:nvPr>
            <p:ph type="sldNum" sz="quarter" idx="12"/>
          </p:nvPr>
        </p:nvSpPr>
        <p:spPr/>
        <p:txBody>
          <a:bodyPr/>
          <a:lstStyle/>
          <a:p>
            <a:pPr>
              <a:defRPr/>
            </a:pPr>
            <a:fld id="{F6C18152-A7AF-4353-A28B-5D4E07F4265E}" type="slidenum">
              <a:rPr lang="zh-TW" altLang="en-US" smtClean="0">
                <a:solidFill>
                  <a:srgbClr val="D2533C"/>
                </a:solidFill>
              </a:rPr>
              <a:pPr>
                <a:defRPr/>
              </a:pPr>
              <a:t>3</a:t>
            </a:fld>
            <a:endParaRPr lang="zh-TW" altLang="en-US">
              <a:solidFill>
                <a:srgbClr val="D2533C"/>
              </a:solidFill>
            </a:endParaRPr>
          </a:p>
        </p:txBody>
      </p:sp>
    </p:spTree>
    <p:extLst>
      <p:ext uri="{BB962C8B-B14F-4D97-AF65-F5344CB8AC3E}">
        <p14:creationId xmlns:p14="http://schemas.microsoft.com/office/powerpoint/2010/main" val="39921930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Types of Buying Decision Behavior</a:t>
            </a:r>
            <a:endParaRPr lang="zh-TW" altLang="en-US" dirty="0"/>
          </a:p>
        </p:txBody>
      </p:sp>
      <p:pic>
        <p:nvPicPr>
          <p:cNvPr id="4" name="內容版面配置區 3"/>
          <p:cNvPicPr>
            <a:picLocks noGrp="1" noChangeAspect="1"/>
          </p:cNvPicPr>
          <p:nvPr>
            <p:ph idx="1"/>
          </p:nvPr>
        </p:nvPicPr>
        <p:blipFill rotWithShape="1">
          <a:blip r:embed="rId2">
            <a:extLst>
              <a:ext uri="{28A0092B-C50C-407E-A947-70E740481C1C}">
                <a14:useLocalDpi xmlns:a14="http://schemas.microsoft.com/office/drawing/2010/main" val="0"/>
              </a:ext>
            </a:extLst>
          </a:blip>
          <a:srcRect b="18603"/>
          <a:stretch/>
        </p:blipFill>
        <p:spPr>
          <a:xfrm>
            <a:off x="251520" y="2730254"/>
            <a:ext cx="8712968" cy="1752249"/>
          </a:xfrm>
        </p:spPr>
      </p:pic>
      <p:sp>
        <p:nvSpPr>
          <p:cNvPr id="5" name="摺角紙張 4"/>
          <p:cNvSpPr/>
          <p:nvPr/>
        </p:nvSpPr>
        <p:spPr>
          <a:xfrm>
            <a:off x="611560" y="1412776"/>
            <a:ext cx="4320480" cy="2808312"/>
          </a:xfrm>
          <a:prstGeom prst="foldedCorner">
            <a:avLst/>
          </a:prstGeom>
          <a:gradFill flip="none" rotWithShape="1">
            <a:gsLst>
              <a:gs pos="0">
                <a:srgbClr val="9966FF">
                  <a:tint val="66000"/>
                  <a:satMod val="160000"/>
                </a:srgbClr>
              </a:gs>
              <a:gs pos="50000">
                <a:srgbClr val="9966FF">
                  <a:tint val="44500"/>
                  <a:satMod val="160000"/>
                </a:srgbClr>
              </a:gs>
              <a:gs pos="100000">
                <a:srgbClr val="9966FF">
                  <a:tint val="23500"/>
                  <a:satMod val="160000"/>
                </a:srgb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b="1" dirty="0" smtClean="0">
                <a:solidFill>
                  <a:srgbClr val="003399"/>
                </a:solidFill>
              </a:rPr>
              <a:t>Complex Buying Behavior</a:t>
            </a:r>
          </a:p>
          <a:p>
            <a:pPr marL="342900" indent="-342900">
              <a:buFont typeface="Arial" pitchFamily="34" charset="0"/>
              <a:buChar char="•"/>
            </a:pPr>
            <a:r>
              <a:rPr lang="en-US" altLang="zh-TW" sz="2200" dirty="0" smtClean="0">
                <a:solidFill>
                  <a:srgbClr val="000000"/>
                </a:solidFill>
              </a:rPr>
              <a:t>Consumers are highly involved in a purchase and perceive significant differences among brands.</a:t>
            </a:r>
            <a:endParaRPr lang="zh-TW" altLang="en-US" sz="2200" dirty="0">
              <a:solidFill>
                <a:srgbClr val="000000"/>
              </a:solidFill>
            </a:endParaRPr>
          </a:p>
        </p:txBody>
      </p:sp>
      <p:sp>
        <p:nvSpPr>
          <p:cNvPr id="6" name="摺角紙張 5"/>
          <p:cNvSpPr/>
          <p:nvPr/>
        </p:nvSpPr>
        <p:spPr>
          <a:xfrm>
            <a:off x="4644008" y="4039970"/>
            <a:ext cx="4320480" cy="2808312"/>
          </a:xfrm>
          <a:prstGeom prst="foldedCorner">
            <a:avLst/>
          </a:prstGeom>
          <a:gradFill flip="none" rotWithShape="1">
            <a:gsLst>
              <a:gs pos="0">
                <a:srgbClr val="9966FF">
                  <a:tint val="66000"/>
                  <a:satMod val="160000"/>
                </a:srgbClr>
              </a:gs>
              <a:gs pos="50000">
                <a:srgbClr val="9966FF">
                  <a:tint val="44500"/>
                  <a:satMod val="160000"/>
                </a:srgbClr>
              </a:gs>
              <a:gs pos="100000">
                <a:srgbClr val="9966FF">
                  <a:tint val="23500"/>
                  <a:satMod val="160000"/>
                </a:srgb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b="1" dirty="0" smtClean="0">
                <a:solidFill>
                  <a:srgbClr val="003399"/>
                </a:solidFill>
              </a:rPr>
              <a:t>Dissonance-Reducing Buying Behavior</a:t>
            </a:r>
          </a:p>
          <a:p>
            <a:pPr marL="342900" indent="-342900">
              <a:buFont typeface="Arial" pitchFamily="34" charset="0"/>
              <a:buChar char="•"/>
            </a:pPr>
            <a:r>
              <a:rPr lang="en-US" altLang="zh-TW" sz="2200" dirty="0" smtClean="0">
                <a:solidFill>
                  <a:srgbClr val="000000"/>
                </a:solidFill>
              </a:rPr>
              <a:t>Occurs when consumers are highly involved with an expensive, infrequent, or risky purchase but see little difference among brands</a:t>
            </a:r>
            <a:endParaRPr lang="zh-TW" altLang="en-US" sz="2200" dirty="0">
              <a:solidFill>
                <a:srgbClr val="000000"/>
              </a:solidFill>
            </a:endParaRPr>
          </a:p>
        </p:txBody>
      </p:sp>
      <p:sp>
        <p:nvSpPr>
          <p:cNvPr id="8" name="摺角紙張 7"/>
          <p:cNvSpPr/>
          <p:nvPr/>
        </p:nvSpPr>
        <p:spPr>
          <a:xfrm>
            <a:off x="4994294" y="1412776"/>
            <a:ext cx="3970194" cy="2520280"/>
          </a:xfrm>
          <a:prstGeom prst="foldedCorner">
            <a:avLst/>
          </a:prstGeom>
          <a:gradFill flip="none" rotWithShape="1">
            <a:gsLst>
              <a:gs pos="0">
                <a:srgbClr val="9966FF">
                  <a:tint val="66000"/>
                  <a:satMod val="160000"/>
                </a:srgbClr>
              </a:gs>
              <a:gs pos="50000">
                <a:srgbClr val="9966FF">
                  <a:tint val="44500"/>
                  <a:satMod val="160000"/>
                </a:srgbClr>
              </a:gs>
              <a:gs pos="100000">
                <a:srgbClr val="9966FF">
                  <a:tint val="23500"/>
                  <a:satMod val="160000"/>
                </a:srgb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b="1" dirty="0" smtClean="0">
                <a:solidFill>
                  <a:srgbClr val="003399"/>
                </a:solidFill>
              </a:rPr>
              <a:t>Habitual Buying Behavior</a:t>
            </a:r>
          </a:p>
          <a:p>
            <a:pPr marL="342900" indent="-342900">
              <a:buFont typeface="Arial" pitchFamily="34" charset="0"/>
              <a:buChar char="•"/>
            </a:pPr>
            <a:r>
              <a:rPr lang="en-US" altLang="zh-TW" sz="2200" dirty="0" smtClean="0">
                <a:solidFill>
                  <a:srgbClr val="000000"/>
                </a:solidFill>
              </a:rPr>
              <a:t>Occurs under conditions of low-consumer involvement and little significant brand difference</a:t>
            </a:r>
            <a:endParaRPr lang="zh-TW" altLang="en-US" sz="2200" dirty="0">
              <a:solidFill>
                <a:srgbClr val="000000"/>
              </a:solidFill>
            </a:endParaRPr>
          </a:p>
        </p:txBody>
      </p:sp>
      <p:sp>
        <p:nvSpPr>
          <p:cNvPr id="9" name="摺角紙張 8"/>
          <p:cNvSpPr/>
          <p:nvPr/>
        </p:nvSpPr>
        <p:spPr>
          <a:xfrm>
            <a:off x="607273" y="4221088"/>
            <a:ext cx="3892719" cy="2636912"/>
          </a:xfrm>
          <a:prstGeom prst="foldedCorner">
            <a:avLst/>
          </a:prstGeom>
          <a:gradFill flip="none" rotWithShape="1">
            <a:gsLst>
              <a:gs pos="0">
                <a:srgbClr val="9966FF">
                  <a:tint val="66000"/>
                  <a:satMod val="160000"/>
                </a:srgbClr>
              </a:gs>
              <a:gs pos="50000">
                <a:srgbClr val="9966FF">
                  <a:tint val="44500"/>
                  <a:satMod val="160000"/>
                </a:srgbClr>
              </a:gs>
              <a:gs pos="100000">
                <a:srgbClr val="9966FF">
                  <a:tint val="23500"/>
                  <a:satMod val="160000"/>
                </a:srgb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200" b="1" dirty="0" smtClean="0">
                <a:solidFill>
                  <a:srgbClr val="003399"/>
                </a:solidFill>
              </a:rPr>
              <a:t>Variety-Seeking Buying Behavior</a:t>
            </a:r>
          </a:p>
          <a:p>
            <a:pPr marL="342900" indent="-342900">
              <a:buFont typeface="Arial" pitchFamily="34" charset="0"/>
              <a:buChar char="•"/>
            </a:pPr>
            <a:r>
              <a:rPr lang="en-US" altLang="zh-TW" sz="2200" dirty="0" smtClean="0">
                <a:solidFill>
                  <a:srgbClr val="000000"/>
                </a:solidFill>
              </a:rPr>
              <a:t>Occurs in situations characterized by low consumer involvement but significant perceived brand differences</a:t>
            </a:r>
            <a:endParaRPr lang="zh-TW" altLang="en-US" sz="2200" dirty="0">
              <a:solidFill>
                <a:srgbClr val="000000"/>
              </a:solidFill>
            </a:endParaRPr>
          </a:p>
        </p:txBody>
      </p:sp>
      <p:pic>
        <p:nvPicPr>
          <p:cNvPr id="10" name="圖片 9"/>
          <p:cNvPicPr>
            <a:picLocks noChangeAspect="1"/>
          </p:cNvPicPr>
          <p:nvPr/>
        </p:nvPicPr>
        <p:blipFill rotWithShape="1">
          <a:blip r:embed="rId3">
            <a:extLst>
              <a:ext uri="{28A0092B-C50C-407E-A947-70E740481C1C}">
                <a14:useLocalDpi xmlns:a14="http://schemas.microsoft.com/office/drawing/2010/main" val="0"/>
              </a:ext>
            </a:extLst>
          </a:blip>
          <a:srcRect b="5274"/>
          <a:stretch/>
        </p:blipFill>
        <p:spPr>
          <a:xfrm>
            <a:off x="1987425" y="188640"/>
            <a:ext cx="5313165" cy="6496334"/>
          </a:xfrm>
          <a:prstGeom prst="rect">
            <a:avLst/>
          </a:prstGeom>
        </p:spPr>
      </p:pic>
      <p:sp>
        <p:nvSpPr>
          <p:cNvPr id="3" name="Date Placeholder 2"/>
          <p:cNvSpPr>
            <a:spLocks noGrp="1"/>
          </p:cNvSpPr>
          <p:nvPr>
            <p:ph type="dt" sz="half" idx="10"/>
          </p:nvPr>
        </p:nvSpPr>
        <p:spPr/>
        <p:txBody>
          <a:bodyPr/>
          <a:lstStyle/>
          <a:p>
            <a:pPr>
              <a:defRPr/>
            </a:pPr>
            <a:fld id="{7DCC2549-BEFC-42C9-8907-5F298E2DC3B5}" type="datetime1">
              <a:rPr lang="zh-TW" altLang="en-US" smtClean="0">
                <a:solidFill>
                  <a:srgbClr val="292934"/>
                </a:solidFill>
              </a:rPr>
              <a:t>2018/7/10</a:t>
            </a:fld>
            <a:endParaRPr lang="zh-TW" altLang="en-US">
              <a:solidFill>
                <a:srgbClr val="292934"/>
              </a:solidFill>
            </a:endParaRPr>
          </a:p>
        </p:txBody>
      </p:sp>
      <p:sp>
        <p:nvSpPr>
          <p:cNvPr id="7" name="Footer Placeholder 6"/>
          <p:cNvSpPr>
            <a:spLocks noGrp="1"/>
          </p:cNvSpPr>
          <p:nvPr>
            <p:ph type="ftr" sz="quarter" idx="11"/>
          </p:nvPr>
        </p:nvSpPr>
        <p:spPr/>
        <p:txBody>
          <a:bodyPr/>
          <a:lstStyle/>
          <a:p>
            <a:pPr>
              <a:defRPr/>
            </a:pPr>
            <a:r>
              <a:rPr lang="en-US" altLang="zh-TW" smtClean="0">
                <a:solidFill>
                  <a:srgbClr val="292934"/>
                </a:solidFill>
              </a:rPr>
              <a:t>AMM WEEK 4</a:t>
            </a:r>
            <a:endParaRPr lang="zh-TW" altLang="en-US">
              <a:solidFill>
                <a:srgbClr val="292934"/>
              </a:solidFill>
            </a:endParaRPr>
          </a:p>
        </p:txBody>
      </p:sp>
      <p:sp>
        <p:nvSpPr>
          <p:cNvPr id="11" name="Slide Number Placeholder 10"/>
          <p:cNvSpPr>
            <a:spLocks noGrp="1"/>
          </p:cNvSpPr>
          <p:nvPr>
            <p:ph type="sldNum" sz="quarter" idx="12"/>
          </p:nvPr>
        </p:nvSpPr>
        <p:spPr/>
        <p:txBody>
          <a:bodyPr/>
          <a:lstStyle/>
          <a:p>
            <a:pPr>
              <a:defRPr/>
            </a:pPr>
            <a:fld id="{F6C18152-A7AF-4353-A28B-5D4E07F4265E}" type="slidenum">
              <a:rPr lang="zh-TW" altLang="en-US" smtClean="0">
                <a:solidFill>
                  <a:srgbClr val="D2533C"/>
                </a:solidFill>
              </a:rPr>
              <a:pPr>
                <a:defRPr/>
              </a:pPr>
              <a:t>30</a:t>
            </a:fld>
            <a:endParaRPr lang="zh-TW" altLang="en-US">
              <a:solidFill>
                <a:srgbClr val="D2533C"/>
              </a:solidFill>
            </a:endParaRPr>
          </a:p>
        </p:txBody>
      </p:sp>
    </p:spTree>
    <p:extLst>
      <p:ext uri="{BB962C8B-B14F-4D97-AF65-F5344CB8AC3E}">
        <p14:creationId xmlns:p14="http://schemas.microsoft.com/office/powerpoint/2010/main" val="251934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circle(in)">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arn(inVertical)">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The Buyer Decision Process</a:t>
            </a:r>
            <a:endParaRPr lang="zh-TW" altLang="en-US" dirty="0"/>
          </a:p>
        </p:txBody>
      </p:sp>
      <p:graphicFrame>
        <p:nvGraphicFramePr>
          <p:cNvPr id="6" name="內容版面配置區 5"/>
          <p:cNvGraphicFramePr>
            <a:graphicFrameLocks noGrp="1"/>
          </p:cNvGraphicFramePr>
          <p:nvPr>
            <p:ph idx="1"/>
            <p:extLst>
              <p:ext uri="{D42A27DB-BD31-4B8C-83A1-F6EECF244321}">
                <p14:modId xmlns:p14="http://schemas.microsoft.com/office/powerpoint/2010/main" val="1885173685"/>
              </p:ext>
            </p:extLst>
          </p:nvPr>
        </p:nvGraphicFramePr>
        <p:xfrm>
          <a:off x="395536" y="1340768"/>
          <a:ext cx="8496944"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ate Placeholder 2"/>
          <p:cNvSpPr>
            <a:spLocks noGrp="1"/>
          </p:cNvSpPr>
          <p:nvPr>
            <p:ph type="dt" sz="half" idx="10"/>
          </p:nvPr>
        </p:nvSpPr>
        <p:spPr/>
        <p:txBody>
          <a:bodyPr/>
          <a:lstStyle/>
          <a:p>
            <a:pPr>
              <a:defRPr/>
            </a:pPr>
            <a:fld id="{8A895130-D4F7-4BE9-92B5-86E7C8328C41}" type="datetime1">
              <a:rPr lang="zh-TW" altLang="en-US" smtClean="0">
                <a:solidFill>
                  <a:srgbClr val="292934"/>
                </a:solidFill>
              </a:rPr>
              <a:t>2018/7/10</a:t>
            </a:fld>
            <a:endParaRPr lang="zh-TW" altLang="en-US">
              <a:solidFill>
                <a:srgbClr val="292934"/>
              </a:solidFill>
            </a:endParaRPr>
          </a:p>
        </p:txBody>
      </p:sp>
      <p:sp>
        <p:nvSpPr>
          <p:cNvPr id="4" name="Footer Placeholder 3"/>
          <p:cNvSpPr>
            <a:spLocks noGrp="1"/>
          </p:cNvSpPr>
          <p:nvPr>
            <p:ph type="ftr" sz="quarter" idx="11"/>
          </p:nvPr>
        </p:nvSpPr>
        <p:spPr/>
        <p:txBody>
          <a:bodyPr/>
          <a:lstStyle/>
          <a:p>
            <a:pPr>
              <a:defRPr/>
            </a:pPr>
            <a:r>
              <a:rPr lang="en-US" altLang="zh-TW" smtClean="0">
                <a:solidFill>
                  <a:srgbClr val="292934"/>
                </a:solidFill>
              </a:rPr>
              <a:t>AMM WEEK 4</a:t>
            </a:r>
            <a:endParaRPr lang="zh-TW" altLang="en-US">
              <a:solidFill>
                <a:srgbClr val="292934"/>
              </a:solidFill>
            </a:endParaRPr>
          </a:p>
        </p:txBody>
      </p:sp>
      <p:sp>
        <p:nvSpPr>
          <p:cNvPr id="5" name="Slide Number Placeholder 4"/>
          <p:cNvSpPr>
            <a:spLocks noGrp="1"/>
          </p:cNvSpPr>
          <p:nvPr>
            <p:ph type="sldNum" sz="quarter" idx="12"/>
          </p:nvPr>
        </p:nvSpPr>
        <p:spPr/>
        <p:txBody>
          <a:bodyPr/>
          <a:lstStyle/>
          <a:p>
            <a:pPr>
              <a:defRPr/>
            </a:pPr>
            <a:fld id="{F6C18152-A7AF-4353-A28B-5D4E07F4265E}" type="slidenum">
              <a:rPr lang="zh-TW" altLang="en-US" smtClean="0">
                <a:solidFill>
                  <a:srgbClr val="D2533C"/>
                </a:solidFill>
              </a:rPr>
              <a:pPr>
                <a:defRPr/>
              </a:pPr>
              <a:t>31</a:t>
            </a:fld>
            <a:endParaRPr lang="zh-TW" altLang="en-US">
              <a:solidFill>
                <a:srgbClr val="D2533C"/>
              </a:solidFill>
            </a:endParaRPr>
          </a:p>
        </p:txBody>
      </p:sp>
    </p:spTree>
    <p:extLst>
      <p:ext uri="{BB962C8B-B14F-4D97-AF65-F5344CB8AC3E}">
        <p14:creationId xmlns:p14="http://schemas.microsoft.com/office/powerpoint/2010/main" val="36397766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solidFill>
                  <a:srgbClr val="00CC00"/>
                </a:solidFill>
              </a:rPr>
              <a:t>Need Recognition</a:t>
            </a:r>
            <a:endParaRPr lang="zh-TW" altLang="en-US" dirty="0">
              <a:solidFill>
                <a:srgbClr val="00CC00"/>
              </a:solidFill>
            </a:endParaRPr>
          </a:p>
        </p:txBody>
      </p:sp>
      <p:sp>
        <p:nvSpPr>
          <p:cNvPr id="3" name="內容版面配置區 2"/>
          <p:cNvSpPr>
            <a:spLocks noGrp="1"/>
          </p:cNvSpPr>
          <p:nvPr>
            <p:ph idx="1"/>
          </p:nvPr>
        </p:nvSpPr>
        <p:spPr/>
        <p:txBody>
          <a:bodyPr/>
          <a:lstStyle/>
          <a:p>
            <a:r>
              <a:rPr lang="en-US" altLang="zh-TW" sz="2400" dirty="0" smtClean="0"/>
              <a:t>The buying process starts with </a:t>
            </a:r>
            <a:r>
              <a:rPr lang="en-US" altLang="zh-TW" sz="2400" b="1" dirty="0" smtClean="0"/>
              <a:t>need recognition </a:t>
            </a:r>
            <a:r>
              <a:rPr lang="zh-TW" altLang="en-US" sz="2400" dirty="0" smtClean="0"/>
              <a:t>─ </a:t>
            </a:r>
            <a:r>
              <a:rPr lang="en-US" altLang="zh-TW" sz="2400" dirty="0" smtClean="0"/>
              <a:t>the buyer recognizes a problem or need.</a:t>
            </a:r>
          </a:p>
          <a:p>
            <a:r>
              <a:rPr lang="en-US" altLang="zh-TW" sz="2400" dirty="0" smtClean="0"/>
              <a:t>The need can be triggered by </a:t>
            </a:r>
            <a:r>
              <a:rPr lang="en-US" altLang="zh-TW" sz="2400" i="1" dirty="0" smtClean="0"/>
              <a:t>internal stimuli</a:t>
            </a:r>
            <a:r>
              <a:rPr lang="en-US" altLang="zh-TW" sz="2400" dirty="0" smtClean="0"/>
              <a:t> when one of the person’s normal needs </a:t>
            </a:r>
            <a:r>
              <a:rPr lang="zh-TW" altLang="en-US" sz="2400" dirty="0" smtClean="0"/>
              <a:t>─ </a:t>
            </a:r>
            <a:r>
              <a:rPr lang="en-US" altLang="zh-TW" sz="2400" dirty="0" smtClean="0"/>
              <a:t>for example, hunger or thirst </a:t>
            </a:r>
            <a:r>
              <a:rPr lang="zh-TW" altLang="en-US" sz="2400" dirty="0" smtClean="0"/>
              <a:t>─ </a:t>
            </a:r>
            <a:r>
              <a:rPr lang="en-US" altLang="zh-TW" sz="2400" dirty="0" smtClean="0"/>
              <a:t>rises to a level high enough to become a drive.</a:t>
            </a:r>
          </a:p>
          <a:p>
            <a:r>
              <a:rPr lang="en-US" altLang="zh-TW" sz="2400" dirty="0" smtClean="0"/>
              <a:t>A need can also be triggered by </a:t>
            </a:r>
            <a:r>
              <a:rPr lang="en-US" altLang="zh-TW" sz="2400" i="1" dirty="0" smtClean="0"/>
              <a:t>external stimuli.</a:t>
            </a:r>
            <a:endParaRPr lang="zh-TW" altLang="en-US" sz="2400" i="1" dirty="0"/>
          </a:p>
        </p:txBody>
      </p:sp>
      <p:pic>
        <p:nvPicPr>
          <p:cNvPr id="23554" name="Picture 2" descr="http://techmash.co.uk/wp-content/uploads/2011/05/want-need-glas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030179"/>
            <a:ext cx="3672408" cy="2815514"/>
          </a:xfrm>
          <a:prstGeom prst="rect">
            <a:avLst/>
          </a:prstGeom>
          <a:noFill/>
          <a:extLst>
            <a:ext uri="{909E8E84-426E-40DD-AFC4-6F175D3DCCD1}">
              <a14:hiddenFill xmlns:a14="http://schemas.microsoft.com/office/drawing/2010/main">
                <a:solidFill>
                  <a:srgbClr val="FFFFFF"/>
                </a:solidFill>
              </a14:hiddenFill>
            </a:ext>
          </a:extLst>
        </p:spPr>
      </p:pic>
      <p:pic>
        <p:nvPicPr>
          <p:cNvPr id="23556" name="Picture 4" descr="http://pic.pimg.tw/gmovie/1332994216-25971837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4030179"/>
            <a:ext cx="3960440" cy="2638011"/>
          </a:xfrm>
          <a:prstGeom prst="rect">
            <a:avLst/>
          </a:prstGeom>
          <a:noFill/>
          <a:extLst>
            <a:ext uri="{909E8E84-426E-40DD-AFC4-6F175D3DCCD1}">
              <a14:hiddenFill xmlns:a14="http://schemas.microsoft.com/office/drawing/2010/main">
                <a:solidFill>
                  <a:srgbClr val="FFFFFF"/>
                </a:solidFill>
              </a14:hiddenFill>
            </a:ext>
          </a:extLst>
        </p:spPr>
      </p:pic>
      <p:pic>
        <p:nvPicPr>
          <p:cNvPr id="4" name="圖片 3"/>
          <p:cNvPicPr>
            <a:picLocks noChangeAspect="1"/>
          </p:cNvPicPr>
          <p:nvPr/>
        </p:nvPicPr>
        <p:blipFill rotWithShape="1">
          <a:blip r:embed="rId4">
            <a:extLst>
              <a:ext uri="{28A0092B-C50C-407E-A947-70E740481C1C}">
                <a14:useLocalDpi xmlns:a14="http://schemas.microsoft.com/office/drawing/2010/main" val="0"/>
              </a:ext>
            </a:extLst>
          </a:blip>
          <a:srcRect b="13433"/>
          <a:stretch/>
        </p:blipFill>
        <p:spPr>
          <a:xfrm>
            <a:off x="2374657" y="404664"/>
            <a:ext cx="4394685" cy="5936776"/>
          </a:xfrm>
          <a:prstGeom prst="rect">
            <a:avLst/>
          </a:prstGeom>
        </p:spPr>
      </p:pic>
      <p:sp>
        <p:nvSpPr>
          <p:cNvPr id="5" name="Date Placeholder 4"/>
          <p:cNvSpPr>
            <a:spLocks noGrp="1"/>
          </p:cNvSpPr>
          <p:nvPr>
            <p:ph type="dt" sz="half" idx="10"/>
          </p:nvPr>
        </p:nvSpPr>
        <p:spPr/>
        <p:txBody>
          <a:bodyPr/>
          <a:lstStyle/>
          <a:p>
            <a:pPr>
              <a:defRPr/>
            </a:pPr>
            <a:fld id="{8F1C6CBB-DACD-46AE-AE09-53DA23047D8C}" type="datetime1">
              <a:rPr lang="zh-TW" altLang="en-US" smtClean="0">
                <a:solidFill>
                  <a:srgbClr val="292934"/>
                </a:solidFill>
              </a:rPr>
              <a:t>2018/7/10</a:t>
            </a:fld>
            <a:endParaRPr lang="zh-TW" altLang="en-US">
              <a:solidFill>
                <a:srgbClr val="292934"/>
              </a:solidFill>
            </a:endParaRPr>
          </a:p>
        </p:txBody>
      </p:sp>
      <p:sp>
        <p:nvSpPr>
          <p:cNvPr id="6" name="Footer Placeholder 5"/>
          <p:cNvSpPr>
            <a:spLocks noGrp="1"/>
          </p:cNvSpPr>
          <p:nvPr>
            <p:ph type="ftr" sz="quarter" idx="11"/>
          </p:nvPr>
        </p:nvSpPr>
        <p:spPr/>
        <p:txBody>
          <a:bodyPr/>
          <a:lstStyle/>
          <a:p>
            <a:pPr>
              <a:defRPr/>
            </a:pPr>
            <a:r>
              <a:rPr lang="en-US" altLang="zh-TW" smtClean="0">
                <a:solidFill>
                  <a:srgbClr val="292934"/>
                </a:solidFill>
              </a:rPr>
              <a:t>AMM WEEK 4</a:t>
            </a:r>
            <a:endParaRPr lang="zh-TW" altLang="en-US">
              <a:solidFill>
                <a:srgbClr val="292934"/>
              </a:solidFill>
            </a:endParaRPr>
          </a:p>
        </p:txBody>
      </p:sp>
      <p:sp>
        <p:nvSpPr>
          <p:cNvPr id="7" name="Slide Number Placeholder 6"/>
          <p:cNvSpPr>
            <a:spLocks noGrp="1"/>
          </p:cNvSpPr>
          <p:nvPr>
            <p:ph type="sldNum" sz="quarter" idx="12"/>
          </p:nvPr>
        </p:nvSpPr>
        <p:spPr/>
        <p:txBody>
          <a:bodyPr/>
          <a:lstStyle/>
          <a:p>
            <a:pPr>
              <a:defRPr/>
            </a:pPr>
            <a:fld id="{F6C18152-A7AF-4353-A28B-5D4E07F4265E}" type="slidenum">
              <a:rPr lang="zh-TW" altLang="en-US" smtClean="0">
                <a:solidFill>
                  <a:srgbClr val="D2533C"/>
                </a:solidFill>
              </a:rPr>
              <a:pPr>
                <a:defRPr/>
              </a:pPr>
              <a:t>32</a:t>
            </a:fld>
            <a:endParaRPr lang="zh-TW" altLang="en-US">
              <a:solidFill>
                <a:srgbClr val="D2533C"/>
              </a:solidFill>
            </a:endParaRPr>
          </a:p>
        </p:txBody>
      </p:sp>
    </p:spTree>
    <p:extLst>
      <p:ext uri="{BB962C8B-B14F-4D97-AF65-F5344CB8AC3E}">
        <p14:creationId xmlns:p14="http://schemas.microsoft.com/office/powerpoint/2010/main" val="1318502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solidFill>
                  <a:srgbClr val="00CC00"/>
                </a:solidFill>
              </a:rPr>
              <a:t>Information Search</a:t>
            </a:r>
            <a:endParaRPr lang="zh-TW" altLang="en-US" dirty="0">
              <a:solidFill>
                <a:srgbClr val="00CC00"/>
              </a:solidFill>
            </a:endParaRPr>
          </a:p>
        </p:txBody>
      </p:sp>
      <p:sp>
        <p:nvSpPr>
          <p:cNvPr id="3" name="內容版面配置區 2"/>
          <p:cNvSpPr>
            <a:spLocks noGrp="1"/>
          </p:cNvSpPr>
          <p:nvPr>
            <p:ph idx="1"/>
          </p:nvPr>
        </p:nvSpPr>
        <p:spPr/>
        <p:txBody>
          <a:bodyPr/>
          <a:lstStyle/>
          <a:p>
            <a:r>
              <a:rPr lang="en-US" altLang="zh-TW" sz="2400" b="1" dirty="0" smtClean="0"/>
              <a:t>Information search</a:t>
            </a:r>
            <a:r>
              <a:rPr lang="en-US" altLang="zh-TW" sz="2400" dirty="0" smtClean="0"/>
              <a:t> is the stage of the buyer decision process in which the consumer is motivated to search for more information.</a:t>
            </a:r>
          </a:p>
          <a:p>
            <a:r>
              <a:rPr lang="en-US" altLang="zh-TW" sz="2400" dirty="0" smtClean="0"/>
              <a:t>Traditionally, consumers have received the most information about a product from commercial sources that controlled by the marketer.</a:t>
            </a:r>
          </a:p>
          <a:p>
            <a:r>
              <a:rPr lang="en-US" altLang="zh-TW" sz="2400" dirty="0" smtClean="0"/>
              <a:t>The most effective sources tend to be personal.</a:t>
            </a:r>
          </a:p>
          <a:p>
            <a:r>
              <a:rPr lang="en-US" altLang="zh-TW" sz="2400" dirty="0" smtClean="0"/>
              <a:t>Commercial sources normally </a:t>
            </a:r>
            <a:r>
              <a:rPr lang="en-US" altLang="zh-TW" sz="2400" i="1" dirty="0" smtClean="0"/>
              <a:t>inform</a:t>
            </a:r>
            <a:r>
              <a:rPr lang="en-US" altLang="zh-TW" sz="2400" dirty="0" smtClean="0"/>
              <a:t> the buyer, but personal sources </a:t>
            </a:r>
            <a:r>
              <a:rPr lang="en-US" altLang="zh-TW" sz="2400" i="1" dirty="0" smtClean="0"/>
              <a:t>legitimize</a:t>
            </a:r>
            <a:r>
              <a:rPr lang="en-US" altLang="zh-TW" sz="2400" dirty="0" smtClean="0"/>
              <a:t> or </a:t>
            </a:r>
            <a:r>
              <a:rPr lang="en-US" altLang="zh-TW" sz="2400" i="1" dirty="0" smtClean="0"/>
              <a:t>evaluate</a:t>
            </a:r>
            <a:r>
              <a:rPr lang="en-US" altLang="zh-TW" sz="2400" dirty="0" smtClean="0"/>
              <a:t> products for the buyer.</a:t>
            </a:r>
            <a:endParaRPr lang="zh-TW" altLang="en-US" sz="2400" dirty="0"/>
          </a:p>
        </p:txBody>
      </p:sp>
      <p:pic>
        <p:nvPicPr>
          <p:cNvPr id="25602" name="Picture 2" descr="http://pic.pimg.tw/plurker/49fda1a47126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0"/>
            <a:ext cx="1944216" cy="1607219"/>
          </a:xfrm>
          <a:prstGeom prst="rect">
            <a:avLst/>
          </a:prstGeom>
          <a:noFill/>
          <a:extLst>
            <a:ext uri="{909E8E84-426E-40DD-AFC4-6F175D3DCCD1}">
              <a14:hiddenFill xmlns:a14="http://schemas.microsoft.com/office/drawing/2010/main">
                <a:solidFill>
                  <a:srgbClr val="FFFFFF"/>
                </a:solidFill>
              </a14:hiddenFill>
            </a:ext>
          </a:extLst>
        </p:spPr>
      </p:pic>
      <p:pic>
        <p:nvPicPr>
          <p:cNvPr id="25604" name="Picture 4" descr="http://venturebeat.files.wordpress.com/2012/04/search.jpg?w=558&amp;h=9999&amp;crop=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05401" y="5301208"/>
            <a:ext cx="2187767" cy="1454591"/>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pPr>
              <a:defRPr/>
            </a:pPr>
            <a:fld id="{74B5C4D8-1C59-47EA-AC0A-B3EDAAC0A0D9}" type="datetime1">
              <a:rPr lang="zh-TW" altLang="en-US" smtClean="0">
                <a:solidFill>
                  <a:srgbClr val="292934"/>
                </a:solidFill>
              </a:rPr>
              <a:t>2018/7/10</a:t>
            </a:fld>
            <a:endParaRPr lang="zh-TW" altLang="en-US">
              <a:solidFill>
                <a:srgbClr val="292934"/>
              </a:solidFill>
            </a:endParaRPr>
          </a:p>
        </p:txBody>
      </p:sp>
      <p:sp>
        <p:nvSpPr>
          <p:cNvPr id="5" name="Footer Placeholder 4"/>
          <p:cNvSpPr>
            <a:spLocks noGrp="1"/>
          </p:cNvSpPr>
          <p:nvPr>
            <p:ph type="ftr" sz="quarter" idx="11"/>
          </p:nvPr>
        </p:nvSpPr>
        <p:spPr/>
        <p:txBody>
          <a:bodyPr/>
          <a:lstStyle/>
          <a:p>
            <a:pPr>
              <a:defRPr/>
            </a:pPr>
            <a:r>
              <a:rPr lang="en-US" altLang="zh-TW" smtClean="0">
                <a:solidFill>
                  <a:srgbClr val="292934"/>
                </a:solidFill>
              </a:rPr>
              <a:t>AMM WEEK 4</a:t>
            </a:r>
            <a:endParaRPr lang="zh-TW" altLang="en-US">
              <a:solidFill>
                <a:srgbClr val="292934"/>
              </a:solidFill>
            </a:endParaRPr>
          </a:p>
        </p:txBody>
      </p:sp>
      <p:sp>
        <p:nvSpPr>
          <p:cNvPr id="6" name="Slide Number Placeholder 5"/>
          <p:cNvSpPr>
            <a:spLocks noGrp="1"/>
          </p:cNvSpPr>
          <p:nvPr>
            <p:ph type="sldNum" sz="quarter" idx="12"/>
          </p:nvPr>
        </p:nvSpPr>
        <p:spPr/>
        <p:txBody>
          <a:bodyPr/>
          <a:lstStyle/>
          <a:p>
            <a:pPr>
              <a:defRPr/>
            </a:pPr>
            <a:fld id="{F6C18152-A7AF-4353-A28B-5D4E07F4265E}" type="slidenum">
              <a:rPr lang="zh-TW" altLang="en-US" smtClean="0">
                <a:solidFill>
                  <a:srgbClr val="D2533C"/>
                </a:solidFill>
              </a:rPr>
              <a:pPr>
                <a:defRPr/>
              </a:pPr>
              <a:t>33</a:t>
            </a:fld>
            <a:endParaRPr lang="zh-TW" altLang="en-US">
              <a:solidFill>
                <a:srgbClr val="D2533C"/>
              </a:solidFill>
            </a:endParaRPr>
          </a:p>
        </p:txBody>
      </p:sp>
    </p:spTree>
    <p:extLst>
      <p:ext uri="{BB962C8B-B14F-4D97-AF65-F5344CB8AC3E}">
        <p14:creationId xmlns:p14="http://schemas.microsoft.com/office/powerpoint/2010/main" val="3786503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solidFill>
                  <a:srgbClr val="00CC00"/>
                </a:solidFill>
              </a:rPr>
              <a:t>Evaluation of Alternatives</a:t>
            </a:r>
            <a:endParaRPr lang="zh-TW" altLang="en-US" dirty="0">
              <a:solidFill>
                <a:srgbClr val="00CC00"/>
              </a:solidFill>
            </a:endParaRPr>
          </a:p>
        </p:txBody>
      </p:sp>
      <p:sp>
        <p:nvSpPr>
          <p:cNvPr id="3" name="內容版面配置區 2"/>
          <p:cNvSpPr>
            <a:spLocks noGrp="1"/>
          </p:cNvSpPr>
          <p:nvPr>
            <p:ph idx="1"/>
          </p:nvPr>
        </p:nvSpPr>
        <p:spPr/>
        <p:txBody>
          <a:bodyPr/>
          <a:lstStyle/>
          <a:p>
            <a:r>
              <a:rPr lang="en-US" altLang="zh-TW" dirty="0" smtClean="0"/>
              <a:t>The </a:t>
            </a:r>
            <a:r>
              <a:rPr lang="en-US" altLang="zh-TW" b="1" dirty="0" smtClean="0"/>
              <a:t>alternative evaluation</a:t>
            </a:r>
            <a:r>
              <a:rPr lang="en-US" altLang="zh-TW" dirty="0" smtClean="0"/>
              <a:t> is the stage of the buyer decision process in which the consumer uses information to evaluate alternative brands in the choice set.</a:t>
            </a:r>
          </a:p>
          <a:p>
            <a:r>
              <a:rPr lang="en-US" altLang="zh-TW" dirty="0" smtClean="0"/>
              <a:t>Marketers should study buyers to find out how they actually evaluate brand alternatives.</a:t>
            </a:r>
            <a:endParaRPr lang="zh-TW" altLang="en-US" dirty="0"/>
          </a:p>
        </p:txBody>
      </p:sp>
      <p:pic>
        <p:nvPicPr>
          <p:cNvPr id="26626" name="Picture 2" descr="http://www.chinahrkey.com/Public/kindeditor/attached/20120118/20120118010317_4238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139330"/>
            <a:ext cx="3600400" cy="2718670"/>
          </a:xfrm>
          <a:prstGeom prst="rect">
            <a:avLst/>
          </a:prstGeom>
          <a:noFill/>
          <a:extLst>
            <a:ext uri="{909E8E84-426E-40DD-AFC4-6F175D3DCCD1}">
              <a14:hiddenFill xmlns:a14="http://schemas.microsoft.com/office/drawing/2010/main">
                <a:solidFill>
                  <a:srgbClr val="FFFFFF"/>
                </a:solidFill>
              </a14:hiddenFill>
            </a:ext>
          </a:extLst>
        </p:spPr>
      </p:pic>
      <p:pic>
        <p:nvPicPr>
          <p:cNvPr id="26628" name="Picture 4" descr="http://imagexinli.b0.upaiyun.com/20120329/1453480d2d24c801ad79c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4235987"/>
            <a:ext cx="3888432" cy="2592289"/>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pPr>
              <a:defRPr/>
            </a:pPr>
            <a:fld id="{EF8886BE-AE62-4485-94C4-DEDAE0286F6A}" type="datetime1">
              <a:rPr lang="zh-TW" altLang="en-US" smtClean="0">
                <a:solidFill>
                  <a:srgbClr val="292934"/>
                </a:solidFill>
              </a:rPr>
              <a:t>2018/7/10</a:t>
            </a:fld>
            <a:endParaRPr lang="zh-TW" altLang="en-US">
              <a:solidFill>
                <a:srgbClr val="292934"/>
              </a:solidFill>
            </a:endParaRPr>
          </a:p>
        </p:txBody>
      </p:sp>
      <p:sp>
        <p:nvSpPr>
          <p:cNvPr id="5" name="Footer Placeholder 4"/>
          <p:cNvSpPr>
            <a:spLocks noGrp="1"/>
          </p:cNvSpPr>
          <p:nvPr>
            <p:ph type="ftr" sz="quarter" idx="11"/>
          </p:nvPr>
        </p:nvSpPr>
        <p:spPr/>
        <p:txBody>
          <a:bodyPr/>
          <a:lstStyle/>
          <a:p>
            <a:pPr>
              <a:defRPr/>
            </a:pPr>
            <a:r>
              <a:rPr lang="en-US" altLang="zh-TW" smtClean="0">
                <a:solidFill>
                  <a:srgbClr val="292934"/>
                </a:solidFill>
              </a:rPr>
              <a:t>AMM WEEK 4</a:t>
            </a:r>
            <a:endParaRPr lang="zh-TW" altLang="en-US">
              <a:solidFill>
                <a:srgbClr val="292934"/>
              </a:solidFill>
            </a:endParaRPr>
          </a:p>
        </p:txBody>
      </p:sp>
      <p:sp>
        <p:nvSpPr>
          <p:cNvPr id="6" name="Slide Number Placeholder 5"/>
          <p:cNvSpPr>
            <a:spLocks noGrp="1"/>
          </p:cNvSpPr>
          <p:nvPr>
            <p:ph type="sldNum" sz="quarter" idx="12"/>
          </p:nvPr>
        </p:nvSpPr>
        <p:spPr/>
        <p:txBody>
          <a:bodyPr/>
          <a:lstStyle/>
          <a:p>
            <a:pPr>
              <a:defRPr/>
            </a:pPr>
            <a:fld id="{F6C18152-A7AF-4353-A28B-5D4E07F4265E}" type="slidenum">
              <a:rPr lang="zh-TW" altLang="en-US" smtClean="0">
                <a:solidFill>
                  <a:srgbClr val="D2533C"/>
                </a:solidFill>
              </a:rPr>
              <a:pPr>
                <a:defRPr/>
              </a:pPr>
              <a:t>34</a:t>
            </a:fld>
            <a:endParaRPr lang="zh-TW" altLang="en-US">
              <a:solidFill>
                <a:srgbClr val="D2533C"/>
              </a:solidFill>
            </a:endParaRPr>
          </a:p>
        </p:txBody>
      </p:sp>
    </p:spTree>
    <p:extLst>
      <p:ext uri="{BB962C8B-B14F-4D97-AF65-F5344CB8AC3E}">
        <p14:creationId xmlns:p14="http://schemas.microsoft.com/office/powerpoint/2010/main" val="25745393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solidFill>
                  <a:srgbClr val="00CC00"/>
                </a:solidFill>
              </a:rPr>
              <a:t>Purchase Decision</a:t>
            </a:r>
            <a:endParaRPr lang="zh-TW" altLang="en-US" dirty="0">
              <a:solidFill>
                <a:srgbClr val="00CC00"/>
              </a:solidFill>
            </a:endParaRPr>
          </a:p>
        </p:txBody>
      </p:sp>
      <p:sp>
        <p:nvSpPr>
          <p:cNvPr id="3" name="內容版面配置區 2"/>
          <p:cNvSpPr>
            <a:spLocks noGrp="1"/>
          </p:cNvSpPr>
          <p:nvPr>
            <p:ph idx="1"/>
          </p:nvPr>
        </p:nvSpPr>
        <p:spPr/>
        <p:txBody>
          <a:bodyPr/>
          <a:lstStyle/>
          <a:p>
            <a:r>
              <a:rPr lang="en-US" altLang="zh-TW" sz="2400" dirty="0" smtClean="0"/>
              <a:t>The </a:t>
            </a:r>
            <a:r>
              <a:rPr lang="en-US" altLang="zh-TW" sz="2400" b="1" dirty="0" smtClean="0"/>
              <a:t>purchase decision</a:t>
            </a:r>
            <a:r>
              <a:rPr lang="en-US" altLang="zh-TW" sz="2400" dirty="0" smtClean="0"/>
              <a:t> is the buyer’s decision about which brand to purchase.</a:t>
            </a:r>
          </a:p>
          <a:p>
            <a:r>
              <a:rPr lang="en-US" altLang="zh-TW" sz="2400" dirty="0" smtClean="0"/>
              <a:t>But two factors can come between the purchase </a:t>
            </a:r>
            <a:r>
              <a:rPr lang="en-US" altLang="zh-TW" sz="2400" i="1" dirty="0" smtClean="0"/>
              <a:t>intention</a:t>
            </a:r>
            <a:r>
              <a:rPr lang="en-US" altLang="zh-TW" sz="2400" dirty="0" smtClean="0"/>
              <a:t> and the purchase </a:t>
            </a:r>
            <a:r>
              <a:rPr lang="en-US" altLang="zh-TW" sz="2400" i="1" dirty="0" smtClean="0"/>
              <a:t>decision.</a:t>
            </a:r>
          </a:p>
          <a:p>
            <a:r>
              <a:rPr lang="en-US" altLang="zh-TW" sz="2400" dirty="0" smtClean="0"/>
              <a:t>The first factor is the </a:t>
            </a:r>
            <a:r>
              <a:rPr lang="en-US" altLang="zh-TW" sz="2400" i="1" dirty="0" smtClean="0"/>
              <a:t>attitudes of others.</a:t>
            </a:r>
          </a:p>
          <a:p>
            <a:r>
              <a:rPr lang="en-US" altLang="zh-TW" sz="2400" dirty="0" smtClean="0"/>
              <a:t>The second factor is </a:t>
            </a:r>
            <a:r>
              <a:rPr lang="en-US" altLang="zh-TW" sz="2400" i="1" dirty="0" smtClean="0"/>
              <a:t>unexpected situational factors.</a:t>
            </a:r>
            <a:endParaRPr lang="zh-TW" altLang="en-US" sz="2400" i="1" dirty="0"/>
          </a:p>
        </p:txBody>
      </p:sp>
      <p:pic>
        <p:nvPicPr>
          <p:cNvPr id="27650" name="Picture 2" descr="http://tw.tranews.com/Show/images/News/3276171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4049688"/>
            <a:ext cx="3744416" cy="2808312"/>
          </a:xfrm>
          <a:prstGeom prst="rect">
            <a:avLst/>
          </a:prstGeom>
          <a:noFill/>
          <a:extLst>
            <a:ext uri="{909E8E84-426E-40DD-AFC4-6F175D3DCCD1}">
              <a14:hiddenFill xmlns:a14="http://schemas.microsoft.com/office/drawing/2010/main">
                <a:solidFill>
                  <a:srgbClr val="FFFFFF"/>
                </a:solidFill>
              </a14:hiddenFill>
            </a:ext>
          </a:extLst>
        </p:spPr>
      </p:pic>
      <p:pic>
        <p:nvPicPr>
          <p:cNvPr id="27652" name="Picture 4" descr="http://big5.taiwan.cn/gate/big5/image1.chinanews.com.cn/upload/2013/130518/2595767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4049688"/>
            <a:ext cx="4212466" cy="2808312"/>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pPr>
              <a:defRPr/>
            </a:pPr>
            <a:fld id="{FF875C43-A072-4664-83C6-C1B774CEB412}" type="datetime1">
              <a:rPr lang="zh-TW" altLang="en-US" smtClean="0">
                <a:solidFill>
                  <a:srgbClr val="292934"/>
                </a:solidFill>
              </a:rPr>
              <a:t>2018/7/10</a:t>
            </a:fld>
            <a:endParaRPr lang="zh-TW" altLang="en-US">
              <a:solidFill>
                <a:srgbClr val="292934"/>
              </a:solidFill>
            </a:endParaRPr>
          </a:p>
        </p:txBody>
      </p:sp>
      <p:sp>
        <p:nvSpPr>
          <p:cNvPr id="5" name="Footer Placeholder 4"/>
          <p:cNvSpPr>
            <a:spLocks noGrp="1"/>
          </p:cNvSpPr>
          <p:nvPr>
            <p:ph type="ftr" sz="quarter" idx="11"/>
          </p:nvPr>
        </p:nvSpPr>
        <p:spPr/>
        <p:txBody>
          <a:bodyPr/>
          <a:lstStyle/>
          <a:p>
            <a:pPr>
              <a:defRPr/>
            </a:pPr>
            <a:r>
              <a:rPr lang="en-US" altLang="zh-TW" smtClean="0">
                <a:solidFill>
                  <a:srgbClr val="292934"/>
                </a:solidFill>
              </a:rPr>
              <a:t>AMM WEEK 4</a:t>
            </a:r>
            <a:endParaRPr lang="zh-TW" altLang="en-US">
              <a:solidFill>
                <a:srgbClr val="292934"/>
              </a:solidFill>
            </a:endParaRPr>
          </a:p>
        </p:txBody>
      </p:sp>
      <p:sp>
        <p:nvSpPr>
          <p:cNvPr id="6" name="Slide Number Placeholder 5"/>
          <p:cNvSpPr>
            <a:spLocks noGrp="1"/>
          </p:cNvSpPr>
          <p:nvPr>
            <p:ph type="sldNum" sz="quarter" idx="12"/>
          </p:nvPr>
        </p:nvSpPr>
        <p:spPr/>
        <p:txBody>
          <a:bodyPr/>
          <a:lstStyle/>
          <a:p>
            <a:pPr>
              <a:defRPr/>
            </a:pPr>
            <a:fld id="{F6C18152-A7AF-4353-A28B-5D4E07F4265E}" type="slidenum">
              <a:rPr lang="zh-TW" altLang="en-US" smtClean="0">
                <a:solidFill>
                  <a:srgbClr val="D2533C"/>
                </a:solidFill>
              </a:rPr>
              <a:pPr>
                <a:defRPr/>
              </a:pPr>
              <a:t>35</a:t>
            </a:fld>
            <a:endParaRPr lang="zh-TW" altLang="en-US">
              <a:solidFill>
                <a:srgbClr val="D2533C"/>
              </a:solidFill>
            </a:endParaRPr>
          </a:p>
        </p:txBody>
      </p:sp>
    </p:spTree>
    <p:extLst>
      <p:ext uri="{BB962C8B-B14F-4D97-AF65-F5344CB8AC3E}">
        <p14:creationId xmlns:p14="http://schemas.microsoft.com/office/powerpoint/2010/main" val="5142532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err="1">
                <a:solidFill>
                  <a:srgbClr val="00CC00"/>
                </a:solidFill>
              </a:rPr>
              <a:t>Postpurchase</a:t>
            </a:r>
            <a:r>
              <a:rPr lang="en-US" altLang="zh-TW" dirty="0">
                <a:solidFill>
                  <a:srgbClr val="00CC00"/>
                </a:solidFill>
              </a:rPr>
              <a:t> Behavior</a:t>
            </a:r>
            <a:endParaRPr lang="zh-TW" altLang="en-US" dirty="0">
              <a:solidFill>
                <a:srgbClr val="00CC00"/>
              </a:solidFill>
            </a:endParaRPr>
          </a:p>
        </p:txBody>
      </p:sp>
      <p:sp>
        <p:nvSpPr>
          <p:cNvPr id="3" name="內容版面配置區 2"/>
          <p:cNvSpPr>
            <a:spLocks noGrp="1"/>
          </p:cNvSpPr>
          <p:nvPr>
            <p:ph idx="1"/>
          </p:nvPr>
        </p:nvSpPr>
        <p:spPr/>
        <p:txBody>
          <a:bodyPr/>
          <a:lstStyle/>
          <a:p>
            <a:r>
              <a:rPr lang="en-US" altLang="zh-TW" dirty="0" smtClean="0"/>
              <a:t>The </a:t>
            </a:r>
            <a:r>
              <a:rPr lang="en-US" altLang="zh-TW" b="1" dirty="0" err="1" smtClean="0"/>
              <a:t>postpurchase</a:t>
            </a:r>
            <a:r>
              <a:rPr lang="en-US" altLang="zh-TW" b="1" dirty="0" smtClean="0"/>
              <a:t> behavior</a:t>
            </a:r>
            <a:r>
              <a:rPr lang="en-US" altLang="zh-TW" dirty="0" smtClean="0"/>
              <a:t> is the stage of the buyer decision process in which consumers take further action after purchase, based on their satisfaction or dissatisfaction.</a:t>
            </a:r>
          </a:p>
          <a:p>
            <a:r>
              <a:rPr lang="en-US" altLang="zh-TW" dirty="0" smtClean="0"/>
              <a:t>Almost all major purchases, however, result in </a:t>
            </a:r>
            <a:r>
              <a:rPr lang="en-US" altLang="zh-TW" b="1" dirty="0" smtClean="0"/>
              <a:t>cognitive dissonance, </a:t>
            </a:r>
            <a:r>
              <a:rPr lang="en-US" altLang="zh-TW" dirty="0" smtClean="0"/>
              <a:t>or discomfort caused by </a:t>
            </a:r>
            <a:r>
              <a:rPr lang="en-US" altLang="zh-TW" dirty="0" err="1" smtClean="0"/>
              <a:t>postpurchase</a:t>
            </a:r>
            <a:r>
              <a:rPr lang="en-US" altLang="zh-TW" dirty="0" smtClean="0"/>
              <a:t> conflict.</a:t>
            </a:r>
            <a:endParaRPr lang="zh-TW" altLang="en-US" dirty="0"/>
          </a:p>
        </p:txBody>
      </p:sp>
      <p:pic>
        <p:nvPicPr>
          <p:cNvPr id="1026" name="Picture 2" descr="http://aafecdf.org/wordpress/wp-content/uploads/Shaking-Hands-Over-Sold-Sign1-400x26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411" y="4610650"/>
            <a:ext cx="3312368" cy="22027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scilynn.org/files/pictures/4696/Sold-sign.jpg?13533405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4610650"/>
            <a:ext cx="3356965" cy="2182028"/>
          </a:xfrm>
          <a:prstGeom prst="rect">
            <a:avLst/>
          </a:prstGeom>
          <a:noFill/>
          <a:extLst>
            <a:ext uri="{909E8E84-426E-40DD-AFC4-6F175D3DCCD1}">
              <a14:hiddenFill xmlns:a14="http://schemas.microsoft.com/office/drawing/2010/main">
                <a:solidFill>
                  <a:srgbClr val="FFFFFF"/>
                </a:solidFill>
              </a14:hiddenFill>
            </a:ext>
          </a:extLst>
        </p:spPr>
      </p:pic>
      <p:pic>
        <p:nvPicPr>
          <p:cNvPr id="4" name="圖片 3"/>
          <p:cNvPicPr>
            <a:picLocks noChangeAspect="1"/>
          </p:cNvPicPr>
          <p:nvPr/>
        </p:nvPicPr>
        <p:blipFill rotWithShape="1">
          <a:blip r:embed="rId4">
            <a:extLst>
              <a:ext uri="{28A0092B-C50C-407E-A947-70E740481C1C}">
                <a14:useLocalDpi xmlns:a14="http://schemas.microsoft.com/office/drawing/2010/main" val="0"/>
              </a:ext>
            </a:extLst>
          </a:blip>
          <a:srcRect b="5516"/>
          <a:stretch/>
        </p:blipFill>
        <p:spPr>
          <a:xfrm>
            <a:off x="1223628" y="1340768"/>
            <a:ext cx="6696744" cy="4665203"/>
          </a:xfrm>
          <a:prstGeom prst="rect">
            <a:avLst/>
          </a:prstGeom>
        </p:spPr>
      </p:pic>
      <p:sp>
        <p:nvSpPr>
          <p:cNvPr id="5" name="Date Placeholder 4"/>
          <p:cNvSpPr>
            <a:spLocks noGrp="1"/>
          </p:cNvSpPr>
          <p:nvPr>
            <p:ph type="dt" sz="half" idx="10"/>
          </p:nvPr>
        </p:nvSpPr>
        <p:spPr/>
        <p:txBody>
          <a:bodyPr/>
          <a:lstStyle/>
          <a:p>
            <a:pPr>
              <a:defRPr/>
            </a:pPr>
            <a:fld id="{17D2487D-E8BF-4C6E-ADC9-AFA4E93496F2}" type="datetime1">
              <a:rPr lang="zh-TW" altLang="en-US" smtClean="0">
                <a:solidFill>
                  <a:srgbClr val="292934"/>
                </a:solidFill>
              </a:rPr>
              <a:t>2018/7/10</a:t>
            </a:fld>
            <a:endParaRPr lang="zh-TW" altLang="en-US">
              <a:solidFill>
                <a:srgbClr val="292934"/>
              </a:solidFill>
            </a:endParaRPr>
          </a:p>
        </p:txBody>
      </p:sp>
      <p:sp>
        <p:nvSpPr>
          <p:cNvPr id="6" name="Footer Placeholder 5"/>
          <p:cNvSpPr>
            <a:spLocks noGrp="1"/>
          </p:cNvSpPr>
          <p:nvPr>
            <p:ph type="ftr" sz="quarter" idx="11"/>
          </p:nvPr>
        </p:nvSpPr>
        <p:spPr/>
        <p:txBody>
          <a:bodyPr/>
          <a:lstStyle/>
          <a:p>
            <a:pPr>
              <a:defRPr/>
            </a:pPr>
            <a:r>
              <a:rPr lang="en-US" altLang="zh-TW" smtClean="0">
                <a:solidFill>
                  <a:srgbClr val="292934"/>
                </a:solidFill>
              </a:rPr>
              <a:t>AMM WEEK 4</a:t>
            </a:r>
            <a:endParaRPr lang="zh-TW" altLang="en-US">
              <a:solidFill>
                <a:srgbClr val="292934"/>
              </a:solidFill>
            </a:endParaRPr>
          </a:p>
        </p:txBody>
      </p:sp>
      <p:sp>
        <p:nvSpPr>
          <p:cNvPr id="7" name="Slide Number Placeholder 6"/>
          <p:cNvSpPr>
            <a:spLocks noGrp="1"/>
          </p:cNvSpPr>
          <p:nvPr>
            <p:ph type="sldNum" sz="quarter" idx="12"/>
          </p:nvPr>
        </p:nvSpPr>
        <p:spPr/>
        <p:txBody>
          <a:bodyPr/>
          <a:lstStyle/>
          <a:p>
            <a:pPr>
              <a:defRPr/>
            </a:pPr>
            <a:fld id="{F6C18152-A7AF-4353-A28B-5D4E07F4265E}" type="slidenum">
              <a:rPr lang="zh-TW" altLang="en-US" smtClean="0">
                <a:solidFill>
                  <a:srgbClr val="D2533C"/>
                </a:solidFill>
              </a:rPr>
              <a:pPr>
                <a:defRPr/>
              </a:pPr>
              <a:t>36</a:t>
            </a:fld>
            <a:endParaRPr lang="zh-TW" altLang="en-US">
              <a:solidFill>
                <a:srgbClr val="D2533C"/>
              </a:solidFill>
            </a:endParaRPr>
          </a:p>
        </p:txBody>
      </p:sp>
    </p:spTree>
    <p:extLst>
      <p:ext uri="{BB962C8B-B14F-4D97-AF65-F5344CB8AC3E}">
        <p14:creationId xmlns:p14="http://schemas.microsoft.com/office/powerpoint/2010/main" val="3975629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52718"/>
            <a:ext cx="8003232" cy="972026"/>
          </a:xfrm>
        </p:spPr>
        <p:txBody>
          <a:bodyPr/>
          <a:lstStyle/>
          <a:p>
            <a:r>
              <a:rPr lang="en-US" altLang="zh-TW" dirty="0" smtClean="0"/>
              <a:t>The Buyer Decision Process for New Products</a:t>
            </a:r>
            <a:endParaRPr lang="zh-TW" altLang="en-US" dirty="0"/>
          </a:p>
        </p:txBody>
      </p:sp>
      <p:sp>
        <p:nvSpPr>
          <p:cNvPr id="3" name="內容版面配置區 2"/>
          <p:cNvSpPr>
            <a:spLocks noGrp="1"/>
          </p:cNvSpPr>
          <p:nvPr>
            <p:ph idx="1"/>
          </p:nvPr>
        </p:nvSpPr>
        <p:spPr/>
        <p:txBody>
          <a:bodyPr/>
          <a:lstStyle/>
          <a:p>
            <a:r>
              <a:rPr lang="en-US" altLang="zh-TW" sz="2400" dirty="0" smtClean="0"/>
              <a:t>A </a:t>
            </a:r>
            <a:r>
              <a:rPr lang="en-US" altLang="zh-TW" sz="2400" b="1" dirty="0" smtClean="0"/>
              <a:t>new product</a:t>
            </a:r>
            <a:r>
              <a:rPr lang="en-US" altLang="zh-TW" sz="2400" dirty="0" smtClean="0"/>
              <a:t> is a good, service, or idea that is perceived by some potential customers as new.</a:t>
            </a:r>
          </a:p>
          <a:p>
            <a:r>
              <a:rPr lang="en-US" altLang="zh-TW" sz="2400" dirty="0" smtClean="0"/>
              <a:t>We define the </a:t>
            </a:r>
            <a:r>
              <a:rPr lang="en-US" altLang="zh-TW" sz="2400" b="1" dirty="0" smtClean="0"/>
              <a:t>adoption process</a:t>
            </a:r>
            <a:r>
              <a:rPr lang="en-US" altLang="zh-TW" sz="2400" dirty="0" smtClean="0"/>
              <a:t> as the mental process through which an individual passes first learning about an innovation to final adoption.</a:t>
            </a:r>
          </a:p>
          <a:p>
            <a:r>
              <a:rPr lang="en-US" altLang="zh-TW" sz="2400" i="1" dirty="0" smtClean="0"/>
              <a:t>Adoption</a:t>
            </a:r>
            <a:r>
              <a:rPr lang="en-US" altLang="zh-TW" sz="2400" dirty="0" smtClean="0"/>
              <a:t> is the decision by an individual to become a regular user of the product.</a:t>
            </a:r>
            <a:endParaRPr lang="zh-TW" altLang="en-US" sz="2400" dirty="0"/>
          </a:p>
        </p:txBody>
      </p:sp>
      <p:pic>
        <p:nvPicPr>
          <p:cNvPr id="2050" name="Picture 2" descr="http://us.123rf.com/400wm/400/400/iko/iko1102/iko110200073/8875914-business-young-woman-trying-to-make-a-decision-between-yes-or-no-choic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4293096"/>
            <a:ext cx="2808312" cy="239408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417nissan.com/blog/wp-content/uploads/2013/10/Woman-Car-Buy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144" y="4304486"/>
            <a:ext cx="3544841" cy="2371305"/>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pPr>
              <a:defRPr/>
            </a:pPr>
            <a:fld id="{C9DCFB5D-E437-4A38-8F3F-CEAE01F379B6}" type="datetime1">
              <a:rPr lang="zh-TW" altLang="en-US" smtClean="0">
                <a:solidFill>
                  <a:srgbClr val="292934"/>
                </a:solidFill>
              </a:rPr>
              <a:t>2018/7/10</a:t>
            </a:fld>
            <a:endParaRPr lang="zh-TW" altLang="en-US">
              <a:solidFill>
                <a:srgbClr val="292934"/>
              </a:solidFill>
            </a:endParaRPr>
          </a:p>
        </p:txBody>
      </p:sp>
      <p:sp>
        <p:nvSpPr>
          <p:cNvPr id="5" name="Footer Placeholder 4"/>
          <p:cNvSpPr>
            <a:spLocks noGrp="1"/>
          </p:cNvSpPr>
          <p:nvPr>
            <p:ph type="ftr" sz="quarter" idx="11"/>
          </p:nvPr>
        </p:nvSpPr>
        <p:spPr/>
        <p:txBody>
          <a:bodyPr/>
          <a:lstStyle/>
          <a:p>
            <a:pPr>
              <a:defRPr/>
            </a:pPr>
            <a:r>
              <a:rPr lang="en-US" altLang="zh-TW" smtClean="0">
                <a:solidFill>
                  <a:srgbClr val="292934"/>
                </a:solidFill>
              </a:rPr>
              <a:t>AMM WEEK 4</a:t>
            </a:r>
            <a:endParaRPr lang="zh-TW" altLang="en-US">
              <a:solidFill>
                <a:srgbClr val="292934"/>
              </a:solidFill>
            </a:endParaRPr>
          </a:p>
        </p:txBody>
      </p:sp>
      <p:sp>
        <p:nvSpPr>
          <p:cNvPr id="6" name="Slide Number Placeholder 5"/>
          <p:cNvSpPr>
            <a:spLocks noGrp="1"/>
          </p:cNvSpPr>
          <p:nvPr>
            <p:ph type="sldNum" sz="quarter" idx="12"/>
          </p:nvPr>
        </p:nvSpPr>
        <p:spPr/>
        <p:txBody>
          <a:bodyPr/>
          <a:lstStyle/>
          <a:p>
            <a:pPr>
              <a:defRPr/>
            </a:pPr>
            <a:fld id="{F6C18152-A7AF-4353-A28B-5D4E07F4265E}" type="slidenum">
              <a:rPr lang="zh-TW" altLang="en-US" smtClean="0">
                <a:solidFill>
                  <a:srgbClr val="D2533C"/>
                </a:solidFill>
              </a:rPr>
              <a:pPr>
                <a:defRPr/>
              </a:pPr>
              <a:t>37</a:t>
            </a:fld>
            <a:endParaRPr lang="zh-TW" altLang="en-US">
              <a:solidFill>
                <a:srgbClr val="D2533C"/>
              </a:solidFill>
            </a:endParaRPr>
          </a:p>
        </p:txBody>
      </p:sp>
    </p:spTree>
    <p:extLst>
      <p:ext uri="{BB962C8B-B14F-4D97-AF65-F5344CB8AC3E}">
        <p14:creationId xmlns:p14="http://schemas.microsoft.com/office/powerpoint/2010/main" val="25336566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solidFill>
                  <a:srgbClr val="00CC00"/>
                </a:solidFill>
              </a:rPr>
              <a:t>Stages in the Adoption Process</a:t>
            </a:r>
            <a:endParaRPr lang="zh-TW" altLang="en-US" dirty="0">
              <a:solidFill>
                <a:srgbClr val="00CC00"/>
              </a:solidFill>
            </a:endParaRPr>
          </a:p>
        </p:txBody>
      </p:sp>
      <p:sp>
        <p:nvSpPr>
          <p:cNvPr id="15" name="內容版面配置區 14"/>
          <p:cNvSpPr>
            <a:spLocks noGrp="1"/>
          </p:cNvSpPr>
          <p:nvPr>
            <p:ph idx="1"/>
          </p:nvPr>
        </p:nvSpPr>
        <p:spPr/>
        <p:txBody>
          <a:bodyPr/>
          <a:lstStyle/>
          <a:p>
            <a:r>
              <a:rPr lang="en-US" altLang="zh-TW" sz="2400" dirty="0" smtClean="0"/>
              <a:t>Five stages in the process of adopting a new product:</a:t>
            </a:r>
            <a:endParaRPr lang="zh-TW" altLang="en-US" sz="2400" dirty="0"/>
          </a:p>
        </p:txBody>
      </p:sp>
      <p:graphicFrame>
        <p:nvGraphicFramePr>
          <p:cNvPr id="19" name="資料庫圖表 18"/>
          <p:cNvGraphicFramePr/>
          <p:nvPr>
            <p:extLst>
              <p:ext uri="{D42A27DB-BD31-4B8C-83A1-F6EECF244321}">
                <p14:modId xmlns:p14="http://schemas.microsoft.com/office/powerpoint/2010/main" val="3170166082"/>
              </p:ext>
            </p:extLst>
          </p:nvPr>
        </p:nvGraphicFramePr>
        <p:xfrm>
          <a:off x="755576" y="1916832"/>
          <a:ext cx="7776864"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 name="圖片 19"/>
          <p:cNvPicPr>
            <a:picLocks noChangeAspect="1"/>
          </p:cNvPicPr>
          <p:nvPr/>
        </p:nvPicPr>
        <p:blipFill rotWithShape="1">
          <a:blip r:embed="rId7">
            <a:extLst>
              <a:ext uri="{28A0092B-C50C-407E-A947-70E740481C1C}">
                <a14:useLocalDpi xmlns:a14="http://schemas.microsoft.com/office/drawing/2010/main" val="0"/>
              </a:ext>
            </a:extLst>
          </a:blip>
          <a:srcRect b="4876"/>
          <a:stretch/>
        </p:blipFill>
        <p:spPr>
          <a:xfrm>
            <a:off x="2169896" y="476672"/>
            <a:ext cx="4804207" cy="6093296"/>
          </a:xfrm>
          <a:prstGeom prst="rect">
            <a:avLst/>
          </a:prstGeom>
        </p:spPr>
      </p:pic>
      <p:sp>
        <p:nvSpPr>
          <p:cNvPr id="3" name="Date Placeholder 2"/>
          <p:cNvSpPr>
            <a:spLocks noGrp="1"/>
          </p:cNvSpPr>
          <p:nvPr>
            <p:ph type="dt" sz="half" idx="10"/>
          </p:nvPr>
        </p:nvSpPr>
        <p:spPr/>
        <p:txBody>
          <a:bodyPr/>
          <a:lstStyle/>
          <a:p>
            <a:pPr>
              <a:defRPr/>
            </a:pPr>
            <a:fld id="{058F8680-2E24-4C1D-BAF9-43516A4B819F}" type="datetime1">
              <a:rPr lang="zh-TW" altLang="en-US" smtClean="0">
                <a:solidFill>
                  <a:srgbClr val="292934"/>
                </a:solidFill>
              </a:rPr>
              <a:t>2018/7/10</a:t>
            </a:fld>
            <a:endParaRPr lang="zh-TW" altLang="en-US">
              <a:solidFill>
                <a:srgbClr val="292934"/>
              </a:solidFill>
            </a:endParaRPr>
          </a:p>
        </p:txBody>
      </p:sp>
      <p:sp>
        <p:nvSpPr>
          <p:cNvPr id="4" name="Footer Placeholder 3"/>
          <p:cNvSpPr>
            <a:spLocks noGrp="1"/>
          </p:cNvSpPr>
          <p:nvPr>
            <p:ph type="ftr" sz="quarter" idx="11"/>
          </p:nvPr>
        </p:nvSpPr>
        <p:spPr/>
        <p:txBody>
          <a:bodyPr/>
          <a:lstStyle/>
          <a:p>
            <a:pPr>
              <a:defRPr/>
            </a:pPr>
            <a:r>
              <a:rPr lang="en-US" altLang="zh-TW" smtClean="0">
                <a:solidFill>
                  <a:srgbClr val="292934"/>
                </a:solidFill>
              </a:rPr>
              <a:t>AMM WEEK 4</a:t>
            </a:r>
            <a:endParaRPr lang="zh-TW" altLang="en-US">
              <a:solidFill>
                <a:srgbClr val="292934"/>
              </a:solidFill>
            </a:endParaRPr>
          </a:p>
        </p:txBody>
      </p:sp>
      <p:sp>
        <p:nvSpPr>
          <p:cNvPr id="5" name="Slide Number Placeholder 4"/>
          <p:cNvSpPr>
            <a:spLocks noGrp="1"/>
          </p:cNvSpPr>
          <p:nvPr>
            <p:ph type="sldNum" sz="quarter" idx="12"/>
          </p:nvPr>
        </p:nvSpPr>
        <p:spPr/>
        <p:txBody>
          <a:bodyPr/>
          <a:lstStyle/>
          <a:p>
            <a:pPr>
              <a:defRPr/>
            </a:pPr>
            <a:fld id="{F6C18152-A7AF-4353-A28B-5D4E07F4265E}" type="slidenum">
              <a:rPr lang="zh-TW" altLang="en-US" smtClean="0">
                <a:solidFill>
                  <a:srgbClr val="D2533C"/>
                </a:solidFill>
              </a:rPr>
              <a:pPr>
                <a:defRPr/>
              </a:pPr>
              <a:t>38</a:t>
            </a:fld>
            <a:endParaRPr lang="zh-TW" altLang="en-US">
              <a:solidFill>
                <a:srgbClr val="D2533C"/>
              </a:solidFill>
            </a:endParaRPr>
          </a:p>
        </p:txBody>
      </p:sp>
    </p:spTree>
    <p:extLst>
      <p:ext uri="{BB962C8B-B14F-4D97-AF65-F5344CB8AC3E}">
        <p14:creationId xmlns:p14="http://schemas.microsoft.com/office/powerpoint/2010/main" val="2199427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52718"/>
            <a:ext cx="8147248" cy="828010"/>
          </a:xfrm>
        </p:spPr>
        <p:txBody>
          <a:bodyPr/>
          <a:lstStyle/>
          <a:p>
            <a:r>
              <a:rPr lang="en-US" altLang="zh-TW" dirty="0">
                <a:solidFill>
                  <a:srgbClr val="00CC00"/>
                </a:solidFill>
              </a:rPr>
              <a:t>Individual Differences in Innovativeness</a:t>
            </a:r>
            <a:endParaRPr lang="zh-TW" altLang="en-US" dirty="0">
              <a:solidFill>
                <a:srgbClr val="00CC00"/>
              </a:solidFill>
            </a:endParaRPr>
          </a:p>
        </p:txBody>
      </p:sp>
      <p:sp>
        <p:nvSpPr>
          <p:cNvPr id="3" name="內容版面配置區 2"/>
          <p:cNvSpPr>
            <a:spLocks noGrp="1"/>
          </p:cNvSpPr>
          <p:nvPr>
            <p:ph idx="1"/>
          </p:nvPr>
        </p:nvSpPr>
        <p:spPr/>
        <p:txBody>
          <a:bodyPr/>
          <a:lstStyle/>
          <a:p>
            <a:r>
              <a:rPr lang="en-US" altLang="zh-TW" dirty="0" smtClean="0"/>
              <a:t>In each product area, there are “consumption pioneers” and early adopters.</a:t>
            </a:r>
          </a:p>
        </p:txBody>
      </p:sp>
      <p:pic>
        <p:nvPicPr>
          <p:cNvPr id="4" name="圖片 3"/>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b="6553"/>
          <a:stretch/>
        </p:blipFill>
        <p:spPr>
          <a:xfrm>
            <a:off x="681036" y="2420888"/>
            <a:ext cx="7781928" cy="4040765"/>
          </a:xfrm>
          <a:prstGeom prst="rect">
            <a:avLst/>
          </a:prstGeom>
        </p:spPr>
      </p:pic>
      <p:grpSp>
        <p:nvGrpSpPr>
          <p:cNvPr id="8" name="群組 7"/>
          <p:cNvGrpSpPr/>
          <p:nvPr/>
        </p:nvGrpSpPr>
        <p:grpSpPr>
          <a:xfrm>
            <a:off x="1115616" y="1237696"/>
            <a:ext cx="3096344" cy="2174851"/>
            <a:chOff x="1043608" y="1254149"/>
            <a:chExt cx="3096344" cy="2174851"/>
          </a:xfrm>
        </p:grpSpPr>
        <p:sp>
          <p:nvSpPr>
            <p:cNvPr id="5" name="矩形 4"/>
            <p:cNvSpPr/>
            <p:nvPr/>
          </p:nvSpPr>
          <p:spPr>
            <a:xfrm>
              <a:off x="1043608" y="1988840"/>
              <a:ext cx="3096344" cy="1440160"/>
            </a:xfrm>
            <a:prstGeom prst="rect">
              <a:avLst/>
            </a:prstGeom>
            <a:pattFill prst="dkHorz">
              <a:fgClr>
                <a:srgbClr val="FFCCFF"/>
              </a:fgClr>
              <a:bgClr>
                <a:srgbClr val="FFCC99"/>
              </a:bgClr>
            </a:pattFill>
            <a:ln w="28575" algn="ctr">
              <a:solidFill>
                <a:srgbClr val="CC0066"/>
              </a:solidFill>
              <a:miter lim="800000"/>
              <a:headEnd/>
              <a:tailEnd/>
            </a:ln>
          </p:spPr>
          <p:txBody>
            <a:bodyPr lIns="360000" rIns="90000"/>
            <a:lstStyle/>
            <a:p>
              <a:pPr fontAlgn="base">
                <a:spcBef>
                  <a:spcPct val="0"/>
                </a:spcBef>
                <a:spcAft>
                  <a:spcPct val="0"/>
                </a:spcAft>
              </a:pPr>
              <a:r>
                <a:rPr lang="en-US" altLang="zh-TW" sz="2200" dirty="0" smtClean="0">
                  <a:ea typeface="微軟正黑體" pitchFamily="34" charset="-120"/>
                </a:rPr>
                <a:t>They are venturesome </a:t>
              </a:r>
              <a:r>
                <a:rPr lang="zh-TW" altLang="en-US" sz="2200" dirty="0" smtClean="0">
                  <a:ea typeface="微軟正黑體" pitchFamily="34" charset="-120"/>
                </a:rPr>
                <a:t>─ </a:t>
              </a:r>
              <a:r>
                <a:rPr lang="en-US" altLang="zh-TW" sz="2200" dirty="0" smtClean="0">
                  <a:ea typeface="微軟正黑體" pitchFamily="34" charset="-120"/>
                </a:rPr>
                <a:t>they try new ideas at some risk</a:t>
              </a:r>
              <a:r>
                <a:rPr lang="en-US" altLang="zh-TW" sz="2400" dirty="0" smtClean="0">
                  <a:latin typeface="微軟正黑體" pitchFamily="34" charset="-120"/>
                  <a:ea typeface="微軟正黑體" pitchFamily="34" charset="-120"/>
                </a:rPr>
                <a:t>.</a:t>
              </a:r>
              <a:endParaRPr lang="zh-TW" altLang="en-US" sz="2400" dirty="0">
                <a:solidFill>
                  <a:schemeClr val="tx1"/>
                </a:solidFill>
                <a:latin typeface="微軟正黑體" pitchFamily="34" charset="-120"/>
                <a:ea typeface="微軟正黑體" pitchFamily="34" charset="-120"/>
              </a:endParaRPr>
            </a:p>
          </p:txBody>
        </p:sp>
        <p:sp>
          <p:nvSpPr>
            <p:cNvPr id="7" name="圓角矩形 6"/>
            <p:cNvSpPr/>
            <p:nvPr/>
          </p:nvSpPr>
          <p:spPr>
            <a:xfrm>
              <a:off x="1732624" y="1254149"/>
              <a:ext cx="1656184" cy="720080"/>
            </a:xfrm>
            <a:prstGeom prst="roundRect">
              <a:avLst/>
            </a:pr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lin ang="0" scaled="1"/>
              <a:tileRect/>
            </a:gradFill>
            <a:ln w="9525" algn="ctr">
              <a:noFill/>
              <a:round/>
              <a:headEnd/>
              <a:tailEnd/>
            </a:ln>
            <a:effectLst/>
          </p:spPr>
          <p:txBody>
            <a:bodyPr wrap="none" anchor="ctr"/>
            <a:lstStyle/>
            <a:p>
              <a:pPr algn="ctr"/>
              <a:r>
                <a:rPr lang="en-US" altLang="zh-TW" sz="2000" b="1" dirty="0" smtClean="0">
                  <a:solidFill>
                    <a:schemeClr val="tx1"/>
                  </a:solidFill>
                  <a:ea typeface="微軟正黑體" pitchFamily="34" charset="-120"/>
                </a:rPr>
                <a:t>Innovators</a:t>
              </a:r>
              <a:endParaRPr lang="zh-TW" altLang="en-US" sz="2000" b="1" dirty="0">
                <a:solidFill>
                  <a:schemeClr val="tx1"/>
                </a:solidFill>
                <a:ea typeface="微軟正黑體" pitchFamily="34" charset="-120"/>
              </a:endParaRPr>
            </a:p>
          </p:txBody>
        </p:sp>
      </p:grpSp>
      <p:grpSp>
        <p:nvGrpSpPr>
          <p:cNvPr id="9" name="群組 8"/>
          <p:cNvGrpSpPr/>
          <p:nvPr/>
        </p:nvGrpSpPr>
        <p:grpSpPr>
          <a:xfrm>
            <a:off x="5044992" y="874268"/>
            <a:ext cx="3096344" cy="2911384"/>
            <a:chOff x="1043608" y="1254149"/>
            <a:chExt cx="3096344" cy="2889524"/>
          </a:xfrm>
        </p:grpSpPr>
        <p:sp>
          <p:nvSpPr>
            <p:cNvPr id="10" name="矩形 9"/>
            <p:cNvSpPr/>
            <p:nvPr/>
          </p:nvSpPr>
          <p:spPr>
            <a:xfrm>
              <a:off x="1043608" y="1988840"/>
              <a:ext cx="3096344" cy="2154833"/>
            </a:xfrm>
            <a:prstGeom prst="rect">
              <a:avLst/>
            </a:prstGeom>
            <a:pattFill prst="dkHorz">
              <a:fgClr>
                <a:srgbClr val="FFCCFF"/>
              </a:fgClr>
              <a:bgClr>
                <a:srgbClr val="FFCC99"/>
              </a:bgClr>
            </a:pattFill>
            <a:ln w="28575" algn="ctr">
              <a:solidFill>
                <a:srgbClr val="CC0066"/>
              </a:solidFill>
              <a:miter lim="800000"/>
              <a:headEnd/>
              <a:tailEnd/>
            </a:ln>
          </p:spPr>
          <p:txBody>
            <a:bodyPr lIns="360000" rIns="90000"/>
            <a:lstStyle/>
            <a:p>
              <a:pPr fontAlgn="base">
                <a:spcBef>
                  <a:spcPct val="0"/>
                </a:spcBef>
                <a:spcAft>
                  <a:spcPct val="0"/>
                </a:spcAft>
              </a:pPr>
              <a:r>
                <a:rPr lang="en-US" altLang="zh-TW" sz="2200" dirty="0" smtClean="0">
                  <a:ea typeface="微軟正黑體" pitchFamily="34" charset="-120"/>
                </a:rPr>
                <a:t>They are guided by respect </a:t>
              </a:r>
              <a:r>
                <a:rPr lang="zh-TW" altLang="en-US" sz="2200" dirty="0" smtClean="0">
                  <a:ea typeface="微軟正黑體" pitchFamily="34" charset="-120"/>
                </a:rPr>
                <a:t>─ </a:t>
              </a:r>
              <a:r>
                <a:rPr lang="en-US" altLang="zh-TW" sz="2200" dirty="0" smtClean="0">
                  <a:ea typeface="微軟正黑體" pitchFamily="34" charset="-120"/>
                </a:rPr>
                <a:t>they are opinion leaders in their communities and adopt new ideas early but carefully.</a:t>
              </a:r>
              <a:endParaRPr lang="zh-TW" altLang="en-US" sz="2400" dirty="0">
                <a:solidFill>
                  <a:schemeClr val="tx1"/>
                </a:solidFill>
                <a:latin typeface="微軟正黑體" pitchFamily="34" charset="-120"/>
                <a:ea typeface="微軟正黑體" pitchFamily="34" charset="-120"/>
              </a:endParaRPr>
            </a:p>
          </p:txBody>
        </p:sp>
        <p:sp>
          <p:nvSpPr>
            <p:cNvPr id="11" name="圓角矩形 10"/>
            <p:cNvSpPr/>
            <p:nvPr/>
          </p:nvSpPr>
          <p:spPr>
            <a:xfrm>
              <a:off x="1732624" y="1254149"/>
              <a:ext cx="1656184" cy="720080"/>
            </a:xfrm>
            <a:prstGeom prst="roundRect">
              <a:avLst/>
            </a:pr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lin ang="0" scaled="1"/>
              <a:tileRect/>
            </a:gradFill>
            <a:ln w="9525" algn="ctr">
              <a:noFill/>
              <a:round/>
              <a:headEnd/>
              <a:tailEnd/>
            </a:ln>
            <a:effectLst/>
          </p:spPr>
          <p:txBody>
            <a:bodyPr wrap="none" anchor="ctr"/>
            <a:lstStyle/>
            <a:p>
              <a:pPr algn="ctr"/>
              <a:r>
                <a:rPr lang="en-US" altLang="zh-TW" sz="2000" b="1" dirty="0" smtClean="0">
                  <a:solidFill>
                    <a:schemeClr val="tx1"/>
                  </a:solidFill>
                  <a:ea typeface="微軟正黑體" pitchFamily="34" charset="-120"/>
                </a:rPr>
                <a:t>Early</a:t>
              </a:r>
            </a:p>
            <a:p>
              <a:pPr algn="ctr"/>
              <a:r>
                <a:rPr lang="en-US" altLang="zh-TW" sz="2000" b="1" dirty="0" smtClean="0">
                  <a:ea typeface="微軟正黑體" pitchFamily="34" charset="-120"/>
                </a:rPr>
                <a:t>adopters</a:t>
              </a:r>
              <a:endParaRPr lang="zh-TW" altLang="en-US" sz="2000" b="1" dirty="0">
                <a:solidFill>
                  <a:schemeClr val="tx1"/>
                </a:solidFill>
                <a:ea typeface="微軟正黑體" pitchFamily="34" charset="-120"/>
              </a:endParaRPr>
            </a:p>
          </p:txBody>
        </p:sp>
      </p:grpSp>
      <p:grpSp>
        <p:nvGrpSpPr>
          <p:cNvPr id="12" name="群組 11"/>
          <p:cNvGrpSpPr/>
          <p:nvPr/>
        </p:nvGrpSpPr>
        <p:grpSpPr>
          <a:xfrm>
            <a:off x="1043608" y="3613960"/>
            <a:ext cx="3096344" cy="2911384"/>
            <a:chOff x="1043608" y="1254149"/>
            <a:chExt cx="3096344" cy="2889524"/>
          </a:xfrm>
        </p:grpSpPr>
        <p:sp>
          <p:nvSpPr>
            <p:cNvPr id="13" name="矩形 12"/>
            <p:cNvSpPr/>
            <p:nvPr/>
          </p:nvSpPr>
          <p:spPr>
            <a:xfrm>
              <a:off x="1043608" y="1988840"/>
              <a:ext cx="3096344" cy="2154833"/>
            </a:xfrm>
            <a:prstGeom prst="rect">
              <a:avLst/>
            </a:prstGeom>
            <a:pattFill prst="dkHorz">
              <a:fgClr>
                <a:srgbClr val="FFCCFF"/>
              </a:fgClr>
              <a:bgClr>
                <a:srgbClr val="FFCC99"/>
              </a:bgClr>
            </a:pattFill>
            <a:ln w="28575" algn="ctr">
              <a:solidFill>
                <a:srgbClr val="CC0066"/>
              </a:solidFill>
              <a:miter lim="800000"/>
              <a:headEnd/>
              <a:tailEnd/>
            </a:ln>
          </p:spPr>
          <p:txBody>
            <a:bodyPr lIns="360000" rIns="90000"/>
            <a:lstStyle/>
            <a:p>
              <a:pPr fontAlgn="base">
                <a:spcBef>
                  <a:spcPct val="0"/>
                </a:spcBef>
                <a:spcAft>
                  <a:spcPct val="0"/>
                </a:spcAft>
              </a:pPr>
              <a:r>
                <a:rPr lang="en-US" altLang="zh-TW" sz="2200" dirty="0" smtClean="0">
                  <a:ea typeface="微軟正黑體" pitchFamily="34" charset="-120"/>
                </a:rPr>
                <a:t>They are guided by respect </a:t>
              </a:r>
              <a:r>
                <a:rPr lang="zh-TW" altLang="en-US" sz="2200" dirty="0" smtClean="0">
                  <a:ea typeface="微軟正黑體" pitchFamily="34" charset="-120"/>
                </a:rPr>
                <a:t>─ </a:t>
              </a:r>
              <a:r>
                <a:rPr lang="en-US" altLang="zh-TW" sz="2200" dirty="0" smtClean="0">
                  <a:ea typeface="微軟正黑體" pitchFamily="34" charset="-120"/>
                </a:rPr>
                <a:t>they are opinion leaders in their communities and adopt new ideas early but carefully.</a:t>
              </a:r>
              <a:endParaRPr lang="zh-TW" altLang="en-US" sz="2400" dirty="0">
                <a:solidFill>
                  <a:schemeClr val="tx1"/>
                </a:solidFill>
                <a:latin typeface="微軟正黑體" pitchFamily="34" charset="-120"/>
                <a:ea typeface="微軟正黑體" pitchFamily="34" charset="-120"/>
              </a:endParaRPr>
            </a:p>
          </p:txBody>
        </p:sp>
        <p:sp>
          <p:nvSpPr>
            <p:cNvPr id="14" name="圓角矩形 13"/>
            <p:cNvSpPr/>
            <p:nvPr/>
          </p:nvSpPr>
          <p:spPr>
            <a:xfrm>
              <a:off x="1732624" y="1254149"/>
              <a:ext cx="1656184" cy="720080"/>
            </a:xfrm>
            <a:prstGeom prst="roundRect">
              <a:avLst/>
            </a:pr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lin ang="0" scaled="1"/>
              <a:tileRect/>
            </a:gradFill>
            <a:ln w="9525" algn="ctr">
              <a:noFill/>
              <a:round/>
              <a:headEnd/>
              <a:tailEnd/>
            </a:ln>
            <a:effectLst/>
          </p:spPr>
          <p:txBody>
            <a:bodyPr wrap="none" anchor="ctr"/>
            <a:lstStyle/>
            <a:p>
              <a:pPr algn="ctr"/>
              <a:r>
                <a:rPr lang="en-US" altLang="zh-TW" sz="2000" b="1" dirty="0" smtClean="0">
                  <a:solidFill>
                    <a:schemeClr val="tx1"/>
                  </a:solidFill>
                  <a:ea typeface="微軟正黑體" pitchFamily="34" charset="-120"/>
                </a:rPr>
                <a:t>Early</a:t>
              </a:r>
            </a:p>
            <a:p>
              <a:pPr algn="ctr"/>
              <a:r>
                <a:rPr lang="en-US" altLang="zh-TW" sz="2000" b="1" dirty="0" smtClean="0">
                  <a:ea typeface="微軟正黑體" pitchFamily="34" charset="-120"/>
                </a:rPr>
                <a:t>mainstream</a:t>
              </a:r>
              <a:endParaRPr lang="zh-TW" altLang="en-US" sz="2000" b="1" dirty="0">
                <a:solidFill>
                  <a:schemeClr val="tx1"/>
                </a:solidFill>
                <a:ea typeface="微軟正黑體" pitchFamily="34" charset="-120"/>
              </a:endParaRPr>
            </a:p>
          </p:txBody>
        </p:sp>
      </p:grpSp>
      <p:grpSp>
        <p:nvGrpSpPr>
          <p:cNvPr id="15" name="群組 14"/>
          <p:cNvGrpSpPr/>
          <p:nvPr/>
        </p:nvGrpSpPr>
        <p:grpSpPr>
          <a:xfrm>
            <a:off x="4892652" y="4136484"/>
            <a:ext cx="3096344" cy="2254928"/>
            <a:chOff x="1043608" y="1254149"/>
            <a:chExt cx="3096344" cy="2237997"/>
          </a:xfrm>
        </p:grpSpPr>
        <p:sp>
          <p:nvSpPr>
            <p:cNvPr id="16" name="矩形 15"/>
            <p:cNvSpPr/>
            <p:nvPr/>
          </p:nvSpPr>
          <p:spPr>
            <a:xfrm>
              <a:off x="1043608" y="1988840"/>
              <a:ext cx="3096344" cy="1503306"/>
            </a:xfrm>
            <a:prstGeom prst="rect">
              <a:avLst/>
            </a:prstGeom>
            <a:pattFill prst="dkHorz">
              <a:fgClr>
                <a:srgbClr val="FFCCFF"/>
              </a:fgClr>
              <a:bgClr>
                <a:srgbClr val="FFCC99"/>
              </a:bgClr>
            </a:pattFill>
            <a:ln w="28575" algn="ctr">
              <a:solidFill>
                <a:srgbClr val="CC0066"/>
              </a:solidFill>
              <a:miter lim="800000"/>
              <a:headEnd/>
              <a:tailEnd/>
            </a:ln>
          </p:spPr>
          <p:txBody>
            <a:bodyPr lIns="360000" rIns="90000"/>
            <a:lstStyle/>
            <a:p>
              <a:pPr fontAlgn="base">
                <a:spcBef>
                  <a:spcPct val="0"/>
                </a:spcBef>
                <a:spcAft>
                  <a:spcPct val="0"/>
                </a:spcAft>
              </a:pPr>
              <a:r>
                <a:rPr lang="en-US" altLang="zh-TW" sz="2200" dirty="0" smtClean="0">
                  <a:ea typeface="微軟正黑體" pitchFamily="34" charset="-120"/>
                </a:rPr>
                <a:t>They adopt an innovation only after a majority of people have tried it.</a:t>
              </a:r>
              <a:endParaRPr lang="zh-TW" altLang="en-US" sz="2400" dirty="0">
                <a:solidFill>
                  <a:schemeClr val="tx1"/>
                </a:solidFill>
                <a:latin typeface="微軟正黑體" pitchFamily="34" charset="-120"/>
                <a:ea typeface="微軟正黑體" pitchFamily="34" charset="-120"/>
              </a:endParaRPr>
            </a:p>
          </p:txBody>
        </p:sp>
        <p:sp>
          <p:nvSpPr>
            <p:cNvPr id="17" name="圓角矩形 16"/>
            <p:cNvSpPr/>
            <p:nvPr/>
          </p:nvSpPr>
          <p:spPr>
            <a:xfrm>
              <a:off x="1732624" y="1254149"/>
              <a:ext cx="1656184" cy="720080"/>
            </a:xfrm>
            <a:prstGeom prst="roundRect">
              <a:avLst/>
            </a:pr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lin ang="0" scaled="1"/>
              <a:tileRect/>
            </a:gradFill>
            <a:ln w="9525" algn="ctr">
              <a:noFill/>
              <a:round/>
              <a:headEnd/>
              <a:tailEnd/>
            </a:ln>
            <a:effectLst/>
          </p:spPr>
          <p:txBody>
            <a:bodyPr wrap="none" anchor="ctr"/>
            <a:lstStyle/>
            <a:p>
              <a:pPr algn="ctr"/>
              <a:r>
                <a:rPr lang="en-US" altLang="zh-TW" sz="2000" b="1" dirty="0" smtClean="0">
                  <a:ea typeface="微軟正黑體" pitchFamily="34" charset="-120"/>
                </a:rPr>
                <a:t>Late</a:t>
              </a:r>
              <a:endParaRPr lang="en-US" altLang="zh-TW" sz="2000" b="1" dirty="0" smtClean="0">
                <a:solidFill>
                  <a:schemeClr val="tx1"/>
                </a:solidFill>
                <a:ea typeface="微軟正黑體" pitchFamily="34" charset="-120"/>
              </a:endParaRPr>
            </a:p>
            <a:p>
              <a:pPr algn="ctr"/>
              <a:r>
                <a:rPr lang="en-US" altLang="zh-TW" sz="2000" b="1" dirty="0" smtClean="0">
                  <a:ea typeface="微軟正黑體" pitchFamily="34" charset="-120"/>
                </a:rPr>
                <a:t>mainstream</a:t>
              </a:r>
              <a:endParaRPr lang="zh-TW" altLang="en-US" sz="2000" b="1" dirty="0">
                <a:solidFill>
                  <a:schemeClr val="tx1"/>
                </a:solidFill>
                <a:ea typeface="微軟正黑體" pitchFamily="34" charset="-120"/>
              </a:endParaRPr>
            </a:p>
          </p:txBody>
        </p:sp>
      </p:grpSp>
      <p:grpSp>
        <p:nvGrpSpPr>
          <p:cNvPr id="18" name="群組 17"/>
          <p:cNvGrpSpPr/>
          <p:nvPr/>
        </p:nvGrpSpPr>
        <p:grpSpPr>
          <a:xfrm>
            <a:off x="2699140" y="1606089"/>
            <a:ext cx="3961996" cy="2733399"/>
            <a:chOff x="1043608" y="1254149"/>
            <a:chExt cx="3096344" cy="2312505"/>
          </a:xfrm>
        </p:grpSpPr>
        <p:sp>
          <p:nvSpPr>
            <p:cNvPr id="19" name="矩形 18"/>
            <p:cNvSpPr/>
            <p:nvPr/>
          </p:nvSpPr>
          <p:spPr>
            <a:xfrm>
              <a:off x="1043608" y="1988840"/>
              <a:ext cx="3096344" cy="1577814"/>
            </a:xfrm>
            <a:prstGeom prst="rect">
              <a:avLst/>
            </a:prstGeom>
            <a:pattFill prst="dkHorz">
              <a:fgClr>
                <a:srgbClr val="FFCCFF"/>
              </a:fgClr>
              <a:bgClr>
                <a:srgbClr val="FFCC99"/>
              </a:bgClr>
            </a:pattFill>
            <a:ln w="28575" algn="ctr">
              <a:solidFill>
                <a:srgbClr val="CC0066"/>
              </a:solidFill>
              <a:miter lim="800000"/>
              <a:headEnd/>
              <a:tailEnd/>
            </a:ln>
          </p:spPr>
          <p:txBody>
            <a:bodyPr lIns="360000" rIns="90000"/>
            <a:lstStyle/>
            <a:p>
              <a:pPr fontAlgn="base">
                <a:spcBef>
                  <a:spcPct val="0"/>
                </a:spcBef>
                <a:spcAft>
                  <a:spcPct val="0"/>
                </a:spcAft>
              </a:pPr>
              <a:r>
                <a:rPr lang="en-US" altLang="zh-TW" sz="2200" dirty="0" smtClean="0">
                  <a:ea typeface="微軟正黑體" pitchFamily="34" charset="-120"/>
                </a:rPr>
                <a:t>They are traditional bound </a:t>
              </a:r>
              <a:r>
                <a:rPr lang="zh-TW" altLang="en-US" sz="2200" dirty="0" smtClean="0">
                  <a:ea typeface="微軟正黑體" pitchFamily="34" charset="-120"/>
                </a:rPr>
                <a:t>─ </a:t>
              </a:r>
              <a:r>
                <a:rPr lang="en-US" altLang="zh-TW" sz="2200" dirty="0" smtClean="0">
                  <a:ea typeface="微軟正黑體" pitchFamily="34" charset="-120"/>
                </a:rPr>
                <a:t>they are suspicious of changes and adopt the innovation only when it has become something of a tradition itself.</a:t>
              </a:r>
              <a:endParaRPr lang="zh-TW" altLang="en-US" sz="2400" dirty="0">
                <a:solidFill>
                  <a:schemeClr val="tx1"/>
                </a:solidFill>
                <a:latin typeface="微軟正黑體" pitchFamily="34" charset="-120"/>
                <a:ea typeface="微軟正黑體" pitchFamily="34" charset="-120"/>
              </a:endParaRPr>
            </a:p>
          </p:txBody>
        </p:sp>
        <p:sp>
          <p:nvSpPr>
            <p:cNvPr id="20" name="圓角矩形 19"/>
            <p:cNvSpPr/>
            <p:nvPr/>
          </p:nvSpPr>
          <p:spPr>
            <a:xfrm>
              <a:off x="1732624" y="1254149"/>
              <a:ext cx="1656184" cy="720080"/>
            </a:xfrm>
            <a:prstGeom prst="roundRect">
              <a:avLst/>
            </a:pr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lin ang="0" scaled="1"/>
              <a:tileRect/>
            </a:gradFill>
            <a:ln w="9525" algn="ctr">
              <a:noFill/>
              <a:round/>
              <a:headEnd/>
              <a:tailEnd/>
            </a:ln>
            <a:effectLst/>
          </p:spPr>
          <p:txBody>
            <a:bodyPr wrap="none" anchor="ctr"/>
            <a:lstStyle/>
            <a:p>
              <a:pPr algn="ctr"/>
              <a:r>
                <a:rPr lang="en-US" altLang="zh-TW" sz="2000" b="1" dirty="0" smtClean="0">
                  <a:solidFill>
                    <a:schemeClr val="tx1"/>
                  </a:solidFill>
                  <a:ea typeface="微軟正黑體" pitchFamily="34" charset="-120"/>
                </a:rPr>
                <a:t>Lagging</a:t>
              </a:r>
            </a:p>
            <a:p>
              <a:pPr algn="ctr"/>
              <a:r>
                <a:rPr lang="en-US" altLang="zh-TW" sz="2000" b="1" dirty="0" smtClean="0">
                  <a:ea typeface="微軟正黑體" pitchFamily="34" charset="-120"/>
                </a:rPr>
                <a:t>adopters</a:t>
              </a:r>
              <a:endParaRPr lang="zh-TW" altLang="en-US" sz="2000" b="1" dirty="0">
                <a:solidFill>
                  <a:schemeClr val="tx1"/>
                </a:solidFill>
                <a:ea typeface="微軟正黑體" pitchFamily="34" charset="-120"/>
              </a:endParaRPr>
            </a:p>
          </p:txBody>
        </p:sp>
      </p:grpSp>
      <p:sp>
        <p:nvSpPr>
          <p:cNvPr id="6" name="Date Placeholder 5"/>
          <p:cNvSpPr>
            <a:spLocks noGrp="1"/>
          </p:cNvSpPr>
          <p:nvPr>
            <p:ph type="dt" sz="half" idx="10"/>
          </p:nvPr>
        </p:nvSpPr>
        <p:spPr/>
        <p:txBody>
          <a:bodyPr/>
          <a:lstStyle/>
          <a:p>
            <a:pPr>
              <a:defRPr/>
            </a:pPr>
            <a:fld id="{68215F52-8E48-49F4-BBB9-CD395DCC729C}" type="datetime1">
              <a:rPr lang="zh-TW" altLang="en-US" smtClean="0">
                <a:solidFill>
                  <a:srgbClr val="292934"/>
                </a:solidFill>
              </a:rPr>
              <a:t>2018/7/10</a:t>
            </a:fld>
            <a:endParaRPr lang="zh-TW" altLang="en-US">
              <a:solidFill>
                <a:srgbClr val="292934"/>
              </a:solidFill>
            </a:endParaRPr>
          </a:p>
        </p:txBody>
      </p:sp>
      <p:sp>
        <p:nvSpPr>
          <p:cNvPr id="21" name="Footer Placeholder 20"/>
          <p:cNvSpPr>
            <a:spLocks noGrp="1"/>
          </p:cNvSpPr>
          <p:nvPr>
            <p:ph type="ftr" sz="quarter" idx="11"/>
          </p:nvPr>
        </p:nvSpPr>
        <p:spPr/>
        <p:txBody>
          <a:bodyPr/>
          <a:lstStyle/>
          <a:p>
            <a:pPr>
              <a:defRPr/>
            </a:pPr>
            <a:r>
              <a:rPr lang="en-US" altLang="zh-TW" smtClean="0">
                <a:solidFill>
                  <a:srgbClr val="292934"/>
                </a:solidFill>
              </a:rPr>
              <a:t>AMM WEEK 4</a:t>
            </a:r>
            <a:endParaRPr lang="zh-TW" altLang="en-US">
              <a:solidFill>
                <a:srgbClr val="292934"/>
              </a:solidFill>
            </a:endParaRPr>
          </a:p>
        </p:txBody>
      </p:sp>
      <p:sp>
        <p:nvSpPr>
          <p:cNvPr id="22" name="Slide Number Placeholder 21"/>
          <p:cNvSpPr>
            <a:spLocks noGrp="1"/>
          </p:cNvSpPr>
          <p:nvPr>
            <p:ph type="sldNum" sz="quarter" idx="12"/>
          </p:nvPr>
        </p:nvSpPr>
        <p:spPr/>
        <p:txBody>
          <a:bodyPr/>
          <a:lstStyle/>
          <a:p>
            <a:pPr>
              <a:defRPr/>
            </a:pPr>
            <a:fld id="{F6C18152-A7AF-4353-A28B-5D4E07F4265E}" type="slidenum">
              <a:rPr lang="zh-TW" altLang="en-US" smtClean="0">
                <a:solidFill>
                  <a:srgbClr val="D2533C"/>
                </a:solidFill>
              </a:rPr>
              <a:pPr>
                <a:defRPr/>
              </a:pPr>
              <a:t>39</a:t>
            </a:fld>
            <a:endParaRPr lang="zh-TW" altLang="en-US">
              <a:solidFill>
                <a:srgbClr val="D2533C"/>
              </a:solidFill>
            </a:endParaRPr>
          </a:p>
        </p:txBody>
      </p:sp>
    </p:spTree>
    <p:extLst>
      <p:ext uri="{BB962C8B-B14F-4D97-AF65-F5344CB8AC3E}">
        <p14:creationId xmlns:p14="http://schemas.microsoft.com/office/powerpoint/2010/main" val="3665863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4"/>
                                        </p:tgtEl>
                                      </p:cBhvr>
                                    </p:animEffect>
                                    <p:set>
                                      <p:cBhvr>
                                        <p:cTn id="10" dur="1" fill="hold">
                                          <p:stCondLst>
                                            <p:cond delay="499"/>
                                          </p:stCondLst>
                                        </p:cTn>
                                        <p:tgtEl>
                                          <p:spTgt spid="4"/>
                                        </p:tgtEl>
                                        <p:attrNameLst>
                                          <p:attrName>style.visibility</p:attrName>
                                        </p:attrNameLst>
                                      </p:cBhvr>
                                      <p:to>
                                        <p:strVal val="hidden"/>
                                      </p:to>
                                    </p:set>
                                  </p:childTnLst>
                                </p:cTn>
                              </p:par>
                            </p:childTnLst>
                          </p:cTn>
                        </p:par>
                        <p:par>
                          <p:cTn id="11" fill="hold">
                            <p:stCondLst>
                              <p:cond delay="500"/>
                            </p:stCondLst>
                            <p:childTnLst>
                              <p:par>
                                <p:cTn id="12" presetID="16" presetClass="entr" presetSubtype="21"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arn(inVertical)">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barn(inVertical)">
                                      <p:cBhvr>
                                        <p:cTn id="3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向右箭號圖說文字 7"/>
          <p:cNvSpPr/>
          <p:nvPr/>
        </p:nvSpPr>
        <p:spPr>
          <a:xfrm>
            <a:off x="455378" y="1988840"/>
            <a:ext cx="1080120" cy="648072"/>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a:solidFill>
                  <a:srgbClr val="FFFFFF"/>
                </a:solidFill>
              </a:rPr>
              <a:t>3</a:t>
            </a:r>
            <a:endParaRPr lang="zh-TW" altLang="en-US" sz="2800" dirty="0">
              <a:solidFill>
                <a:srgbClr val="FFFFFF"/>
              </a:solidFill>
            </a:endParaRPr>
          </a:p>
        </p:txBody>
      </p:sp>
      <p:sp>
        <p:nvSpPr>
          <p:cNvPr id="9" name="摺角紙張 8"/>
          <p:cNvSpPr/>
          <p:nvPr/>
        </p:nvSpPr>
        <p:spPr>
          <a:xfrm>
            <a:off x="1559136" y="1350756"/>
            <a:ext cx="6829287" cy="2276924"/>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smtClean="0">
                <a:solidFill>
                  <a:srgbClr val="996600"/>
                </a:solidFill>
              </a:rPr>
              <a:t>Types of Buying Decision Behavior</a:t>
            </a:r>
          </a:p>
          <a:p>
            <a:pPr algn="ctr"/>
            <a:r>
              <a:rPr lang="en-US" altLang="zh-TW" sz="2800" dirty="0" smtClean="0">
                <a:solidFill>
                  <a:srgbClr val="996600"/>
                </a:solidFill>
              </a:rPr>
              <a:t>The Buyer Decision Process</a:t>
            </a:r>
            <a:endParaRPr lang="en-US" altLang="zh-TW" sz="2800" dirty="0">
              <a:solidFill>
                <a:srgbClr val="996600"/>
              </a:solidFill>
            </a:endParaRPr>
          </a:p>
          <a:p>
            <a:r>
              <a:rPr lang="en-US" altLang="zh-TW" sz="2400" dirty="0" smtClean="0">
                <a:solidFill>
                  <a:srgbClr val="000000"/>
                </a:solidFill>
              </a:rPr>
              <a:t>List and define the major types of buying decision behavior and the stages in the buyer decision process.</a:t>
            </a:r>
            <a:endParaRPr lang="en-US" altLang="zh-TW" sz="2400" dirty="0">
              <a:solidFill>
                <a:srgbClr val="000000"/>
              </a:solidFill>
            </a:endParaRPr>
          </a:p>
        </p:txBody>
      </p:sp>
      <p:sp>
        <p:nvSpPr>
          <p:cNvPr id="10" name="向右箭號圖說文字 9"/>
          <p:cNvSpPr/>
          <p:nvPr/>
        </p:nvSpPr>
        <p:spPr>
          <a:xfrm>
            <a:off x="481399" y="4644937"/>
            <a:ext cx="1080120" cy="648072"/>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a:solidFill>
                  <a:srgbClr val="FFFFFF"/>
                </a:solidFill>
              </a:rPr>
              <a:t>4</a:t>
            </a:r>
            <a:endParaRPr lang="zh-TW" altLang="en-US" sz="2800" dirty="0">
              <a:solidFill>
                <a:srgbClr val="FFFFFF"/>
              </a:solidFill>
            </a:endParaRPr>
          </a:p>
        </p:txBody>
      </p:sp>
      <p:sp>
        <p:nvSpPr>
          <p:cNvPr id="11" name="摺角紙張 10"/>
          <p:cNvSpPr/>
          <p:nvPr/>
        </p:nvSpPr>
        <p:spPr>
          <a:xfrm>
            <a:off x="1561518" y="3877070"/>
            <a:ext cx="6826905" cy="2249592"/>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smtClean="0">
                <a:solidFill>
                  <a:srgbClr val="996600"/>
                </a:solidFill>
              </a:rPr>
              <a:t>The buyer decision Process for New Products</a:t>
            </a:r>
            <a:endParaRPr lang="en-US" altLang="zh-TW" sz="2800" dirty="0">
              <a:solidFill>
                <a:srgbClr val="996600"/>
              </a:solidFill>
            </a:endParaRPr>
          </a:p>
          <a:p>
            <a:r>
              <a:rPr lang="en-US" altLang="zh-TW" sz="2400" dirty="0" smtClean="0">
                <a:solidFill>
                  <a:srgbClr val="000000"/>
                </a:solidFill>
              </a:rPr>
              <a:t>Describe the adoption and diffusion process for new products.</a:t>
            </a:r>
            <a:endParaRPr lang="en-US" altLang="zh-TW" sz="2400" dirty="0">
              <a:solidFill>
                <a:srgbClr val="000000"/>
              </a:solidFill>
            </a:endParaRPr>
          </a:p>
        </p:txBody>
      </p:sp>
      <p:sp>
        <p:nvSpPr>
          <p:cNvPr id="12" name="標題 11"/>
          <p:cNvSpPr>
            <a:spLocks noGrp="1"/>
          </p:cNvSpPr>
          <p:nvPr>
            <p:ph type="title"/>
          </p:nvPr>
        </p:nvSpPr>
        <p:spPr/>
        <p:txBody>
          <a:bodyPr/>
          <a:lstStyle/>
          <a:p>
            <a:pPr algn="l"/>
            <a:r>
              <a:rPr lang="en-US" altLang="zh-TW" dirty="0" smtClean="0"/>
              <a:t>Objective Outline</a:t>
            </a:r>
            <a:endParaRPr lang="zh-TW" altLang="en-US" dirty="0"/>
          </a:p>
        </p:txBody>
      </p:sp>
      <p:sp>
        <p:nvSpPr>
          <p:cNvPr id="2" name="Date Placeholder 1"/>
          <p:cNvSpPr>
            <a:spLocks noGrp="1"/>
          </p:cNvSpPr>
          <p:nvPr>
            <p:ph type="dt" sz="half" idx="10"/>
          </p:nvPr>
        </p:nvSpPr>
        <p:spPr/>
        <p:txBody>
          <a:bodyPr/>
          <a:lstStyle/>
          <a:p>
            <a:pPr>
              <a:defRPr/>
            </a:pPr>
            <a:fld id="{AAC4DC8D-FD13-487C-9E3C-80C0C32CE4B6}" type="datetime1">
              <a:rPr lang="zh-TW" altLang="en-US" smtClean="0">
                <a:solidFill>
                  <a:srgbClr val="292934"/>
                </a:solidFill>
              </a:rPr>
              <a:t>2018/7/10</a:t>
            </a:fld>
            <a:endParaRPr lang="zh-TW" altLang="en-US">
              <a:solidFill>
                <a:srgbClr val="292934"/>
              </a:solidFill>
            </a:endParaRPr>
          </a:p>
        </p:txBody>
      </p:sp>
      <p:sp>
        <p:nvSpPr>
          <p:cNvPr id="3" name="Footer Placeholder 2"/>
          <p:cNvSpPr>
            <a:spLocks noGrp="1"/>
          </p:cNvSpPr>
          <p:nvPr>
            <p:ph type="ftr" sz="quarter" idx="11"/>
          </p:nvPr>
        </p:nvSpPr>
        <p:spPr/>
        <p:txBody>
          <a:bodyPr/>
          <a:lstStyle/>
          <a:p>
            <a:pPr>
              <a:defRPr/>
            </a:pPr>
            <a:r>
              <a:rPr lang="en-US" altLang="zh-TW" smtClean="0">
                <a:solidFill>
                  <a:srgbClr val="292934"/>
                </a:solidFill>
              </a:rPr>
              <a:t>AMM WEEK 4</a:t>
            </a:r>
            <a:endParaRPr lang="zh-TW" altLang="en-US">
              <a:solidFill>
                <a:srgbClr val="292934"/>
              </a:solidFill>
            </a:endParaRPr>
          </a:p>
        </p:txBody>
      </p:sp>
      <p:sp>
        <p:nvSpPr>
          <p:cNvPr id="4" name="Slide Number Placeholder 3"/>
          <p:cNvSpPr>
            <a:spLocks noGrp="1"/>
          </p:cNvSpPr>
          <p:nvPr>
            <p:ph type="sldNum" sz="quarter" idx="12"/>
          </p:nvPr>
        </p:nvSpPr>
        <p:spPr/>
        <p:txBody>
          <a:bodyPr/>
          <a:lstStyle/>
          <a:p>
            <a:pPr>
              <a:defRPr/>
            </a:pPr>
            <a:fld id="{F6C18152-A7AF-4353-A28B-5D4E07F4265E}" type="slidenum">
              <a:rPr lang="zh-TW" altLang="en-US" smtClean="0">
                <a:solidFill>
                  <a:srgbClr val="D2533C"/>
                </a:solidFill>
              </a:rPr>
              <a:pPr>
                <a:defRPr/>
              </a:pPr>
              <a:t>4</a:t>
            </a:fld>
            <a:endParaRPr lang="zh-TW" altLang="en-US">
              <a:solidFill>
                <a:srgbClr val="D2533C"/>
              </a:solidFill>
            </a:endParaRPr>
          </a:p>
        </p:txBody>
      </p:sp>
    </p:spTree>
    <p:extLst>
      <p:ext uri="{BB962C8B-B14F-4D97-AF65-F5344CB8AC3E}">
        <p14:creationId xmlns:p14="http://schemas.microsoft.com/office/powerpoint/2010/main" val="31755774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52718"/>
            <a:ext cx="8003232" cy="972026"/>
          </a:xfrm>
        </p:spPr>
        <p:txBody>
          <a:bodyPr/>
          <a:lstStyle/>
          <a:p>
            <a:r>
              <a:rPr lang="en-US" altLang="zh-TW" dirty="0">
                <a:solidFill>
                  <a:srgbClr val="00CC00"/>
                </a:solidFill>
              </a:rPr>
              <a:t>Influence of Product Characteristics on Rate of Adoption</a:t>
            </a:r>
            <a:endParaRPr lang="zh-TW" altLang="en-US" dirty="0">
              <a:solidFill>
                <a:srgbClr val="00CC00"/>
              </a:solidFill>
            </a:endParaRPr>
          </a:p>
        </p:txBody>
      </p:sp>
      <p:sp>
        <p:nvSpPr>
          <p:cNvPr id="3" name="內容版面配置區 2"/>
          <p:cNvSpPr>
            <a:spLocks noGrp="1"/>
          </p:cNvSpPr>
          <p:nvPr>
            <p:ph idx="1"/>
          </p:nvPr>
        </p:nvSpPr>
        <p:spPr/>
        <p:txBody>
          <a:bodyPr/>
          <a:lstStyle/>
          <a:p>
            <a:r>
              <a:rPr lang="en-US" altLang="zh-TW" dirty="0" smtClean="0"/>
              <a:t>Five characteristics are especially important in influencing an innovation’s rate of adoption.</a:t>
            </a:r>
          </a:p>
          <a:p>
            <a:pPr lvl="1"/>
            <a:r>
              <a:rPr lang="en-US" altLang="zh-TW" i="1" dirty="0" smtClean="0"/>
              <a:t>Relative advantage</a:t>
            </a:r>
          </a:p>
          <a:p>
            <a:pPr lvl="1"/>
            <a:r>
              <a:rPr lang="en-US" altLang="zh-TW" i="1" dirty="0" smtClean="0"/>
              <a:t>Compatibility</a:t>
            </a:r>
          </a:p>
          <a:p>
            <a:pPr lvl="1"/>
            <a:r>
              <a:rPr lang="en-US" altLang="zh-TW" i="1" dirty="0" smtClean="0"/>
              <a:t>Complexity</a:t>
            </a:r>
          </a:p>
          <a:p>
            <a:pPr lvl="1"/>
            <a:r>
              <a:rPr lang="en-US" altLang="zh-TW" i="1" dirty="0" smtClean="0"/>
              <a:t>Divisibility</a:t>
            </a:r>
          </a:p>
          <a:p>
            <a:pPr lvl="1"/>
            <a:r>
              <a:rPr lang="en-US" altLang="zh-TW" i="1" dirty="0" smtClean="0"/>
              <a:t>Communicability</a:t>
            </a:r>
          </a:p>
        </p:txBody>
      </p:sp>
      <p:sp>
        <p:nvSpPr>
          <p:cNvPr id="4" name="Date Placeholder 3"/>
          <p:cNvSpPr>
            <a:spLocks noGrp="1"/>
          </p:cNvSpPr>
          <p:nvPr>
            <p:ph type="dt" sz="half" idx="10"/>
          </p:nvPr>
        </p:nvSpPr>
        <p:spPr/>
        <p:txBody>
          <a:bodyPr/>
          <a:lstStyle/>
          <a:p>
            <a:pPr>
              <a:defRPr/>
            </a:pPr>
            <a:fld id="{B27D1CAC-3A1B-4801-B46D-F677B4830D3D}" type="datetime1">
              <a:rPr lang="zh-TW" altLang="en-US" smtClean="0">
                <a:solidFill>
                  <a:srgbClr val="292934"/>
                </a:solidFill>
              </a:rPr>
              <a:t>2018/7/10</a:t>
            </a:fld>
            <a:endParaRPr lang="zh-TW" altLang="en-US">
              <a:solidFill>
                <a:srgbClr val="292934"/>
              </a:solidFill>
            </a:endParaRPr>
          </a:p>
        </p:txBody>
      </p:sp>
      <p:sp>
        <p:nvSpPr>
          <p:cNvPr id="5" name="Footer Placeholder 4"/>
          <p:cNvSpPr>
            <a:spLocks noGrp="1"/>
          </p:cNvSpPr>
          <p:nvPr>
            <p:ph type="ftr" sz="quarter" idx="11"/>
          </p:nvPr>
        </p:nvSpPr>
        <p:spPr/>
        <p:txBody>
          <a:bodyPr/>
          <a:lstStyle/>
          <a:p>
            <a:pPr>
              <a:defRPr/>
            </a:pPr>
            <a:r>
              <a:rPr lang="en-US" altLang="zh-TW" smtClean="0">
                <a:solidFill>
                  <a:srgbClr val="292934"/>
                </a:solidFill>
              </a:rPr>
              <a:t>AMM WEEK 4</a:t>
            </a:r>
            <a:endParaRPr lang="zh-TW" altLang="en-US">
              <a:solidFill>
                <a:srgbClr val="292934"/>
              </a:solidFill>
            </a:endParaRPr>
          </a:p>
        </p:txBody>
      </p:sp>
      <p:sp>
        <p:nvSpPr>
          <p:cNvPr id="6" name="Slide Number Placeholder 5"/>
          <p:cNvSpPr>
            <a:spLocks noGrp="1"/>
          </p:cNvSpPr>
          <p:nvPr>
            <p:ph type="sldNum" sz="quarter" idx="12"/>
          </p:nvPr>
        </p:nvSpPr>
        <p:spPr/>
        <p:txBody>
          <a:bodyPr/>
          <a:lstStyle/>
          <a:p>
            <a:pPr>
              <a:defRPr/>
            </a:pPr>
            <a:fld id="{F6C18152-A7AF-4353-A28B-5D4E07F4265E}" type="slidenum">
              <a:rPr lang="zh-TW" altLang="en-US" smtClean="0">
                <a:solidFill>
                  <a:srgbClr val="D2533C"/>
                </a:solidFill>
              </a:rPr>
              <a:pPr>
                <a:defRPr/>
              </a:pPr>
              <a:t>40</a:t>
            </a:fld>
            <a:endParaRPr lang="zh-TW" altLang="en-US">
              <a:solidFill>
                <a:srgbClr val="D2533C"/>
              </a:solidFill>
            </a:endParaRPr>
          </a:p>
        </p:txBody>
      </p:sp>
    </p:spTree>
    <p:extLst>
      <p:ext uri="{BB962C8B-B14F-4D97-AF65-F5344CB8AC3E}">
        <p14:creationId xmlns:p14="http://schemas.microsoft.com/office/powerpoint/2010/main" val="799371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arn(inVertical)">
                                      <p:cBhvr>
                                        <p:cTn id="10" dur="500"/>
                                        <p:tgtEl>
                                          <p:spTgt spid="3">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arn(inVertical)">
                                      <p:cBhvr>
                                        <p:cTn id="13" dur="500"/>
                                        <p:tgtEl>
                                          <p:spTgt spid="3">
                                            <p:txEl>
                                              <p:pRg st="3" end="3"/>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barn(inVertical)">
                                      <p:cBhvr>
                                        <p:cTn id="16" dur="500"/>
                                        <p:tgtEl>
                                          <p:spTgt spid="3">
                                            <p:txEl>
                                              <p:pRg st="4" end="4"/>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barn(inVertical)">
                                      <p:cBhvr>
                                        <p:cTn id="1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Content Placeholder 2"/>
          <p:cNvSpPr>
            <a:spLocks noGrp="1"/>
          </p:cNvSpPr>
          <p:nvPr>
            <p:ph sz="quarter" idx="1"/>
          </p:nvPr>
        </p:nvSpPr>
        <p:spPr>
          <a:xfrm>
            <a:off x="301625" y="1527175"/>
            <a:ext cx="8504238" cy="4572000"/>
          </a:xfrm>
        </p:spPr>
        <p:txBody>
          <a:bodyPr/>
          <a:lstStyle/>
          <a:p>
            <a:pPr eaLnBrk="1" hangingPunct="1">
              <a:buFont typeface="Wingdings 2" panose="05020102010507070707" pitchFamily="18" charset="2"/>
              <a:buNone/>
            </a:pPr>
            <a:endParaRPr lang="en-US" altLang="en-US" sz="2000" dirty="0" smtClean="0"/>
          </a:p>
          <a:p>
            <a:pPr algn="ctr" eaLnBrk="1" hangingPunct="1">
              <a:buFont typeface="Wingdings 2" panose="05020102010507070707" pitchFamily="18" charset="2"/>
              <a:buNone/>
            </a:pPr>
            <a:r>
              <a:rPr lang="en-US" altLang="en-US" sz="2400" b="1" dirty="0" smtClean="0">
                <a:solidFill>
                  <a:srgbClr val="FF0000"/>
                </a:solidFill>
                <a:latin typeface="Times New Roman" panose="02020603050405020304" pitchFamily="18" charset="0"/>
                <a:cs typeface="Times New Roman" panose="02020603050405020304" pitchFamily="18" charset="0"/>
              </a:rPr>
              <a:t>Please Ask Questions !</a:t>
            </a:r>
          </a:p>
          <a:p>
            <a:pPr algn="ctr" eaLnBrk="1" hangingPunct="1">
              <a:buFont typeface="Wingdings 2" panose="05020102010507070707" pitchFamily="18" charset="2"/>
              <a:buNone/>
            </a:pPr>
            <a:endParaRPr lang="en-US" altLang="en-US" sz="2000" b="1" dirty="0" smtClean="0">
              <a:solidFill>
                <a:srgbClr val="00B050"/>
              </a:solidFill>
              <a:latin typeface="Times New Roman" panose="02020603050405020304" pitchFamily="18" charset="0"/>
              <a:cs typeface="Times New Roman" panose="02020603050405020304" pitchFamily="18" charset="0"/>
            </a:endParaRPr>
          </a:p>
          <a:p>
            <a:pPr eaLnBrk="1" hangingPunct="1">
              <a:buFont typeface="Wingdings 2" panose="05020102010507070707" pitchFamily="18" charset="2"/>
              <a:buNone/>
            </a:pPr>
            <a:r>
              <a:rPr lang="en-US" altLang="en-US" sz="2000" b="1" dirty="0" smtClean="0">
                <a:solidFill>
                  <a:srgbClr val="00B050"/>
                </a:solidFill>
                <a:latin typeface="Times New Roman" panose="02020603050405020304" pitchFamily="18" charset="0"/>
                <a:cs typeface="Times New Roman" panose="02020603050405020304" pitchFamily="18" charset="0"/>
              </a:rPr>
              <a:t>				</a:t>
            </a:r>
            <a:r>
              <a:rPr lang="en-US" altLang="en-US" sz="2400" b="1" dirty="0" smtClean="0">
                <a:solidFill>
                  <a:srgbClr val="002060"/>
                </a:solidFill>
                <a:latin typeface="Times New Roman" panose="02020603050405020304" pitchFamily="18" charset="0"/>
                <a:cs typeface="Times New Roman" panose="02020603050405020304" pitchFamily="18" charset="0"/>
              </a:rPr>
              <a:t>Contact: Room No. 417</a:t>
            </a:r>
          </a:p>
          <a:p>
            <a:pPr eaLnBrk="1" hangingPunct="1">
              <a:buFont typeface="Wingdings 2" panose="05020102010507070707" pitchFamily="18" charset="2"/>
              <a:buNone/>
            </a:pPr>
            <a:r>
              <a:rPr lang="en-US" altLang="en-US" sz="2400" b="1" dirty="0" smtClean="0">
                <a:solidFill>
                  <a:srgbClr val="002060"/>
                </a:solidFill>
                <a:latin typeface="Times New Roman" panose="02020603050405020304" pitchFamily="18" charset="0"/>
                <a:cs typeface="Times New Roman" panose="02020603050405020304" pitchFamily="18" charset="0"/>
              </a:rPr>
              <a:t>				Mail: umashankar.singh@ishik.edu.iq</a:t>
            </a:r>
          </a:p>
          <a:p>
            <a:pPr eaLnBrk="1" hangingPunct="1">
              <a:buFont typeface="Wingdings 2" panose="05020102010507070707" pitchFamily="18" charset="2"/>
              <a:buNone/>
            </a:pPr>
            <a:r>
              <a:rPr lang="en-US" altLang="en-US" sz="2400" b="1" dirty="0" smtClean="0">
                <a:solidFill>
                  <a:srgbClr val="002060"/>
                </a:solidFill>
                <a:latin typeface="Times New Roman" panose="02020603050405020304" pitchFamily="18" charset="0"/>
                <a:cs typeface="Times New Roman" panose="02020603050405020304" pitchFamily="18" charset="0"/>
              </a:rPr>
              <a:t>                                              </a:t>
            </a:r>
            <a:r>
              <a:rPr lang="en-US" altLang="en-US" sz="2400" b="1" dirty="0" smtClean="0">
                <a:solidFill>
                  <a:srgbClr val="002060"/>
                </a:solidFill>
                <a:latin typeface="Times New Roman" panose="02020603050405020304" pitchFamily="18" charset="0"/>
                <a:cs typeface="Times New Roman" panose="02020603050405020304" pitchFamily="18" charset="0"/>
              </a:rPr>
              <a:t>umabrain@gmail.com</a:t>
            </a:r>
            <a:endParaRPr lang="en-US" altLang="en-US" sz="2400" b="1" dirty="0" smtClean="0">
              <a:solidFill>
                <a:srgbClr val="002060"/>
              </a:solidFill>
              <a:latin typeface="Times New Roman" panose="02020603050405020304" pitchFamily="18" charset="0"/>
              <a:cs typeface="Times New Roman" panose="02020603050405020304" pitchFamily="18" charset="0"/>
            </a:endParaRPr>
          </a:p>
          <a:p>
            <a:pPr algn="ctr" eaLnBrk="1" hangingPunct="1">
              <a:buFont typeface="Wingdings 2" panose="05020102010507070707" pitchFamily="18" charset="2"/>
              <a:buNone/>
            </a:pPr>
            <a:endParaRPr lang="en-US" altLang="en-US" sz="2000" b="1" dirty="0" smtClean="0">
              <a:solidFill>
                <a:srgbClr val="00B050"/>
              </a:solidFill>
              <a:latin typeface="Times New Roman" panose="02020603050405020304" pitchFamily="18" charset="0"/>
              <a:cs typeface="Times New Roman" panose="02020603050405020304" pitchFamily="18" charset="0"/>
            </a:endParaRPr>
          </a:p>
          <a:p>
            <a:pPr algn="ctr" eaLnBrk="1" hangingPunct="1">
              <a:buFont typeface="Wingdings 2" panose="05020102010507070707" pitchFamily="18" charset="2"/>
              <a:buNone/>
            </a:pPr>
            <a:r>
              <a:rPr lang="en-US" altLang="en-US" sz="6000" b="1" dirty="0" smtClean="0">
                <a:solidFill>
                  <a:srgbClr val="00B050"/>
                </a:solidFill>
                <a:latin typeface="Times New Roman" panose="02020603050405020304" pitchFamily="18" charset="0"/>
                <a:cs typeface="Times New Roman" panose="02020603050405020304" pitchFamily="18" charset="0"/>
              </a:rPr>
              <a:t>…….Thank You…….</a:t>
            </a:r>
          </a:p>
        </p:txBody>
      </p:sp>
      <p:sp>
        <p:nvSpPr>
          <p:cNvPr id="3" name="Date Placeholder 2"/>
          <p:cNvSpPr>
            <a:spLocks noGrp="1"/>
          </p:cNvSpPr>
          <p:nvPr>
            <p:ph type="dt" sz="quarter" idx="10"/>
          </p:nvPr>
        </p:nvSpPr>
        <p:spPr/>
        <p:txBody>
          <a:bodyPr/>
          <a:lstStyle/>
          <a:p>
            <a:pPr>
              <a:defRPr/>
            </a:pPr>
            <a:fld id="{AAE686E7-A80A-49F2-9E76-9C9BB5791237}" type="datetime1">
              <a:rPr lang="zh-TW" altLang="en-US" smtClean="0"/>
              <a:t>2018/7/10</a:t>
            </a:fld>
            <a:endParaRPr lang="en-US"/>
          </a:p>
        </p:txBody>
      </p:sp>
      <p:sp>
        <p:nvSpPr>
          <p:cNvPr id="9114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55EC086-FD29-4D25-8420-01F60F1062F0}" type="slidenum">
              <a:rPr lang="en-US" altLang="en-US" smtClean="0">
                <a:solidFill>
                  <a:srgbClr val="7B9899"/>
                </a:solidFill>
                <a:latin typeface="Georgia" panose="02040502050405020303" pitchFamily="18" charset="0"/>
              </a:rPr>
              <a:pPr/>
              <a:t>41</a:t>
            </a:fld>
            <a:endParaRPr lang="en-US" altLang="en-US" smtClean="0">
              <a:solidFill>
                <a:srgbClr val="7B9899"/>
              </a:solidFill>
              <a:latin typeface="Georgia" panose="02040502050405020303" pitchFamily="18" charset="0"/>
            </a:endParaRPr>
          </a:p>
        </p:txBody>
      </p:sp>
      <p:sp>
        <p:nvSpPr>
          <p:cNvPr id="2" name="Footer Placeholder 1"/>
          <p:cNvSpPr>
            <a:spLocks noGrp="1"/>
          </p:cNvSpPr>
          <p:nvPr>
            <p:ph type="ftr" sz="quarter" idx="11"/>
          </p:nvPr>
        </p:nvSpPr>
        <p:spPr/>
        <p:txBody>
          <a:bodyPr/>
          <a:lstStyle/>
          <a:p>
            <a:pPr>
              <a:defRPr/>
            </a:pPr>
            <a:r>
              <a:rPr lang="en-US" smtClean="0"/>
              <a:t>AMM WEEK 4</a:t>
            </a:r>
            <a:endParaRPr lang="en-US"/>
          </a:p>
        </p:txBody>
      </p:sp>
    </p:spTree>
    <p:extLst>
      <p:ext uri="{BB962C8B-B14F-4D97-AF65-F5344CB8AC3E}">
        <p14:creationId xmlns:p14="http://schemas.microsoft.com/office/powerpoint/2010/main" val="7821415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Model of Consumer Behavior</a:t>
            </a:r>
            <a:endParaRPr lang="zh-TW" altLang="en-US" dirty="0"/>
          </a:p>
        </p:txBody>
      </p:sp>
      <p:sp>
        <p:nvSpPr>
          <p:cNvPr id="3" name="內容版面配置區 2"/>
          <p:cNvSpPr>
            <a:spLocks noGrp="1"/>
          </p:cNvSpPr>
          <p:nvPr>
            <p:ph idx="1"/>
          </p:nvPr>
        </p:nvSpPr>
        <p:spPr/>
        <p:txBody>
          <a:bodyPr/>
          <a:lstStyle/>
          <a:p>
            <a:endParaRPr lang="zh-TW" altLang="en-US" dirty="0"/>
          </a:p>
        </p:txBody>
      </p:sp>
      <p:sp>
        <p:nvSpPr>
          <p:cNvPr id="6" name="AutoShape 6"/>
          <p:cNvSpPr>
            <a:spLocks noChangeArrowheads="1"/>
          </p:cNvSpPr>
          <p:nvPr/>
        </p:nvSpPr>
        <p:spPr bwMode="auto">
          <a:xfrm>
            <a:off x="467544" y="2780928"/>
            <a:ext cx="7488832" cy="2952328"/>
          </a:xfrm>
          <a:prstGeom prst="roundRect">
            <a:avLst>
              <a:gd name="adj" fmla="val 16667"/>
            </a:avLst>
          </a:prstGeom>
          <a:ln w="101600" cmpd="dbl">
            <a:headEnd/>
            <a:tailEnd/>
          </a:ln>
        </p:spPr>
        <p:style>
          <a:lnRef idx="2">
            <a:schemeClr val="accent6"/>
          </a:lnRef>
          <a:fillRef idx="1">
            <a:schemeClr val="lt1"/>
          </a:fillRef>
          <a:effectRef idx="0">
            <a:schemeClr val="accent6"/>
          </a:effectRef>
          <a:fontRef idx="minor">
            <a:schemeClr val="dk1"/>
          </a:fontRef>
        </p:style>
        <p:txBody>
          <a:bodyPr wrap="none" anchor="ctr">
            <a:flatTx/>
          </a:bodyPr>
          <a:lstStyle/>
          <a:p>
            <a:pPr algn="ctr" fontAlgn="auto">
              <a:spcBef>
                <a:spcPts val="0"/>
              </a:spcBef>
              <a:spcAft>
                <a:spcPts val="0"/>
              </a:spcAft>
              <a:defRPr/>
            </a:pPr>
            <a:r>
              <a:rPr lang="en-US" altLang="zh-TW" sz="2400" b="1" dirty="0" smtClean="0">
                <a:solidFill>
                  <a:srgbClr val="003399"/>
                </a:solidFill>
              </a:rPr>
              <a:t>Consumer Buyer Behavior</a:t>
            </a:r>
            <a:endParaRPr lang="en-US" altLang="zh-TW" sz="2200" u="sng" dirty="0">
              <a:latin typeface="微軟正黑體" pitchFamily="34" charset="-120"/>
            </a:endParaRPr>
          </a:p>
          <a:p>
            <a:pPr fontAlgn="auto">
              <a:spcBef>
                <a:spcPts val="0"/>
              </a:spcBef>
              <a:spcAft>
                <a:spcPts val="0"/>
              </a:spcAft>
              <a:defRPr/>
            </a:pPr>
            <a:r>
              <a:rPr lang="en-US" altLang="zh-TW" sz="2200" dirty="0">
                <a:solidFill>
                  <a:srgbClr val="000000"/>
                </a:solidFill>
              </a:rPr>
              <a:t>	</a:t>
            </a:r>
            <a:r>
              <a:rPr lang="en-US" altLang="zh-TW" sz="2200" b="1" dirty="0" smtClean="0">
                <a:solidFill>
                  <a:srgbClr val="000000"/>
                </a:solidFill>
              </a:rPr>
              <a:t>Consumer buyer behavior</a:t>
            </a:r>
            <a:r>
              <a:rPr lang="en-US" altLang="zh-TW" sz="2200" dirty="0" smtClean="0">
                <a:solidFill>
                  <a:srgbClr val="000000"/>
                </a:solidFill>
              </a:rPr>
              <a:t> refers to the buying</a:t>
            </a:r>
          </a:p>
          <a:p>
            <a:pPr fontAlgn="auto">
              <a:spcBef>
                <a:spcPts val="0"/>
              </a:spcBef>
              <a:spcAft>
                <a:spcPts val="0"/>
              </a:spcAft>
              <a:defRPr/>
            </a:pPr>
            <a:r>
              <a:rPr lang="en-US" altLang="zh-TW" sz="2200" dirty="0">
                <a:solidFill>
                  <a:srgbClr val="000000"/>
                </a:solidFill>
              </a:rPr>
              <a:t>b</a:t>
            </a:r>
            <a:r>
              <a:rPr kumimoji="0" lang="en-US" altLang="zh-TW" sz="2200" dirty="0" smtClean="0">
                <a:solidFill>
                  <a:srgbClr val="000000"/>
                </a:solidFill>
              </a:rPr>
              <a:t>ehavior of final consumers </a:t>
            </a:r>
            <a:r>
              <a:rPr kumimoji="0" lang="zh-TW" altLang="en-US" sz="2200" dirty="0" smtClean="0">
                <a:solidFill>
                  <a:srgbClr val="000000"/>
                </a:solidFill>
              </a:rPr>
              <a:t>─ </a:t>
            </a:r>
            <a:r>
              <a:rPr kumimoji="0" lang="en-US" altLang="zh-TW" sz="2200" dirty="0" smtClean="0">
                <a:solidFill>
                  <a:srgbClr val="000000"/>
                </a:solidFill>
              </a:rPr>
              <a:t>individuals and households</a:t>
            </a:r>
          </a:p>
          <a:p>
            <a:pPr fontAlgn="auto">
              <a:spcBef>
                <a:spcPts val="0"/>
              </a:spcBef>
              <a:spcAft>
                <a:spcPts val="0"/>
              </a:spcAft>
              <a:defRPr/>
            </a:pPr>
            <a:r>
              <a:rPr lang="en-US" altLang="zh-TW" sz="2200" dirty="0">
                <a:solidFill>
                  <a:srgbClr val="000000"/>
                </a:solidFill>
              </a:rPr>
              <a:t>t</a:t>
            </a:r>
            <a:r>
              <a:rPr lang="en-US" altLang="zh-TW" sz="2200" dirty="0" smtClean="0">
                <a:solidFill>
                  <a:srgbClr val="000000"/>
                </a:solidFill>
              </a:rPr>
              <a:t>hat buy goods and services for personal consumption. All of </a:t>
            </a:r>
          </a:p>
          <a:p>
            <a:pPr fontAlgn="auto">
              <a:spcBef>
                <a:spcPts val="0"/>
              </a:spcBef>
              <a:spcAft>
                <a:spcPts val="0"/>
              </a:spcAft>
              <a:defRPr/>
            </a:pPr>
            <a:r>
              <a:rPr lang="en-US" altLang="zh-TW" sz="2200" dirty="0">
                <a:solidFill>
                  <a:srgbClr val="000000"/>
                </a:solidFill>
              </a:rPr>
              <a:t>t</a:t>
            </a:r>
            <a:r>
              <a:rPr kumimoji="0" lang="en-US" altLang="zh-TW" sz="2200" dirty="0" smtClean="0">
                <a:solidFill>
                  <a:srgbClr val="000000"/>
                </a:solidFill>
              </a:rPr>
              <a:t>hese final consumers combine to make up the </a:t>
            </a:r>
            <a:r>
              <a:rPr kumimoji="0" lang="en-US" altLang="zh-TW" sz="2200" b="1" dirty="0" smtClean="0">
                <a:solidFill>
                  <a:srgbClr val="000000"/>
                </a:solidFill>
              </a:rPr>
              <a:t>consumer</a:t>
            </a:r>
          </a:p>
          <a:p>
            <a:pPr fontAlgn="auto">
              <a:spcBef>
                <a:spcPts val="0"/>
              </a:spcBef>
              <a:spcAft>
                <a:spcPts val="0"/>
              </a:spcAft>
              <a:defRPr/>
            </a:pPr>
            <a:r>
              <a:rPr lang="en-US" altLang="zh-TW" sz="2200" b="1" dirty="0">
                <a:solidFill>
                  <a:srgbClr val="000000"/>
                </a:solidFill>
              </a:rPr>
              <a:t>m</a:t>
            </a:r>
            <a:r>
              <a:rPr lang="en-US" altLang="zh-TW" sz="2200" b="1" dirty="0" smtClean="0">
                <a:solidFill>
                  <a:srgbClr val="000000"/>
                </a:solidFill>
              </a:rPr>
              <a:t>arket.</a:t>
            </a:r>
            <a:r>
              <a:rPr kumimoji="0" lang="en-US" altLang="zh-TW" sz="2200" b="1" dirty="0" smtClean="0">
                <a:solidFill>
                  <a:srgbClr val="000000"/>
                </a:solidFill>
              </a:rPr>
              <a:t> </a:t>
            </a:r>
            <a:endParaRPr kumimoji="0" lang="en-US" altLang="zh-TW" sz="2400" b="1" dirty="0">
              <a:solidFill>
                <a:srgbClr val="000000"/>
              </a:solidFill>
            </a:endParaRPr>
          </a:p>
        </p:txBody>
      </p:sp>
      <p:pic>
        <p:nvPicPr>
          <p:cNvPr id="1026" name="Picture 2" descr="http://www.eartheasy.com/blog/wp-content/uploads/2009/03/consum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348108"/>
            <a:ext cx="2667694" cy="2000771"/>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pPr>
              <a:defRPr/>
            </a:pPr>
            <a:fld id="{B4CF00ED-5BDF-4D62-81DB-BE61C648AEA5}" type="datetime1">
              <a:rPr lang="zh-TW" altLang="en-US" smtClean="0">
                <a:solidFill>
                  <a:srgbClr val="292934"/>
                </a:solidFill>
              </a:rPr>
              <a:t>2018/7/10</a:t>
            </a:fld>
            <a:endParaRPr lang="zh-TW" altLang="en-US">
              <a:solidFill>
                <a:srgbClr val="292934"/>
              </a:solidFill>
            </a:endParaRPr>
          </a:p>
        </p:txBody>
      </p:sp>
      <p:sp>
        <p:nvSpPr>
          <p:cNvPr id="5" name="Footer Placeholder 4"/>
          <p:cNvSpPr>
            <a:spLocks noGrp="1"/>
          </p:cNvSpPr>
          <p:nvPr>
            <p:ph type="ftr" sz="quarter" idx="11"/>
          </p:nvPr>
        </p:nvSpPr>
        <p:spPr/>
        <p:txBody>
          <a:bodyPr/>
          <a:lstStyle/>
          <a:p>
            <a:pPr>
              <a:defRPr/>
            </a:pPr>
            <a:r>
              <a:rPr lang="en-US" altLang="zh-TW" smtClean="0">
                <a:solidFill>
                  <a:srgbClr val="292934"/>
                </a:solidFill>
              </a:rPr>
              <a:t>AMM WEEK 4</a:t>
            </a:r>
            <a:endParaRPr lang="zh-TW" altLang="en-US">
              <a:solidFill>
                <a:srgbClr val="292934"/>
              </a:solidFill>
            </a:endParaRPr>
          </a:p>
        </p:txBody>
      </p:sp>
      <p:sp>
        <p:nvSpPr>
          <p:cNvPr id="7" name="Slide Number Placeholder 6"/>
          <p:cNvSpPr>
            <a:spLocks noGrp="1"/>
          </p:cNvSpPr>
          <p:nvPr>
            <p:ph type="sldNum" sz="quarter" idx="12"/>
          </p:nvPr>
        </p:nvSpPr>
        <p:spPr/>
        <p:txBody>
          <a:bodyPr/>
          <a:lstStyle/>
          <a:p>
            <a:pPr>
              <a:defRPr/>
            </a:pPr>
            <a:fld id="{F6C18152-A7AF-4353-A28B-5D4E07F4265E}" type="slidenum">
              <a:rPr lang="zh-TW" altLang="en-US" smtClean="0">
                <a:solidFill>
                  <a:srgbClr val="D2533C"/>
                </a:solidFill>
              </a:rPr>
              <a:pPr>
                <a:defRPr/>
              </a:pPr>
              <a:t>5</a:t>
            </a:fld>
            <a:endParaRPr lang="zh-TW" altLang="en-US">
              <a:solidFill>
                <a:srgbClr val="D2533C"/>
              </a:solidFill>
            </a:endParaRPr>
          </a:p>
        </p:txBody>
      </p:sp>
    </p:spTree>
    <p:extLst>
      <p:ext uri="{BB962C8B-B14F-4D97-AF65-F5344CB8AC3E}">
        <p14:creationId xmlns:p14="http://schemas.microsoft.com/office/powerpoint/2010/main" val="9056143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Model of Consumer Behavior</a:t>
            </a:r>
            <a:endParaRPr lang="zh-TW" altLang="en-US" dirty="0"/>
          </a:p>
        </p:txBody>
      </p:sp>
      <p:pic>
        <p:nvPicPr>
          <p:cNvPr id="4" name="內容版面配置區 3"/>
          <p:cNvPicPr>
            <a:picLocks noGrp="1" noChangeAspect="1"/>
          </p:cNvPicPr>
          <p:nvPr>
            <p:ph idx="1"/>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7481" r="1177" b="54382"/>
          <a:stretch/>
        </p:blipFill>
        <p:spPr>
          <a:xfrm>
            <a:off x="251520" y="2544684"/>
            <a:ext cx="8656953" cy="1604396"/>
          </a:xfrm>
        </p:spPr>
      </p:pic>
      <p:sp>
        <p:nvSpPr>
          <p:cNvPr id="5" name="向上箭號圖說文字 4"/>
          <p:cNvSpPr/>
          <p:nvPr/>
        </p:nvSpPr>
        <p:spPr>
          <a:xfrm>
            <a:off x="683568" y="4121370"/>
            <a:ext cx="7704856" cy="2708920"/>
          </a:xfrm>
          <a:prstGeom prst="upArrowCallout">
            <a:avLst/>
          </a:prstGeom>
          <a:gradFill flip="none" rotWithShape="1">
            <a:gsLst>
              <a:gs pos="0">
                <a:srgbClr val="33CCFF">
                  <a:tint val="66000"/>
                  <a:satMod val="160000"/>
                </a:srgbClr>
              </a:gs>
              <a:gs pos="50000">
                <a:srgbClr val="33CCFF">
                  <a:tint val="44500"/>
                  <a:satMod val="160000"/>
                </a:srgbClr>
              </a:gs>
              <a:gs pos="100000">
                <a:srgbClr val="33CCFF">
                  <a:tint val="23500"/>
                  <a:satMod val="160000"/>
                </a:srgbClr>
              </a:gs>
            </a:gsLst>
            <a:lin ang="10800000" scaled="1"/>
            <a:tileRect/>
          </a:gra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200" dirty="0" smtClean="0">
                <a:solidFill>
                  <a:srgbClr val="000000"/>
                </a:solidFill>
              </a:rPr>
              <a:t>We can measure the </a:t>
            </a:r>
            <a:r>
              <a:rPr lang="en-US" altLang="zh-TW" sz="2200" dirty="0" err="1" smtClean="0">
                <a:solidFill>
                  <a:srgbClr val="000000"/>
                </a:solidFill>
              </a:rPr>
              <a:t>whats</a:t>
            </a:r>
            <a:r>
              <a:rPr lang="en-US" altLang="zh-TW" sz="2200" dirty="0" smtClean="0">
                <a:solidFill>
                  <a:srgbClr val="000000"/>
                </a:solidFill>
              </a:rPr>
              <a:t>, </a:t>
            </a:r>
            <a:r>
              <a:rPr lang="en-US" altLang="zh-TW" sz="2200" dirty="0" err="1" smtClean="0">
                <a:solidFill>
                  <a:srgbClr val="000000"/>
                </a:solidFill>
              </a:rPr>
              <a:t>wheres</a:t>
            </a:r>
            <a:r>
              <a:rPr lang="en-US" altLang="zh-TW" sz="2200" dirty="0" smtClean="0">
                <a:solidFill>
                  <a:srgbClr val="000000"/>
                </a:solidFill>
              </a:rPr>
              <a:t>, and whens of consumer buying behavior. But it’s very difficult to “see” inside the consumer’s head and figure out the whys of buying behavior (that’s why we call black box). Marketers spend a lot of time and dollars trying to figure out what makes customers tick.</a:t>
            </a:r>
            <a:endParaRPr lang="zh-TW" altLang="en-US" sz="2200" dirty="0">
              <a:solidFill>
                <a:srgbClr val="000000"/>
              </a:solidFill>
            </a:endParaRPr>
          </a:p>
        </p:txBody>
      </p:sp>
      <p:pic>
        <p:nvPicPr>
          <p:cNvPr id="2054" name="Picture 6" descr="http://www.swlearning.com/web_resources/images/consum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7581" y="548680"/>
            <a:ext cx="2743740" cy="1894364"/>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pPr>
              <a:defRPr/>
            </a:pPr>
            <a:fld id="{844466C8-6D77-4B30-A19A-3378CC69D1A0}" type="datetime1">
              <a:rPr lang="zh-TW" altLang="en-US" smtClean="0">
                <a:solidFill>
                  <a:srgbClr val="292934"/>
                </a:solidFill>
              </a:rPr>
              <a:t>2018/7/10</a:t>
            </a:fld>
            <a:endParaRPr lang="zh-TW" altLang="en-US">
              <a:solidFill>
                <a:srgbClr val="292934"/>
              </a:solidFill>
            </a:endParaRPr>
          </a:p>
        </p:txBody>
      </p:sp>
      <p:sp>
        <p:nvSpPr>
          <p:cNvPr id="6" name="Footer Placeholder 5"/>
          <p:cNvSpPr>
            <a:spLocks noGrp="1"/>
          </p:cNvSpPr>
          <p:nvPr>
            <p:ph type="ftr" sz="quarter" idx="11"/>
          </p:nvPr>
        </p:nvSpPr>
        <p:spPr/>
        <p:txBody>
          <a:bodyPr/>
          <a:lstStyle/>
          <a:p>
            <a:pPr>
              <a:defRPr/>
            </a:pPr>
            <a:r>
              <a:rPr lang="en-US" altLang="zh-TW" smtClean="0">
                <a:solidFill>
                  <a:srgbClr val="292934"/>
                </a:solidFill>
              </a:rPr>
              <a:t>AMM WEEK 4</a:t>
            </a:r>
            <a:endParaRPr lang="zh-TW" altLang="en-US">
              <a:solidFill>
                <a:srgbClr val="292934"/>
              </a:solidFill>
            </a:endParaRPr>
          </a:p>
        </p:txBody>
      </p:sp>
      <p:sp>
        <p:nvSpPr>
          <p:cNvPr id="7" name="Slide Number Placeholder 6"/>
          <p:cNvSpPr>
            <a:spLocks noGrp="1"/>
          </p:cNvSpPr>
          <p:nvPr>
            <p:ph type="sldNum" sz="quarter" idx="12"/>
          </p:nvPr>
        </p:nvSpPr>
        <p:spPr/>
        <p:txBody>
          <a:bodyPr/>
          <a:lstStyle/>
          <a:p>
            <a:pPr>
              <a:defRPr/>
            </a:pPr>
            <a:fld id="{F6C18152-A7AF-4353-A28B-5D4E07F4265E}" type="slidenum">
              <a:rPr lang="zh-TW" altLang="en-US" smtClean="0">
                <a:solidFill>
                  <a:srgbClr val="D2533C"/>
                </a:solidFill>
              </a:rPr>
              <a:pPr>
                <a:defRPr/>
              </a:pPr>
              <a:t>6</a:t>
            </a:fld>
            <a:endParaRPr lang="zh-TW" altLang="en-US">
              <a:solidFill>
                <a:srgbClr val="D2533C"/>
              </a:solidFill>
            </a:endParaRPr>
          </a:p>
        </p:txBody>
      </p:sp>
    </p:spTree>
    <p:extLst>
      <p:ext uri="{BB962C8B-B14F-4D97-AF65-F5344CB8AC3E}">
        <p14:creationId xmlns:p14="http://schemas.microsoft.com/office/powerpoint/2010/main" val="1041514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52718"/>
            <a:ext cx="8363272" cy="972026"/>
          </a:xfrm>
        </p:spPr>
        <p:txBody>
          <a:bodyPr/>
          <a:lstStyle/>
          <a:p>
            <a:r>
              <a:rPr lang="en-US" altLang="zh-TW" dirty="0" smtClean="0"/>
              <a:t>Characteristics Affecting Consumer Behavior</a:t>
            </a:r>
            <a:endParaRPr lang="zh-TW" altLang="en-US" dirty="0"/>
          </a:p>
        </p:txBody>
      </p:sp>
      <p:pic>
        <p:nvPicPr>
          <p:cNvPr id="4" name="內容版面配置區 3"/>
          <p:cNvPicPr>
            <a:picLocks noGrp="1" noChangeAspect="1"/>
          </p:cNvPicPr>
          <p:nvPr>
            <p:ph idx="1"/>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b="8694"/>
          <a:stretch/>
        </p:blipFill>
        <p:spPr>
          <a:xfrm>
            <a:off x="251520" y="2276872"/>
            <a:ext cx="8712968" cy="3018284"/>
          </a:xfrm>
        </p:spPr>
      </p:pic>
      <p:pic>
        <p:nvPicPr>
          <p:cNvPr id="3074" name="Picture 2" descr="https://encrypted-tbn3.gstatic.com/images?q=tbn:ANd9GcQZZXWvJm85ZbFkZpV09wkGnLQ85xdC3XVFV_bYx1CV2D5aNzcs4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200" y="5157192"/>
            <a:ext cx="2394775" cy="1628800"/>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pPr>
              <a:defRPr/>
            </a:pPr>
            <a:fld id="{E7022FC2-0C19-4179-9180-0DA8F2CEF205}" type="datetime1">
              <a:rPr lang="zh-TW" altLang="en-US" smtClean="0">
                <a:solidFill>
                  <a:srgbClr val="292934"/>
                </a:solidFill>
              </a:rPr>
              <a:t>2018/7/10</a:t>
            </a:fld>
            <a:endParaRPr lang="zh-TW" altLang="en-US">
              <a:solidFill>
                <a:srgbClr val="292934"/>
              </a:solidFill>
            </a:endParaRPr>
          </a:p>
        </p:txBody>
      </p:sp>
      <p:sp>
        <p:nvSpPr>
          <p:cNvPr id="5" name="Footer Placeholder 4"/>
          <p:cNvSpPr>
            <a:spLocks noGrp="1"/>
          </p:cNvSpPr>
          <p:nvPr>
            <p:ph type="ftr" sz="quarter" idx="11"/>
          </p:nvPr>
        </p:nvSpPr>
        <p:spPr/>
        <p:txBody>
          <a:bodyPr/>
          <a:lstStyle/>
          <a:p>
            <a:pPr>
              <a:defRPr/>
            </a:pPr>
            <a:r>
              <a:rPr lang="en-US" altLang="zh-TW" smtClean="0">
                <a:solidFill>
                  <a:srgbClr val="292934"/>
                </a:solidFill>
              </a:rPr>
              <a:t>AMM WEEK 4</a:t>
            </a:r>
            <a:endParaRPr lang="zh-TW" altLang="en-US">
              <a:solidFill>
                <a:srgbClr val="292934"/>
              </a:solidFill>
            </a:endParaRPr>
          </a:p>
        </p:txBody>
      </p:sp>
      <p:sp>
        <p:nvSpPr>
          <p:cNvPr id="6" name="Slide Number Placeholder 5"/>
          <p:cNvSpPr>
            <a:spLocks noGrp="1"/>
          </p:cNvSpPr>
          <p:nvPr>
            <p:ph type="sldNum" sz="quarter" idx="12"/>
          </p:nvPr>
        </p:nvSpPr>
        <p:spPr/>
        <p:txBody>
          <a:bodyPr/>
          <a:lstStyle/>
          <a:p>
            <a:pPr>
              <a:defRPr/>
            </a:pPr>
            <a:fld id="{F6C18152-A7AF-4353-A28B-5D4E07F4265E}" type="slidenum">
              <a:rPr lang="zh-TW" altLang="en-US" smtClean="0">
                <a:solidFill>
                  <a:srgbClr val="D2533C"/>
                </a:solidFill>
              </a:rPr>
              <a:pPr>
                <a:defRPr/>
              </a:pPr>
              <a:t>7</a:t>
            </a:fld>
            <a:endParaRPr lang="zh-TW" altLang="en-US">
              <a:solidFill>
                <a:srgbClr val="D2533C"/>
              </a:solidFill>
            </a:endParaRPr>
          </a:p>
        </p:txBody>
      </p:sp>
    </p:spTree>
    <p:extLst>
      <p:ext uri="{BB962C8B-B14F-4D97-AF65-F5344CB8AC3E}">
        <p14:creationId xmlns:p14="http://schemas.microsoft.com/office/powerpoint/2010/main" val="1161743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solidFill>
                  <a:srgbClr val="00CC00"/>
                </a:solidFill>
              </a:rPr>
              <a:t>Cultural Factors</a:t>
            </a:r>
            <a:endParaRPr lang="zh-TW" altLang="en-US" dirty="0">
              <a:solidFill>
                <a:srgbClr val="00CC00"/>
              </a:solidFill>
            </a:endParaRPr>
          </a:p>
        </p:txBody>
      </p:sp>
      <p:sp>
        <p:nvSpPr>
          <p:cNvPr id="5" name="內容版面配置區 4"/>
          <p:cNvSpPr>
            <a:spLocks noGrp="1"/>
          </p:cNvSpPr>
          <p:nvPr>
            <p:ph idx="1"/>
          </p:nvPr>
        </p:nvSpPr>
        <p:spPr/>
        <p:txBody>
          <a:bodyPr/>
          <a:lstStyle/>
          <a:p>
            <a:endParaRPr lang="zh-TW" altLang="en-US"/>
          </a:p>
        </p:txBody>
      </p:sp>
      <p:sp>
        <p:nvSpPr>
          <p:cNvPr id="6" name="橢圓 5"/>
          <p:cNvSpPr/>
          <p:nvPr/>
        </p:nvSpPr>
        <p:spPr>
          <a:xfrm>
            <a:off x="3059832" y="972339"/>
            <a:ext cx="2160240" cy="2016224"/>
          </a:xfrm>
          <a:prstGeom prst="ellipse">
            <a:avLst/>
          </a:prstGeom>
          <a:solidFill>
            <a:srgbClr val="CCCCFF"/>
          </a:solidFill>
          <a:ln>
            <a:noFill/>
          </a:ln>
          <a:effectLst>
            <a:outerShdw blurRad="44450" dist="27940" dir="5400000" algn="ctr">
              <a:srgbClr val="000000">
                <a:alpha val="32000"/>
              </a:srgbClr>
            </a:outerShdw>
          </a:effectLst>
          <a:scene3d>
            <a:camera prst="orthographicFront">
              <a:rot lat="0" lon="0" rev="0"/>
            </a:camera>
            <a:lightRig rig="balanced" dir="l">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anchor="ctr"/>
          <a:lstStyle/>
          <a:p>
            <a:pPr algn="ctr"/>
            <a:r>
              <a:rPr lang="en-US" altLang="zh-TW" sz="2400" b="1" dirty="0" smtClean="0">
                <a:solidFill>
                  <a:schemeClr val="tx1"/>
                </a:solidFill>
              </a:rPr>
              <a:t>Culture Factors</a:t>
            </a:r>
            <a:endParaRPr lang="zh-TW" altLang="en-US" sz="2400" b="1" dirty="0">
              <a:solidFill>
                <a:schemeClr val="tx1"/>
              </a:solidFill>
            </a:endParaRPr>
          </a:p>
        </p:txBody>
      </p:sp>
      <p:sp>
        <p:nvSpPr>
          <p:cNvPr id="7" name="橢圓 6"/>
          <p:cNvSpPr/>
          <p:nvPr/>
        </p:nvSpPr>
        <p:spPr>
          <a:xfrm>
            <a:off x="467544" y="4077072"/>
            <a:ext cx="2160240" cy="2016224"/>
          </a:xfrm>
          <a:prstGeom prst="ellipse">
            <a:avLst/>
          </a:prstGeom>
          <a:solidFill>
            <a:srgbClr val="CCFF99"/>
          </a:solidFill>
          <a:ln>
            <a:noFill/>
          </a:ln>
          <a:effectLst>
            <a:outerShdw blurRad="44450" dist="27940" dir="5400000" algn="ctr">
              <a:srgbClr val="000000">
                <a:alpha val="32000"/>
              </a:srgbClr>
            </a:outerShdw>
          </a:effectLst>
          <a:scene3d>
            <a:camera prst="orthographicFront">
              <a:rot lat="0" lon="0" rev="0"/>
            </a:camera>
            <a:lightRig rig="balanced" dir="l">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anchor="ctr"/>
          <a:lstStyle/>
          <a:p>
            <a:pPr algn="ctr"/>
            <a:r>
              <a:rPr lang="en-US" altLang="zh-TW" sz="2400" b="1" dirty="0">
                <a:solidFill>
                  <a:schemeClr val="tx1"/>
                </a:solidFill>
              </a:rPr>
              <a:t>C</a:t>
            </a:r>
            <a:r>
              <a:rPr lang="en-US" altLang="zh-TW" sz="2400" b="1" dirty="0" smtClean="0">
                <a:solidFill>
                  <a:schemeClr val="tx1"/>
                </a:solidFill>
              </a:rPr>
              <a:t>ulture</a:t>
            </a:r>
            <a:endParaRPr lang="zh-TW" altLang="en-US" sz="2400" b="1" dirty="0">
              <a:solidFill>
                <a:schemeClr val="tx1"/>
              </a:solidFill>
            </a:endParaRPr>
          </a:p>
        </p:txBody>
      </p:sp>
      <p:sp>
        <p:nvSpPr>
          <p:cNvPr id="8" name="橢圓 7"/>
          <p:cNvSpPr/>
          <p:nvPr/>
        </p:nvSpPr>
        <p:spPr>
          <a:xfrm>
            <a:off x="3059832" y="4149080"/>
            <a:ext cx="2160240" cy="2016224"/>
          </a:xfrm>
          <a:prstGeom prst="ellipse">
            <a:avLst/>
          </a:prstGeom>
          <a:solidFill>
            <a:srgbClr val="CCFF99"/>
          </a:solidFill>
          <a:ln>
            <a:noFill/>
          </a:ln>
          <a:effectLst>
            <a:outerShdw blurRad="44450" dist="27940" dir="5400000" algn="ctr">
              <a:srgbClr val="000000">
                <a:alpha val="32000"/>
              </a:srgbClr>
            </a:outerShdw>
          </a:effectLst>
          <a:scene3d>
            <a:camera prst="orthographicFront">
              <a:rot lat="0" lon="0" rev="0"/>
            </a:camera>
            <a:lightRig rig="balanced" dir="l">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anchor="ctr"/>
          <a:lstStyle/>
          <a:p>
            <a:pPr algn="ctr"/>
            <a:r>
              <a:rPr lang="en-US" altLang="zh-TW" sz="2200" b="1" dirty="0" smtClean="0">
                <a:solidFill>
                  <a:schemeClr val="tx1"/>
                </a:solidFill>
              </a:rPr>
              <a:t>Subculture</a:t>
            </a:r>
            <a:endParaRPr lang="zh-TW" altLang="en-US" sz="2200" b="1" dirty="0">
              <a:solidFill>
                <a:schemeClr val="tx1"/>
              </a:solidFill>
            </a:endParaRPr>
          </a:p>
        </p:txBody>
      </p:sp>
      <p:sp>
        <p:nvSpPr>
          <p:cNvPr id="9" name="橢圓 8"/>
          <p:cNvSpPr/>
          <p:nvPr/>
        </p:nvSpPr>
        <p:spPr>
          <a:xfrm>
            <a:off x="5447218" y="4107515"/>
            <a:ext cx="2160240" cy="2016224"/>
          </a:xfrm>
          <a:prstGeom prst="ellipse">
            <a:avLst/>
          </a:prstGeom>
          <a:solidFill>
            <a:srgbClr val="CCFF99"/>
          </a:solidFill>
          <a:ln>
            <a:noFill/>
          </a:ln>
          <a:effectLst>
            <a:outerShdw blurRad="44450" dist="27940" dir="5400000" algn="ctr">
              <a:srgbClr val="000000">
                <a:alpha val="32000"/>
              </a:srgbClr>
            </a:outerShdw>
          </a:effectLst>
          <a:scene3d>
            <a:camera prst="orthographicFront">
              <a:rot lat="0" lon="0" rev="0"/>
            </a:camera>
            <a:lightRig rig="balanced" dir="l">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anchor="ctr"/>
          <a:lstStyle/>
          <a:p>
            <a:pPr algn="ctr"/>
            <a:r>
              <a:rPr lang="en-US" altLang="zh-TW" sz="2400" b="1" dirty="0" smtClean="0">
                <a:solidFill>
                  <a:schemeClr val="tx1"/>
                </a:solidFill>
              </a:rPr>
              <a:t>Social</a:t>
            </a:r>
          </a:p>
          <a:p>
            <a:pPr algn="ctr"/>
            <a:r>
              <a:rPr lang="en-US" altLang="zh-TW" sz="2400" b="1" dirty="0" smtClean="0">
                <a:solidFill>
                  <a:schemeClr val="tx1"/>
                </a:solidFill>
              </a:rPr>
              <a:t>Class</a:t>
            </a:r>
            <a:endParaRPr lang="zh-TW" altLang="en-US" sz="2400" b="1" dirty="0">
              <a:solidFill>
                <a:schemeClr val="tx1"/>
              </a:solidFill>
            </a:endParaRPr>
          </a:p>
        </p:txBody>
      </p:sp>
      <p:sp>
        <p:nvSpPr>
          <p:cNvPr id="10" name="向下箭號 9"/>
          <p:cNvSpPr/>
          <p:nvPr/>
        </p:nvSpPr>
        <p:spPr>
          <a:xfrm>
            <a:off x="3738347" y="3151900"/>
            <a:ext cx="803210" cy="1008112"/>
          </a:xfrm>
          <a:prstGeom prst="downArrow">
            <a:avLst/>
          </a:prstGeom>
          <a:gradFill flip="none" rotWithShape="1">
            <a:gsLst>
              <a:gs pos="0">
                <a:srgbClr val="00FFFF">
                  <a:shade val="30000"/>
                  <a:satMod val="115000"/>
                </a:srgbClr>
              </a:gs>
              <a:gs pos="50000">
                <a:srgbClr val="00FFFF">
                  <a:shade val="67500"/>
                  <a:satMod val="115000"/>
                </a:srgbClr>
              </a:gs>
              <a:gs pos="100000">
                <a:srgbClr val="00FFFF">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向下箭號 10"/>
          <p:cNvSpPr/>
          <p:nvPr/>
        </p:nvSpPr>
        <p:spPr>
          <a:xfrm rot="2340000">
            <a:off x="2483768" y="2996952"/>
            <a:ext cx="803210" cy="1008112"/>
          </a:xfrm>
          <a:prstGeom prst="downArrow">
            <a:avLst/>
          </a:prstGeom>
          <a:gradFill flip="none" rotWithShape="1">
            <a:gsLst>
              <a:gs pos="0">
                <a:srgbClr val="00FFFF">
                  <a:shade val="30000"/>
                  <a:satMod val="115000"/>
                </a:srgbClr>
              </a:gs>
              <a:gs pos="50000">
                <a:srgbClr val="00FFFF">
                  <a:shade val="67500"/>
                  <a:satMod val="115000"/>
                </a:srgbClr>
              </a:gs>
              <a:gs pos="100000">
                <a:srgbClr val="00FFFF">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向下箭號 11"/>
          <p:cNvSpPr/>
          <p:nvPr/>
        </p:nvSpPr>
        <p:spPr>
          <a:xfrm rot="-1980000">
            <a:off x="5350233" y="3066227"/>
            <a:ext cx="803210" cy="1008112"/>
          </a:xfrm>
          <a:prstGeom prst="downArrow">
            <a:avLst/>
          </a:prstGeom>
          <a:gradFill flip="none" rotWithShape="1">
            <a:gsLst>
              <a:gs pos="0">
                <a:srgbClr val="00FFFF">
                  <a:shade val="30000"/>
                  <a:satMod val="115000"/>
                </a:srgbClr>
              </a:gs>
              <a:gs pos="50000">
                <a:srgbClr val="00FFFF">
                  <a:shade val="67500"/>
                  <a:satMod val="115000"/>
                </a:srgbClr>
              </a:gs>
              <a:gs pos="100000">
                <a:srgbClr val="00FFFF">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4098" name="Picture 2" descr="http://qeemcyl.com/uploads/3.bp.blogspot.com*_Z8eEdGYiGxA*S9OhelojVJI*AAAAAAAAAAM*r_QJ6PXP5YU*s1600*06-Dec-2007_11-38-18_CultureGalore0400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4807" y="188640"/>
            <a:ext cx="3545126" cy="2374726"/>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pPr>
              <a:defRPr/>
            </a:pPr>
            <a:fld id="{20757714-C2F2-415E-A555-C3673F1C6119}" type="datetime1">
              <a:rPr lang="zh-TW" altLang="en-US" smtClean="0">
                <a:solidFill>
                  <a:srgbClr val="292934"/>
                </a:solidFill>
              </a:rPr>
              <a:t>2018/7/10</a:t>
            </a:fld>
            <a:endParaRPr lang="zh-TW" altLang="en-US">
              <a:solidFill>
                <a:srgbClr val="292934"/>
              </a:solidFill>
            </a:endParaRPr>
          </a:p>
        </p:txBody>
      </p:sp>
      <p:sp>
        <p:nvSpPr>
          <p:cNvPr id="4" name="Footer Placeholder 3"/>
          <p:cNvSpPr>
            <a:spLocks noGrp="1"/>
          </p:cNvSpPr>
          <p:nvPr>
            <p:ph type="ftr" sz="quarter" idx="11"/>
          </p:nvPr>
        </p:nvSpPr>
        <p:spPr/>
        <p:txBody>
          <a:bodyPr/>
          <a:lstStyle/>
          <a:p>
            <a:pPr>
              <a:defRPr/>
            </a:pPr>
            <a:r>
              <a:rPr lang="en-US" altLang="zh-TW" smtClean="0">
                <a:solidFill>
                  <a:srgbClr val="292934"/>
                </a:solidFill>
              </a:rPr>
              <a:t>AMM WEEK 4</a:t>
            </a:r>
            <a:endParaRPr lang="zh-TW" altLang="en-US">
              <a:solidFill>
                <a:srgbClr val="292934"/>
              </a:solidFill>
            </a:endParaRPr>
          </a:p>
        </p:txBody>
      </p:sp>
      <p:sp>
        <p:nvSpPr>
          <p:cNvPr id="13" name="Slide Number Placeholder 12"/>
          <p:cNvSpPr>
            <a:spLocks noGrp="1"/>
          </p:cNvSpPr>
          <p:nvPr>
            <p:ph type="sldNum" sz="quarter" idx="12"/>
          </p:nvPr>
        </p:nvSpPr>
        <p:spPr/>
        <p:txBody>
          <a:bodyPr/>
          <a:lstStyle/>
          <a:p>
            <a:pPr>
              <a:defRPr/>
            </a:pPr>
            <a:fld id="{F6C18152-A7AF-4353-A28B-5D4E07F4265E}" type="slidenum">
              <a:rPr lang="zh-TW" altLang="en-US" smtClean="0">
                <a:solidFill>
                  <a:srgbClr val="D2533C"/>
                </a:solidFill>
              </a:rPr>
              <a:pPr>
                <a:defRPr/>
              </a:pPr>
              <a:t>8</a:t>
            </a:fld>
            <a:endParaRPr lang="zh-TW" altLang="en-US">
              <a:solidFill>
                <a:srgbClr val="D2533C"/>
              </a:solidFill>
            </a:endParaRPr>
          </a:p>
        </p:txBody>
      </p:sp>
    </p:spTree>
    <p:extLst>
      <p:ext uri="{BB962C8B-B14F-4D97-AF65-F5344CB8AC3E}">
        <p14:creationId xmlns:p14="http://schemas.microsoft.com/office/powerpoint/2010/main" val="25441391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solidFill>
                  <a:srgbClr val="000000"/>
                </a:solidFill>
              </a:rPr>
              <a:t>Culture</a:t>
            </a:r>
            <a:endParaRPr lang="zh-TW" altLang="en-US" dirty="0">
              <a:solidFill>
                <a:srgbClr val="000000"/>
              </a:solidFill>
            </a:endParaRPr>
          </a:p>
        </p:txBody>
      </p:sp>
      <p:sp>
        <p:nvSpPr>
          <p:cNvPr id="3" name="內容版面配置區 2"/>
          <p:cNvSpPr>
            <a:spLocks noGrp="1"/>
          </p:cNvSpPr>
          <p:nvPr>
            <p:ph idx="1"/>
          </p:nvPr>
        </p:nvSpPr>
        <p:spPr/>
        <p:txBody>
          <a:bodyPr/>
          <a:lstStyle/>
          <a:p>
            <a:endParaRPr lang="zh-TW" altLang="en-US" dirty="0"/>
          </a:p>
        </p:txBody>
      </p:sp>
      <p:pic>
        <p:nvPicPr>
          <p:cNvPr id="5122" name="Picture 2" descr="http://itsmorefuninthephilippines.com/wp-content/uploads/2012/09/Activities_culture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673" y="3500845"/>
            <a:ext cx="8604448" cy="3226668"/>
          </a:xfrm>
          <a:prstGeom prst="rect">
            <a:avLst/>
          </a:prstGeom>
          <a:noFill/>
          <a:extLst>
            <a:ext uri="{909E8E84-426E-40DD-AFC4-6F175D3DCCD1}">
              <a14:hiddenFill xmlns:a14="http://schemas.microsoft.com/office/drawing/2010/main">
                <a:solidFill>
                  <a:srgbClr val="FFFFFF"/>
                </a:solidFill>
              </a14:hiddenFill>
            </a:ext>
          </a:extLst>
        </p:spPr>
      </p:pic>
      <p:sp>
        <p:nvSpPr>
          <p:cNvPr id="4" name="文字方塊 3"/>
          <p:cNvSpPr txBox="1"/>
          <p:nvPr/>
        </p:nvSpPr>
        <p:spPr>
          <a:xfrm>
            <a:off x="357059" y="1412775"/>
            <a:ext cx="8275727" cy="1384995"/>
          </a:xfrm>
          <a:prstGeom prst="rect">
            <a:avLst/>
          </a:prstGeom>
          <a:solidFill>
            <a:srgbClr val="00FFFF"/>
          </a:solidFill>
          <a:ln w="25400">
            <a:solidFill>
              <a:srgbClr val="0070C0"/>
            </a:solidFill>
          </a:ln>
        </p:spPr>
        <p:txBody>
          <a:bodyPr wrap="none" rtlCol="0">
            <a:spAutoFit/>
          </a:bodyPr>
          <a:lstStyle/>
          <a:p>
            <a:pPr marL="457200" indent="-457200">
              <a:buClr>
                <a:schemeClr val="tx2"/>
              </a:buClr>
              <a:buFont typeface="Wingdings" pitchFamily="2" charset="2"/>
              <a:buChar char="l"/>
            </a:pPr>
            <a:r>
              <a:rPr lang="en-US" altLang="zh-TW" sz="2800" dirty="0" smtClean="0"/>
              <a:t>Every group or society has a culture, and cultural </a:t>
            </a:r>
          </a:p>
          <a:p>
            <a:r>
              <a:rPr lang="en-US" altLang="zh-TW" sz="2800" dirty="0" smtClean="0"/>
              <a:t>     influences on buying behavior may vary greatly </a:t>
            </a:r>
          </a:p>
          <a:p>
            <a:r>
              <a:rPr lang="en-US" altLang="zh-TW" sz="2800" dirty="0" smtClean="0"/>
              <a:t>     from both country to county and country to country. </a:t>
            </a:r>
            <a:endParaRPr lang="zh-TW" altLang="en-US" sz="2800" dirty="0"/>
          </a:p>
        </p:txBody>
      </p:sp>
      <p:sp>
        <p:nvSpPr>
          <p:cNvPr id="5" name="文字方塊 4"/>
          <p:cNvSpPr txBox="1"/>
          <p:nvPr/>
        </p:nvSpPr>
        <p:spPr>
          <a:xfrm>
            <a:off x="611560" y="1440097"/>
            <a:ext cx="8177239" cy="954107"/>
          </a:xfrm>
          <a:prstGeom prst="rect">
            <a:avLst/>
          </a:prstGeom>
          <a:solidFill>
            <a:srgbClr val="00FFFF"/>
          </a:solidFill>
          <a:ln w="25400">
            <a:solidFill>
              <a:srgbClr val="0070C0"/>
            </a:solidFill>
          </a:ln>
        </p:spPr>
        <p:txBody>
          <a:bodyPr wrap="none" rtlCol="0">
            <a:spAutoFit/>
          </a:bodyPr>
          <a:lstStyle>
            <a:defPPr>
              <a:defRPr lang="zh-TW"/>
            </a:defPPr>
            <a:lvl1pPr marL="457200" indent="-457200">
              <a:buClr>
                <a:schemeClr val="tx2"/>
              </a:buClr>
              <a:buFont typeface="Wingdings" pitchFamily="2" charset="2"/>
              <a:buChar char="l"/>
              <a:defRPr sz="2800"/>
            </a:lvl1pPr>
          </a:lstStyle>
          <a:p>
            <a:r>
              <a:rPr lang="en-US" altLang="zh-TW" dirty="0"/>
              <a:t>Marketers are always trying to spot cultural shifts </a:t>
            </a:r>
            <a:r>
              <a:rPr lang="en-US" altLang="zh-TW" dirty="0" smtClean="0"/>
              <a:t>so</a:t>
            </a:r>
          </a:p>
          <a:p>
            <a:pPr marL="0" indent="0">
              <a:buNone/>
            </a:pPr>
            <a:r>
              <a:rPr lang="en-US" altLang="zh-TW" dirty="0"/>
              <a:t> </a:t>
            </a:r>
            <a:r>
              <a:rPr lang="en-US" altLang="zh-TW" dirty="0" smtClean="0"/>
              <a:t>    as </a:t>
            </a:r>
            <a:r>
              <a:rPr lang="en-US" altLang="zh-TW" dirty="0"/>
              <a:t>to discover new products that might be wanted.</a:t>
            </a:r>
            <a:endParaRPr lang="zh-TW" altLang="en-US" dirty="0"/>
          </a:p>
        </p:txBody>
      </p:sp>
      <p:sp>
        <p:nvSpPr>
          <p:cNvPr id="8" name="文字方塊 7"/>
          <p:cNvSpPr txBox="1"/>
          <p:nvPr/>
        </p:nvSpPr>
        <p:spPr>
          <a:xfrm>
            <a:off x="460178" y="1385066"/>
            <a:ext cx="8313494" cy="1384995"/>
          </a:xfrm>
          <a:prstGeom prst="rect">
            <a:avLst/>
          </a:prstGeom>
          <a:solidFill>
            <a:srgbClr val="00FFFF"/>
          </a:solidFill>
          <a:ln w="25400">
            <a:solidFill>
              <a:srgbClr val="0070C0"/>
            </a:solidFill>
          </a:ln>
        </p:spPr>
        <p:txBody>
          <a:bodyPr wrap="none" rtlCol="0">
            <a:spAutoFit/>
          </a:bodyPr>
          <a:lstStyle/>
          <a:p>
            <a:pPr marL="457200" indent="-457200">
              <a:buClr>
                <a:schemeClr val="tx2"/>
              </a:buClr>
              <a:buFont typeface="Wingdings" pitchFamily="2" charset="2"/>
              <a:buChar char="l"/>
            </a:pPr>
            <a:r>
              <a:rPr lang="en-US" altLang="zh-TW" sz="2800" dirty="0" smtClean="0"/>
              <a:t>Culture is the set of basic values, perceptions, wants, </a:t>
            </a:r>
          </a:p>
          <a:p>
            <a:pPr>
              <a:buClr>
                <a:schemeClr val="tx2"/>
              </a:buClr>
            </a:pPr>
            <a:r>
              <a:rPr lang="en-US" altLang="zh-TW" sz="2800" dirty="0" smtClean="0"/>
              <a:t>     and behaviors learned by a member of society from </a:t>
            </a:r>
          </a:p>
          <a:p>
            <a:pPr>
              <a:buClr>
                <a:schemeClr val="tx2"/>
              </a:buClr>
            </a:pPr>
            <a:r>
              <a:rPr lang="en-US" altLang="zh-TW" sz="2800" dirty="0" smtClean="0"/>
              <a:t>     family and other important institutions.</a:t>
            </a:r>
          </a:p>
        </p:txBody>
      </p:sp>
      <p:sp>
        <p:nvSpPr>
          <p:cNvPr id="6" name="Date Placeholder 5"/>
          <p:cNvSpPr>
            <a:spLocks noGrp="1"/>
          </p:cNvSpPr>
          <p:nvPr>
            <p:ph type="dt" sz="half" idx="10"/>
          </p:nvPr>
        </p:nvSpPr>
        <p:spPr/>
        <p:txBody>
          <a:bodyPr/>
          <a:lstStyle/>
          <a:p>
            <a:pPr>
              <a:defRPr/>
            </a:pPr>
            <a:fld id="{79014773-9CDE-42AC-A980-E0091D81D946}" type="datetime1">
              <a:rPr lang="zh-TW" altLang="en-US" smtClean="0">
                <a:solidFill>
                  <a:srgbClr val="292934"/>
                </a:solidFill>
              </a:rPr>
              <a:t>2018/7/10</a:t>
            </a:fld>
            <a:endParaRPr lang="zh-TW" altLang="en-US">
              <a:solidFill>
                <a:srgbClr val="292934"/>
              </a:solidFill>
            </a:endParaRPr>
          </a:p>
        </p:txBody>
      </p:sp>
      <p:sp>
        <p:nvSpPr>
          <p:cNvPr id="7" name="Footer Placeholder 6"/>
          <p:cNvSpPr>
            <a:spLocks noGrp="1"/>
          </p:cNvSpPr>
          <p:nvPr>
            <p:ph type="ftr" sz="quarter" idx="11"/>
          </p:nvPr>
        </p:nvSpPr>
        <p:spPr/>
        <p:txBody>
          <a:bodyPr/>
          <a:lstStyle/>
          <a:p>
            <a:pPr>
              <a:defRPr/>
            </a:pPr>
            <a:r>
              <a:rPr lang="en-US" altLang="zh-TW" smtClean="0">
                <a:solidFill>
                  <a:srgbClr val="292934"/>
                </a:solidFill>
              </a:rPr>
              <a:t>AMM WEEK 4</a:t>
            </a:r>
            <a:endParaRPr lang="zh-TW" altLang="en-US">
              <a:solidFill>
                <a:srgbClr val="292934"/>
              </a:solidFill>
            </a:endParaRPr>
          </a:p>
        </p:txBody>
      </p:sp>
      <p:sp>
        <p:nvSpPr>
          <p:cNvPr id="9" name="Slide Number Placeholder 8"/>
          <p:cNvSpPr>
            <a:spLocks noGrp="1"/>
          </p:cNvSpPr>
          <p:nvPr>
            <p:ph type="sldNum" sz="quarter" idx="12"/>
          </p:nvPr>
        </p:nvSpPr>
        <p:spPr/>
        <p:txBody>
          <a:bodyPr/>
          <a:lstStyle/>
          <a:p>
            <a:pPr>
              <a:defRPr/>
            </a:pPr>
            <a:fld id="{F6C18152-A7AF-4353-A28B-5D4E07F4265E}" type="slidenum">
              <a:rPr lang="zh-TW" altLang="en-US" smtClean="0">
                <a:solidFill>
                  <a:srgbClr val="D2533C"/>
                </a:solidFill>
              </a:rPr>
              <a:pPr>
                <a:defRPr/>
              </a:pPr>
              <a:t>9</a:t>
            </a:fld>
            <a:endParaRPr lang="zh-TW" altLang="en-US">
              <a:solidFill>
                <a:srgbClr val="D2533C"/>
              </a:solidFill>
            </a:endParaRPr>
          </a:p>
        </p:txBody>
      </p:sp>
    </p:spTree>
    <p:extLst>
      <p:ext uri="{BB962C8B-B14F-4D97-AF65-F5344CB8AC3E}">
        <p14:creationId xmlns:p14="http://schemas.microsoft.com/office/powerpoint/2010/main" val="3050173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xit" presetSubtype="21" fill="hold" grpId="1" nodeType="clickEffect">
                                  <p:stCondLst>
                                    <p:cond delay="0"/>
                                  </p:stCondLst>
                                  <p:childTnLst>
                                    <p:animEffect transition="out" filter="barn(inVertical)">
                                      <p:cBhvr>
                                        <p:cTn id="15" dur="500"/>
                                        <p:tgtEl>
                                          <p:spTgt spid="4"/>
                                        </p:tgtEl>
                                      </p:cBhvr>
                                    </p:animEffect>
                                    <p:set>
                                      <p:cBhvr>
                                        <p:cTn id="16" dur="1" fill="hold">
                                          <p:stCondLst>
                                            <p:cond delay="499"/>
                                          </p:stCondLst>
                                        </p:cTn>
                                        <p:tgtEl>
                                          <p:spTgt spid="4"/>
                                        </p:tgtEl>
                                        <p:attrNameLst>
                                          <p:attrName>style.visibility</p:attrName>
                                        </p:attrNameLst>
                                      </p:cBhvr>
                                      <p:to>
                                        <p:strVal val="hidden"/>
                                      </p:to>
                                    </p:set>
                                  </p:childTnLst>
                                </p:cTn>
                              </p:par>
                            </p:childTnLst>
                          </p:cTn>
                        </p:par>
                        <p:par>
                          <p:cTn id="17" fill="hold">
                            <p:stCondLst>
                              <p:cond delay="500"/>
                            </p:stCondLst>
                            <p:childTnLst>
                              <p:par>
                                <p:cTn id="18" presetID="16" presetClass="entr" presetSubtype="21"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8" grpId="0" animBg="1"/>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基本">
  <a:themeElements>
    <a:clrScheme name="清晰度">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PPT字型">
      <a:majorFont>
        <a:latin typeface="Times New Roman"/>
        <a:ea typeface="標楷體"/>
        <a:cs typeface=""/>
      </a:majorFont>
      <a:minorFont>
        <a:latin typeface="Times New Roman"/>
        <a:ea typeface="標楷體"/>
        <a:cs typeface=""/>
      </a:minorFont>
    </a:fontScheme>
    <a:fmtScheme name="基本">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658</TotalTime>
  <Words>2506</Words>
  <Application>Microsoft Office PowerPoint</Application>
  <PresentationFormat>On-screen Show (4:3)</PresentationFormat>
  <Paragraphs>408</Paragraphs>
  <Slides>41</Slides>
  <Notes>2</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41</vt:i4>
      </vt:variant>
    </vt:vector>
  </HeadingPairs>
  <TitlesOfParts>
    <vt:vector size="53" baseType="lpstr">
      <vt:lpstr>Microsoft JhengHei</vt:lpstr>
      <vt:lpstr>Arial</vt:lpstr>
      <vt:lpstr>Arial Black</vt:lpstr>
      <vt:lpstr>Calibri</vt:lpstr>
      <vt:lpstr>標楷體</vt:lpstr>
      <vt:lpstr>Georgia</vt:lpstr>
      <vt:lpstr>新細明體</vt:lpstr>
      <vt:lpstr>Times New Roman</vt:lpstr>
      <vt:lpstr>Wingdings</vt:lpstr>
      <vt:lpstr>Wingdings 2</vt:lpstr>
      <vt:lpstr>Office 佈景主題</vt:lpstr>
      <vt:lpstr>基本</vt:lpstr>
      <vt:lpstr>      ADVANCED MARKETING MANAGEMENT </vt:lpstr>
      <vt:lpstr>Instructions</vt:lpstr>
      <vt:lpstr>Objective Outline</vt:lpstr>
      <vt:lpstr>Objective Outline</vt:lpstr>
      <vt:lpstr>Model of Consumer Behavior</vt:lpstr>
      <vt:lpstr>Model of Consumer Behavior</vt:lpstr>
      <vt:lpstr>Characteristics Affecting Consumer Behavior</vt:lpstr>
      <vt:lpstr>Cultural Factors</vt:lpstr>
      <vt:lpstr>Culture</vt:lpstr>
      <vt:lpstr>Subculture</vt:lpstr>
      <vt:lpstr>Social Class</vt:lpstr>
      <vt:lpstr>Social Factors</vt:lpstr>
      <vt:lpstr>Groups and Social Networks</vt:lpstr>
      <vt:lpstr>Groups and Social Networks</vt:lpstr>
      <vt:lpstr>Groups and Social Networks</vt:lpstr>
      <vt:lpstr>Family</vt:lpstr>
      <vt:lpstr>Roles and Status</vt:lpstr>
      <vt:lpstr>Personal Factors</vt:lpstr>
      <vt:lpstr>Age and Life-Cycle Stage</vt:lpstr>
      <vt:lpstr>Occupation</vt:lpstr>
      <vt:lpstr>Economic Situation</vt:lpstr>
      <vt:lpstr>Lifestyle</vt:lpstr>
      <vt:lpstr>Personality and Self-Concept</vt:lpstr>
      <vt:lpstr>Psychological Factors</vt:lpstr>
      <vt:lpstr>Motivation</vt:lpstr>
      <vt:lpstr>Motivation</vt:lpstr>
      <vt:lpstr>Perception</vt:lpstr>
      <vt:lpstr>Learning</vt:lpstr>
      <vt:lpstr>Beliefs and Attitudes</vt:lpstr>
      <vt:lpstr>Types of Buying Decision Behavior</vt:lpstr>
      <vt:lpstr>The Buyer Decision Process</vt:lpstr>
      <vt:lpstr>Need Recognition</vt:lpstr>
      <vt:lpstr>Information Search</vt:lpstr>
      <vt:lpstr>Evaluation of Alternatives</vt:lpstr>
      <vt:lpstr>Purchase Decision</vt:lpstr>
      <vt:lpstr>Postpurchase Behavior</vt:lpstr>
      <vt:lpstr>The Buyer Decision Process for New Products</vt:lpstr>
      <vt:lpstr>Stages in the Adoption Process</vt:lpstr>
      <vt:lpstr>Individual Differences in Innovativeness</vt:lpstr>
      <vt:lpstr>Influence of Product Characteristics on Rate of Adoption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5</dc:title>
  <dc:creator>Austin</dc:creator>
  <cp:lastModifiedBy>Uma Shankar Singh</cp:lastModifiedBy>
  <cp:revision>60</cp:revision>
  <dcterms:created xsi:type="dcterms:W3CDTF">2013-10-30T01:27:56Z</dcterms:created>
  <dcterms:modified xsi:type="dcterms:W3CDTF">2018-07-10T06:40:25Z</dcterms:modified>
</cp:coreProperties>
</file>