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4" r:id="rId3"/>
    <p:sldId id="257" r:id="rId4"/>
    <p:sldId id="258" r:id="rId5"/>
    <p:sldId id="261" r:id="rId6"/>
    <p:sldId id="259" r:id="rId7"/>
    <p:sldId id="262" r:id="rId8"/>
    <p:sldId id="260" r:id="rId9"/>
    <p:sldId id="263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0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3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62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8906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73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09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18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3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0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1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1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7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8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2C9D274-179C-4143-B770-0CD7A862C13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87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 and Procrastination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Karwan H. </a:t>
            </a:r>
            <a:r>
              <a:rPr lang="en-US" dirty="0" err="1" smtClean="0"/>
              <a:t>Sherwani</a:t>
            </a:r>
            <a:endParaRPr lang="en-US" dirty="0" smtClean="0"/>
          </a:p>
          <a:p>
            <a:r>
              <a:rPr lang="en-US" dirty="0" smtClean="0"/>
              <a:t>Academic Life Skills I</a:t>
            </a:r>
          </a:p>
        </p:txBody>
      </p:sp>
    </p:spTree>
    <p:extLst>
      <p:ext uri="{BB962C8B-B14F-4D97-AF65-F5344CB8AC3E}">
        <p14:creationId xmlns:p14="http://schemas.microsoft.com/office/powerpoint/2010/main" val="185902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152983"/>
            <a:ext cx="8946541" cy="419548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1" dirty="0" smtClean="0"/>
              <a:t>Prioritize, Rank your tasks in order of their Importance. </a:t>
            </a:r>
          </a:p>
          <a:p>
            <a:r>
              <a:rPr lang="en-US" b="1" dirty="0"/>
              <a:t> </a:t>
            </a:r>
            <a:r>
              <a:rPr lang="en-US" dirty="0" smtClean="0"/>
              <a:t>determine the order in which you will do them. </a:t>
            </a:r>
          </a:p>
          <a:p>
            <a:r>
              <a:rPr lang="en-US" sz="1800" dirty="0" smtClean="0"/>
              <a:t>Two criteria of judgment to determine the priorities: </a:t>
            </a:r>
          </a:p>
          <a:p>
            <a:pPr>
              <a:buFont typeface="+mj-lt"/>
              <a:buAutoNum type="arabicParenR"/>
            </a:pPr>
            <a:r>
              <a:rPr lang="en-US" sz="1800" dirty="0" smtClean="0"/>
              <a:t>Urgency: tasks that are closest to their deadlines needs to take priority.</a:t>
            </a:r>
          </a:p>
          <a:p>
            <a:pPr>
              <a:buFont typeface="+mj-lt"/>
              <a:buAutoNum type="arabicParenR"/>
            </a:pPr>
            <a:r>
              <a:rPr lang="en-US" sz="1800" dirty="0" smtClean="0"/>
              <a:t>Gravity: Tasks that carry high importance, or mark, needs to receive highest priority.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58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tips for 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are creatures of habits, regular routine help us organize and control our life. Doing things by design, rather than leaving them to chance or accident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8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Derives from two roots: Pro (Forward) + </a:t>
            </a:r>
            <a:r>
              <a:rPr lang="en-US" dirty="0" err="1" smtClean="0"/>
              <a:t>Crastinus</a:t>
            </a:r>
            <a:r>
              <a:rPr lang="en-US" dirty="0" smtClean="0"/>
              <a:t> (Tomorrow)</a:t>
            </a:r>
          </a:p>
          <a:p>
            <a:endParaRPr lang="en-US" dirty="0" smtClean="0"/>
          </a:p>
          <a:p>
            <a:r>
              <a:rPr lang="en-US" dirty="0" smtClean="0"/>
              <a:t>Procrastinators use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“Why do today what can be put off until tomorrow?”</a:t>
            </a:r>
            <a:endParaRPr lang="en-US" dirty="0"/>
          </a:p>
          <a:p>
            <a:r>
              <a:rPr lang="en-US" dirty="0" smtClean="0"/>
              <a:t>Instead of </a:t>
            </a:r>
          </a:p>
          <a:p>
            <a:pPr marL="0" indent="0">
              <a:buNone/>
            </a:pPr>
            <a:r>
              <a:rPr lang="en-US" dirty="0" smtClean="0"/>
              <a:t>     “</a:t>
            </a:r>
            <a:r>
              <a:rPr lang="en-US" dirty="0"/>
              <a:t>Why put off to tomorrow what can be done today”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8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myth about 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work better under pressure.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Being under pressure, you may only focus on doing the assignment, or duty fast, but not on the quality of the duty.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Studying in advance is a waste of time because you will forget it all by the test time.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Usually results in lost sleep, anxiety due to lack of sleep. Rapid Eye Movement (REM). They experience higher rate of insomnia, stomach ache, colds and flu + Family Emergency.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83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3" y="94129"/>
            <a:ext cx="11987131" cy="662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0692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causes of 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9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 Means: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2286000"/>
            <a:ext cx="8825659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ability </a:t>
            </a:r>
            <a:r>
              <a:rPr lang="en-US" sz="3200" dirty="0"/>
              <a:t>to use time productively and efficiently, especially for </a:t>
            </a:r>
            <a:r>
              <a:rPr lang="en-US" sz="3200" dirty="0" smtClean="0"/>
              <a:t>life, work</a:t>
            </a:r>
            <a:r>
              <a:rPr lang="en-US" sz="3200" dirty="0"/>
              <a:t>, business, and school.</a:t>
            </a:r>
          </a:p>
        </p:txBody>
      </p:sp>
    </p:spTree>
    <p:extLst>
      <p:ext uri="{BB962C8B-B14F-4D97-AF65-F5344CB8AC3E}">
        <p14:creationId xmlns:p14="http://schemas.microsoft.com/office/powerpoint/2010/main" val="114810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Time Management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03312" y="2052918"/>
            <a:ext cx="894654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altLang="en-US" sz="4800" b="0" i="1" dirty="0" smtClean="0"/>
              <a:t>“Remember </a:t>
            </a:r>
            <a:r>
              <a:rPr lang="en-US" altLang="en-US" sz="4800" b="0" i="1" dirty="0"/>
              <a:t>that time is </a:t>
            </a:r>
            <a:r>
              <a:rPr lang="en-US" altLang="en-US" sz="4800" b="0" i="1" dirty="0" smtClean="0"/>
              <a:t>money”</a:t>
            </a:r>
            <a:endParaRPr lang="en-US" altLang="en-US" sz="4800" b="0" i="1" dirty="0"/>
          </a:p>
          <a:p>
            <a:pPr marL="0" indent="0" algn="r">
              <a:spcBef>
                <a:spcPct val="50000"/>
              </a:spcBef>
              <a:buNone/>
            </a:pPr>
            <a:r>
              <a:rPr lang="en-US" altLang="en-US" sz="4000" b="0" dirty="0"/>
              <a:t>Ben Franklin, 1748</a:t>
            </a:r>
          </a:p>
          <a:p>
            <a:pPr marL="0" indent="0" algn="r">
              <a:spcBef>
                <a:spcPct val="50000"/>
              </a:spcBef>
              <a:buNone/>
            </a:pPr>
            <a:r>
              <a:rPr lang="en-US" altLang="en-US" sz="2800" b="0" dirty="0"/>
              <a:t>Advice to a young tradesman</a:t>
            </a:r>
          </a:p>
        </p:txBody>
      </p:sp>
    </p:spTree>
    <p:extLst>
      <p:ext uri="{BB962C8B-B14F-4D97-AF65-F5344CB8AC3E}">
        <p14:creationId xmlns:p14="http://schemas.microsoft.com/office/powerpoint/2010/main" val="282845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Importance of Time </a:t>
            </a:r>
            <a:r>
              <a:rPr lang="en-US" sz="3200" dirty="0" smtClean="0"/>
              <a:t>Management Cont..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Students who have difficulty managing their time, have difficulty managing their department courses. </a:t>
            </a:r>
          </a:p>
          <a:p>
            <a:r>
              <a:rPr lang="en-US" sz="2800" dirty="0" smtClean="0"/>
              <a:t>A study of successful students of sophomore and time management. </a:t>
            </a:r>
          </a:p>
          <a:p>
            <a:r>
              <a:rPr lang="en-US" sz="2800" dirty="0" smtClean="0"/>
              <a:t>Bad time management = Stress.</a:t>
            </a:r>
          </a:p>
          <a:p>
            <a:r>
              <a:rPr lang="en-US" sz="2800" dirty="0" smtClean="0"/>
              <a:t>Time famine.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438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concept of Time Management Implementation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Time management should not be viewed only as university success strategy, but also as a life management and life success skill. </a:t>
            </a:r>
          </a:p>
          <a:p>
            <a:r>
              <a:rPr lang="en-US" sz="2800" dirty="0" smtClean="0"/>
              <a:t>The more you are in control of your time, you become more satisfied and happier with your life.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683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Signs of Bad 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600" dirty="0" smtClean="0"/>
              <a:t>Messy </a:t>
            </a:r>
            <a:r>
              <a:rPr lang="en-US" altLang="en-US" sz="2600" dirty="0"/>
              <a:t>desk and cluttered (or no) files</a:t>
            </a:r>
          </a:p>
          <a:p>
            <a:pPr lvl="1"/>
            <a:r>
              <a:rPr lang="en-US" altLang="en-US" sz="2600" dirty="0"/>
              <a:t>Can’t find things</a:t>
            </a:r>
          </a:p>
          <a:p>
            <a:pPr lvl="1"/>
            <a:r>
              <a:rPr lang="en-US" altLang="en-US" sz="2600" dirty="0"/>
              <a:t>Miss appointments, need to reschedule them late and/or unprepared for meetings</a:t>
            </a:r>
          </a:p>
          <a:p>
            <a:pPr lvl="1"/>
            <a:r>
              <a:rPr lang="en-US" altLang="en-US" sz="2600" dirty="0"/>
              <a:t>Volunteer to do things other people should do</a:t>
            </a:r>
          </a:p>
          <a:p>
            <a:pPr lvl="1"/>
            <a:r>
              <a:rPr lang="en-US" altLang="en-US" sz="2600" dirty="0"/>
              <a:t>Tired/unable to concentrate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9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Analyze become more aware about how it’s spent.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To do this, you conduct a time analysis by breaking down and track your time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964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Exercise,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2438400"/>
            <a:ext cx="8825659" cy="345141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is your greatest time waster?</a:t>
            </a:r>
          </a:p>
          <a:p>
            <a:r>
              <a:rPr lang="en-US" sz="4400" dirty="0" smtClean="0"/>
              <a:t>What to do to stop or eliminate it?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0486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3312" y="1008530"/>
            <a:ext cx="8946541" cy="523987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dirty="0" smtClean="0"/>
              <a:t>Itemize, identify which specific tasks you need to accomplish and when you need to accomplish them. </a:t>
            </a:r>
            <a:endParaRPr lang="en-US" dirty="0"/>
          </a:p>
          <a:p>
            <a:r>
              <a:rPr lang="en-US" dirty="0" smtClean="0"/>
              <a:t>A planner. To list all the assignments, duties, commitments. To keep track of what you have to do and when you have to do it. </a:t>
            </a:r>
          </a:p>
          <a:p>
            <a:endParaRPr lang="en-US" dirty="0"/>
          </a:p>
          <a:p>
            <a:r>
              <a:rPr lang="en-US" dirty="0" smtClean="0"/>
              <a:t>Modern Techniques: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Wunderlist app. *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Google Tasks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Get things done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1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233</TotalTime>
  <Words>533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Ion</vt:lpstr>
      <vt:lpstr>Time Management and Procrastination</vt:lpstr>
      <vt:lpstr>Time Management Means:</vt:lpstr>
      <vt:lpstr>Importance of Time Management</vt:lpstr>
      <vt:lpstr>Importance of Time Management Cont..</vt:lpstr>
      <vt:lpstr>The concept of Time Management Implementation</vt:lpstr>
      <vt:lpstr>Signs of Bad Time Management</vt:lpstr>
      <vt:lpstr>Strategies for Time Management</vt:lpstr>
      <vt:lpstr>Exercise, </vt:lpstr>
      <vt:lpstr> </vt:lpstr>
      <vt:lpstr> </vt:lpstr>
      <vt:lpstr>Final tips for TM</vt:lpstr>
      <vt:lpstr>Procrastination</vt:lpstr>
      <vt:lpstr>Wrong myth about Procrastination</vt:lpstr>
      <vt:lpstr> </vt:lpstr>
      <vt:lpstr>Psychological causes of Procrastination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 and Procrastination</dc:title>
  <dc:creator>Karwan</dc:creator>
  <cp:lastModifiedBy>M-Store</cp:lastModifiedBy>
  <cp:revision>15</cp:revision>
  <dcterms:created xsi:type="dcterms:W3CDTF">2018-12-16T19:00:55Z</dcterms:created>
  <dcterms:modified xsi:type="dcterms:W3CDTF">2019-01-03T09:38:58Z</dcterms:modified>
</cp:coreProperties>
</file>