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7.jpg" ContentType="image/jpe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25" r:id="rId3"/>
  </p:sldMasterIdLst>
  <p:notesMasterIdLst>
    <p:notesMasterId r:id="rId38"/>
  </p:notesMasterIdLst>
  <p:sldIdLst>
    <p:sldId id="352" r:id="rId4"/>
    <p:sldId id="372" r:id="rId5"/>
    <p:sldId id="373" r:id="rId6"/>
    <p:sldId id="374" r:id="rId7"/>
    <p:sldId id="296" r:id="rId8"/>
    <p:sldId id="257" r:id="rId9"/>
    <p:sldId id="258" r:id="rId10"/>
    <p:sldId id="362" r:id="rId11"/>
    <p:sldId id="277" r:id="rId12"/>
    <p:sldId id="370" r:id="rId13"/>
    <p:sldId id="371" r:id="rId14"/>
    <p:sldId id="260" r:id="rId15"/>
    <p:sldId id="261" r:id="rId16"/>
    <p:sldId id="263" r:id="rId17"/>
    <p:sldId id="265" r:id="rId18"/>
    <p:sldId id="264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3" r:id="rId28"/>
    <p:sldId id="364" r:id="rId29"/>
    <p:sldId id="284" r:id="rId30"/>
    <p:sldId id="285" r:id="rId31"/>
    <p:sldId id="286" r:id="rId32"/>
    <p:sldId id="278" r:id="rId33"/>
    <p:sldId id="287" r:id="rId34"/>
    <p:sldId id="317" r:id="rId35"/>
    <p:sldId id="315" r:id="rId36"/>
    <p:sldId id="31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0C7C4-6423-452A-A5B9-EB15488107DC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F32D8-2277-439E-878A-06E31352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532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5ECC8-7E8D-440C-89D0-995060CD3341}" type="slidenum">
              <a:rPr lang="en-US"/>
              <a:pPr/>
              <a:t>9</a:t>
            </a:fld>
            <a:endParaRPr 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charset="0"/>
              </a:rPr>
              <a:t>6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charset="0"/>
              </a:rPr>
              <a:t>6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charset="0"/>
              </a:rPr>
              <a:t>6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charset="0"/>
              </a:rPr>
              <a:t>6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Rectangle 1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6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2E9FB-34FD-4644-9F44-697453EBEC7A}" type="slidenum">
              <a:rPr lang="en-US"/>
              <a:pPr/>
              <a:t>30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63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0D83-82B6-4319-8084-23CA8A551C4E}" type="datetimeFigureOut">
              <a:rPr lang="en-IE"/>
              <a:pPr>
                <a:defRPr/>
              </a:pPr>
              <a:t>05/05/2019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4E27-74F5-4133-95B5-D2D156360D2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142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2006-5320-46F7-BFDD-FDCD8A0AE87E}" type="datetimeFigureOut">
              <a:rPr lang="en-IE"/>
              <a:pPr>
                <a:defRPr/>
              </a:pPr>
              <a:t>05/05/2019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D08C-72A3-458D-AF1B-7E9F9F8A70A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54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065588" y="6313488"/>
            <a:ext cx="2651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>
                <a:solidFill>
                  <a:srgbClr val="161616"/>
                </a:solidFill>
              </a:rPr>
              <a:t>Copyright ©2012 Pearson Education</a:t>
            </a: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3-</a:t>
            </a:r>
            <a:fld id="{0029CB23-2029-453C-AA01-80765890E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2B9FE5B8-AB6B-4095-A679-71BC911FA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52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B9D2E-0961-4DBB-8048-CB1877092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5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54377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6865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202498"/>
      </p:ext>
    </p:extLst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77402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81371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83313"/>
            <a:ext cx="9136063" cy="504825"/>
          </a:xfrm>
          <a:prstGeom prst="rect">
            <a:avLst/>
          </a:prstGeom>
          <a:solidFill>
            <a:srgbClr val="00A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i="1" dirty="0">
                <a:cs typeface="Arial" panose="020B0604020202020204" pitchFamily="34" charset="0"/>
              </a:rPr>
              <a:t>Organisational Behaviour, </a:t>
            </a:r>
            <a:r>
              <a:rPr lang="en-GB" sz="1400" dirty="0">
                <a:cs typeface="Arial" panose="020B0604020202020204" pitchFamily="34" charset="0"/>
              </a:rPr>
              <a:t>edited by Christine Cross and Ronan Carbery</a:t>
            </a:r>
          </a:p>
          <a:p>
            <a:pPr algn="ctr">
              <a:defRPr/>
            </a:pPr>
            <a:r>
              <a:rPr lang="en-GB" sz="1400" dirty="0">
                <a:cs typeface="Arial" panose="020B0604020202020204" pitchFamily="34" charset="0"/>
              </a:rPr>
              <a:t>©Palgrave, Macmillan 2016 </a:t>
            </a:r>
          </a:p>
        </p:txBody>
      </p:sp>
    </p:spTree>
    <p:extLst>
      <p:ext uri="{BB962C8B-B14F-4D97-AF65-F5344CB8AC3E}">
        <p14:creationId xmlns:p14="http://schemas.microsoft.com/office/powerpoint/2010/main" val="3806525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63620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113793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960590"/>
      </p:ext>
    </p:extLst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392449"/>
      </p:ext>
    </p:extLst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9445"/>
      </p:ext>
    </p:extLst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6669"/>
      </p:ext>
    </p:extLst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68404464"/>
      </p:ext>
    </p:extLst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83AE6-36D9-451B-AA15-8DCA63F1DB58}" type="datetime1">
              <a:rPr lang="en-US"/>
              <a:pPr>
                <a:defRPr/>
              </a:pPr>
              <a:t>5/5/2019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0705A49-D4A4-4178-BFBC-4B064404127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25406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B75CF8-2473-4CED-B3EC-76EE7B1A2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74236"/>
      </p:ext>
    </p:extLst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C059-8AA8-40FB-B7BE-8C745E7A5815}" type="datetime1">
              <a:rPr lang="en-US"/>
              <a:pPr>
                <a:defRPr/>
              </a:pPr>
              <a:t>5/5/2019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143B7BA-86AA-4BD8-9A74-67C0C3C58BD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25406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A7AB13-3ADC-4B01-B7FE-CDF2F6494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622010"/>
      </p:ext>
    </p:extLst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1825-F21E-4A97-A711-EC49BE74EB01}" type="datetimeFigureOut">
              <a:rPr lang="en-IE"/>
              <a:pPr>
                <a:defRPr/>
              </a:pPr>
              <a:t>05/05/2019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BD43-4326-4B4F-B3AD-847C74286F1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7616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55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69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39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86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2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75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65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50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79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81E85-A7CD-43D1-8C32-C72EC97F73FA}" type="datetimeFigureOut">
              <a:rPr lang="en-IE"/>
              <a:pPr>
                <a:defRPr/>
              </a:pPr>
              <a:t>05/05/2019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30262-22A1-42AE-9054-AD360AA7D46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962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CF51-033F-41A8-9759-BA1FF80D285F}" type="datetimeFigureOut">
              <a:rPr lang="en-IE"/>
              <a:pPr>
                <a:defRPr/>
              </a:pPr>
              <a:t>05/05/2019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80F1-4AA3-45C5-9D2A-EE0C1F9A417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861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4246-E7BC-45E0-8118-0B3E7810B070}" type="datetimeFigureOut">
              <a:rPr lang="en-IE"/>
              <a:pPr>
                <a:defRPr/>
              </a:pPr>
              <a:t>05/05/2019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61A8-04F6-4166-B164-5572ABF2AB9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587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21E2-EE24-42CA-9551-CD7618580E6D}" type="datetimeFigureOut">
              <a:rPr lang="en-IE"/>
              <a:pPr>
                <a:defRPr/>
              </a:pPr>
              <a:t>05/05/2019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619A-F172-400D-8A53-D2D425E50B1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94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AAFB-1A13-4F01-A289-541F467DE34B}" type="datetimeFigureOut">
              <a:rPr lang="en-IE"/>
              <a:pPr>
                <a:defRPr/>
              </a:pPr>
              <a:t>05/05/2019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E4EEA-372D-4FBB-A192-3C4542B350D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7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B7DC-3743-420D-9504-AFE95D385F8E}" type="datetimeFigureOut">
              <a:rPr lang="en-IE"/>
              <a:pPr>
                <a:defRPr/>
              </a:pPr>
              <a:t>05/05/2019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0094-86B2-4F93-9C2D-F380174D00D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843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E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CEC575-765D-4D5B-8AF1-A5FB265AFBA5}" type="datetimeFigureOut">
              <a:rPr lang="en-IE"/>
              <a:pPr>
                <a:defRPr/>
              </a:pPr>
              <a:t>05/05/2019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3DD403-D2CB-47FD-B4D3-507C5DE0DC1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457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707" r:id="rId13"/>
    <p:sldLayoutId id="2147483709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685800" y="381000"/>
            <a:ext cx="7772400" cy="685800"/>
          </a:xfrm>
          <a:prstGeom prst="rect">
            <a:avLst/>
          </a:prstGeom>
          <a:solidFill>
            <a:srgbClr val="CC6600"/>
          </a:solidFill>
          <a:ln w="3175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53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 advAuto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–"/>
        <a:defRPr sz="1650">
          <a:solidFill>
            <a:srgbClr val="993300"/>
          </a:solidFill>
          <a:latin typeface="Tahoma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–"/>
        <a:defRPr sz="1500">
          <a:solidFill>
            <a:schemeClr val="tx1"/>
          </a:solidFill>
          <a:latin typeface="Times New Roman" pitchFamily="18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»"/>
        <a:defRPr sz="1500">
          <a:solidFill>
            <a:schemeClr val="tx1"/>
          </a:solidFill>
          <a:latin typeface="Times New Roman" pitchFamily="18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1500">
          <a:solidFill>
            <a:schemeClr val="tx1"/>
          </a:solidFill>
          <a:latin typeface="Times New Roman" pitchFamily="18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1500">
          <a:solidFill>
            <a:schemeClr val="tx1"/>
          </a:solidFill>
          <a:latin typeface="Times New Roman" pitchFamily="18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1500">
          <a:solidFill>
            <a:schemeClr val="tx1"/>
          </a:solidFill>
          <a:latin typeface="Times New Roman" pitchFamily="18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15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FF82C-3118-4FDD-A8D5-1F4D9BC830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0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jpg"/><Relationship Id="rId5" Type="http://schemas.openxmlformats.org/officeDocument/2006/relationships/image" Target="../media/image24.pn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motion" TargetMode="External"/><Relationship Id="rId2" Type="http://schemas.openxmlformats.org/officeDocument/2006/relationships/hyperlink" Target="http://en.wikipedia.org/wiki/Attitude_(psychology)" TargetMode="Externa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://en.wikipedia.org/wiki/Rapport" TargetMode="External"/><Relationship Id="rId4" Type="http://schemas.openxmlformats.org/officeDocument/2006/relationships/hyperlink" Target="http://en.wikipedia.org/wiki/Ethic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3400" y="13716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Personality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AAE2C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AAE2C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Mohsin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Uddin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Department of Accounting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Faculty of Economics and Administrative Sciences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Ishik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University, Erbil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66800" y="6096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Chapter </a:t>
            </a:r>
            <a:r>
              <a:rPr lang="en-US" altLang="en-US" sz="1800" b="1" dirty="0">
                <a:solidFill>
                  <a:srgbClr val="996633"/>
                </a:solidFill>
                <a:latin typeface="Verdana" panose="020B0604030504040204" pitchFamily="34" charset="0"/>
              </a:rPr>
              <a:t>4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adway" panose="04040905080B02020502" pitchFamily="82" charset="0"/>
              <a:ea typeface="+mn-ea"/>
              <a:cs typeface="+mn-cs"/>
            </a:endParaRPr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9063"/>
            <a:ext cx="1524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45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Personality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is the dynamic organization within the individual of those psychophysical systems that determine his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characteristics behavior and thought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" (</a:t>
            </a: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Allport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1961, p. 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6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2174" y="3685438"/>
            <a:ext cx="1948180" cy="2540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7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Personality</a:t>
            </a:r>
            <a:r>
              <a:rPr kumimoji="0" sz="2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is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made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up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13030" marR="0" lvl="0" indent="-10033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6785"/>
              <a:buFont typeface="Arial"/>
              <a:buChar char="•"/>
              <a:tabLst>
                <a:tab pos="113664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Thoughts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13030" marR="0" lvl="0" indent="-10033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6785"/>
              <a:buFont typeface="Arial"/>
              <a:buChar char="•"/>
              <a:tabLst>
                <a:tab pos="113664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Feelings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13030" marR="0" lvl="0" indent="-10033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6785"/>
              <a:buFont typeface="Arial"/>
              <a:buChar char="•"/>
              <a:tabLst>
                <a:tab pos="113664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Behaviour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1123" y="873328"/>
            <a:ext cx="30403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Personality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3427476" y="1927860"/>
            <a:ext cx="5533644" cy="3066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55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3976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Personality Determinants(Factor)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HERIDITY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ENVIRONMENT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SITUATIONAL CONDITIONS</a:t>
            </a:r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/>
              <a:t>Heredity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4038600"/>
          </a:xfrm>
        </p:spPr>
        <p:txBody>
          <a:bodyPr>
            <a:noAutofit/>
          </a:bodyPr>
          <a:lstStyle/>
          <a:p>
            <a:r>
              <a:rPr lang="en-US" b="1" dirty="0"/>
              <a:t>Physical structure</a:t>
            </a:r>
            <a:endParaRPr lang="en-US" b="1" dirty="0" smtClean="0"/>
          </a:p>
          <a:p>
            <a:r>
              <a:rPr lang="en-US" b="1" dirty="0" smtClean="0"/>
              <a:t>Facial </a:t>
            </a:r>
            <a:r>
              <a:rPr lang="en-US" b="1" dirty="0"/>
              <a:t>attractiveness</a:t>
            </a:r>
            <a:endParaRPr lang="en-US" b="1" dirty="0" smtClean="0"/>
          </a:p>
          <a:p>
            <a:r>
              <a:rPr lang="en-US" b="1" dirty="0" smtClean="0"/>
              <a:t>Gender</a:t>
            </a:r>
          </a:p>
          <a:p>
            <a:r>
              <a:rPr lang="en-US" b="1" dirty="0"/>
              <a:t> </a:t>
            </a:r>
            <a:r>
              <a:rPr lang="en-US" b="1" dirty="0" smtClean="0"/>
              <a:t>Temperament(nature)</a:t>
            </a:r>
          </a:p>
          <a:p>
            <a:r>
              <a:rPr lang="en-US" b="1" dirty="0" smtClean="0"/>
              <a:t>Energy </a:t>
            </a:r>
            <a:r>
              <a:rPr lang="en-US" b="1" dirty="0"/>
              <a:t>level</a:t>
            </a:r>
            <a:endParaRPr lang="en-US" b="1" dirty="0" smtClean="0"/>
          </a:p>
          <a:p>
            <a:r>
              <a:rPr lang="en-US" b="1" dirty="0" smtClean="0"/>
              <a:t>Fear</a:t>
            </a:r>
            <a:r>
              <a:rPr lang="en-US" b="1" dirty="0"/>
              <a:t>, </a:t>
            </a:r>
            <a:r>
              <a:rPr lang="en-US" b="1" dirty="0" smtClean="0"/>
              <a:t>shyness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1066800"/>
            <a:ext cx="2819400" cy="3416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Heredity plays an important role in the development of personality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b="1" dirty="0" smtClean="0"/>
              <a:t>Environment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Culture exerts pressure </a:t>
            </a:r>
            <a:r>
              <a:rPr lang="en-US" b="1" dirty="0" smtClean="0">
                <a:solidFill>
                  <a:srgbClr val="C00000"/>
                </a:solidFill>
              </a:rPr>
              <a:t>on our </a:t>
            </a:r>
            <a:r>
              <a:rPr lang="en-US" b="1" dirty="0">
                <a:solidFill>
                  <a:srgbClr val="C00000"/>
                </a:solidFill>
              </a:rPr>
              <a:t>personality formation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Conditioning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Family norms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Friends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Social group</a:t>
            </a:r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b="1" dirty="0" smtClean="0"/>
              <a:t>Situation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Personality changes </a:t>
            </a:r>
            <a:r>
              <a:rPr lang="en-US" dirty="0" smtClean="0"/>
              <a:t>under different situations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Personality should not be </a:t>
            </a:r>
            <a:r>
              <a:rPr lang="en-US" dirty="0" smtClean="0"/>
              <a:t>seen in </a:t>
            </a:r>
            <a:r>
              <a:rPr lang="en-US" dirty="0"/>
              <a:t>isolation.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b="1" dirty="0"/>
              <a:t>Heredity sets the parameters or </a:t>
            </a:r>
            <a:r>
              <a:rPr lang="en-US" b="1" dirty="0" smtClean="0"/>
              <a:t>outer limits, </a:t>
            </a:r>
            <a:r>
              <a:rPr lang="en-US" b="1" dirty="0"/>
              <a:t>but an individual’s full potential </a:t>
            </a:r>
            <a:r>
              <a:rPr lang="en-US" b="1" dirty="0" smtClean="0"/>
              <a:t>will be </a:t>
            </a:r>
            <a:r>
              <a:rPr lang="en-US" b="1" dirty="0"/>
              <a:t>determined by how well he or </a:t>
            </a:r>
            <a:r>
              <a:rPr lang="en-US" b="1" dirty="0" smtClean="0"/>
              <a:t>she adjusts </a:t>
            </a:r>
            <a:r>
              <a:rPr lang="en-US" b="1" dirty="0"/>
              <a:t>to the demands and </a:t>
            </a:r>
            <a:r>
              <a:rPr lang="en-US" b="1" dirty="0" smtClean="0"/>
              <a:t>requirements of </a:t>
            </a:r>
            <a:r>
              <a:rPr lang="en-US" b="1" dirty="0"/>
              <a:t>the environment.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(A good speaker remains quite as </a:t>
            </a:r>
            <a:r>
              <a:rPr lang="en-US" b="1" dirty="0" smtClean="0"/>
              <a:t>per need </a:t>
            </a:r>
            <a:r>
              <a:rPr lang="en-US" b="1" dirty="0"/>
              <a:t>of the situation)</a:t>
            </a:r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2516" y="496823"/>
            <a:ext cx="6435852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200" y="668528"/>
            <a:ext cx="5651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5" dirty="0"/>
              <a:t>Types </a:t>
            </a:r>
            <a:r>
              <a:rPr sz="4800" dirty="0"/>
              <a:t>Of</a:t>
            </a:r>
            <a:r>
              <a:rPr sz="4800" spc="30" dirty="0"/>
              <a:t> </a:t>
            </a:r>
            <a:r>
              <a:rPr sz="4800" spc="-5" dirty="0"/>
              <a:t>Personality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249476" y="4183126"/>
            <a:ext cx="1480185" cy="12750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40970" marR="0" lvl="0" indent="-12827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891A7"/>
              </a:buClr>
              <a:buSzPct val="76388"/>
              <a:buFont typeface="Arial"/>
              <a:buChar char="•"/>
              <a:tabLst>
                <a:tab pos="141605" algn="l"/>
              </a:tabLst>
              <a:defRPr/>
            </a:pPr>
            <a:r>
              <a:rPr kumimoji="0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Type</a:t>
            </a:r>
            <a:r>
              <a:rPr kumimoji="0" sz="3600" b="0" i="0" u="none" strike="noStrike" kern="1200" cap="none" spc="-2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0970" marR="0" lvl="0" indent="-12827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6388"/>
              <a:buFont typeface="Arial"/>
              <a:buChar char="•"/>
              <a:tabLst>
                <a:tab pos="141605" algn="l"/>
              </a:tabLst>
              <a:defRPr/>
            </a:pPr>
            <a:r>
              <a:rPr kumimoji="0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Type</a:t>
            </a:r>
            <a:r>
              <a:rPr kumimoji="0" sz="3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14116" y="2142744"/>
            <a:ext cx="5486400" cy="438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20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611" y="214884"/>
            <a:ext cx="2453640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2657" y="368934"/>
            <a:ext cx="1735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Type</a:t>
            </a:r>
            <a:r>
              <a:rPr spc="-330" dirty="0"/>
              <a:t> </a:t>
            </a:r>
            <a:r>
              <a:rPr dirty="0"/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2174" y="1405890"/>
            <a:ext cx="6084570" cy="5242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Type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400" b="0" i="0" u="none" strike="noStrike" kern="1200" cap="none" spc="-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personality generally lives at a higher  stress level. This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driven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Motivated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Strictly</a:t>
            </a:r>
            <a:r>
              <a:rPr kumimoji="0" sz="2400" b="0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organized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Highly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status-conscious</a:t>
            </a: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Sensitive</a:t>
            </a: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Angry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Take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more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than they can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handle</a:t>
            </a: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Want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other people to get to the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point</a:t>
            </a: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Proactive</a:t>
            </a: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Concerned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with time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management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00115" y="2214372"/>
            <a:ext cx="3428999" cy="2901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221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1331" y="871854"/>
            <a:ext cx="6357620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4675" marR="5080" indent="-183261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Problems faced by </a:t>
            </a:r>
            <a:r>
              <a:rPr sz="4300" spc="-65" dirty="0"/>
              <a:t>Type</a:t>
            </a:r>
            <a:r>
              <a:rPr sz="4300" spc="-335" dirty="0"/>
              <a:t> </a:t>
            </a:r>
            <a:r>
              <a:rPr sz="4300" spc="-5" dirty="0"/>
              <a:t>A  personality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222044" y="2899308"/>
            <a:ext cx="4751070" cy="1534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marR="0" lvl="0" indent="-514984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891A7"/>
              </a:buClr>
              <a:buSzPct val="80357"/>
              <a:buFontTx/>
              <a:buAutoNum type="arabicParenR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anger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27685" marR="0" lvl="0" indent="-51498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357"/>
              <a:buFontTx/>
              <a:buAutoNum type="arabicParenR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Time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urgency and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irritation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27685" marR="0" lvl="0" indent="-51498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357"/>
              <a:buFontTx/>
              <a:buAutoNum type="arabicParenR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 competitive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drive</a:t>
            </a:r>
          </a:p>
        </p:txBody>
      </p:sp>
      <p:sp>
        <p:nvSpPr>
          <p:cNvPr id="4" name="object 4"/>
          <p:cNvSpPr/>
          <p:nvPr/>
        </p:nvSpPr>
        <p:spPr>
          <a:xfrm>
            <a:off x="5643371" y="4215384"/>
            <a:ext cx="2857500" cy="2180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519828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6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Home Work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4050"/>
              <a:t>RIVER OF LIFE </a:t>
            </a:r>
          </a:p>
          <a:p>
            <a:pPr marL="0" indent="0" algn="ctr">
              <a:buNone/>
            </a:pPr>
            <a:endParaRPr lang="en-US" altLang="en-US" sz="4050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743201"/>
            <a:ext cx="4743450" cy="27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30655"/>
      </p:ext>
    </p:ext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1820" y="0"/>
            <a:ext cx="639826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3330" marR="5080" indent="-2501265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Type </a:t>
            </a:r>
            <a:r>
              <a:rPr dirty="0"/>
              <a:t>A Personality</a:t>
            </a:r>
            <a:r>
              <a:rPr spc="-505" dirty="0"/>
              <a:t> </a:t>
            </a:r>
            <a:r>
              <a:rPr dirty="0"/>
              <a:t>Health  Risks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3802" y="4185998"/>
            <a:ext cx="6721475" cy="17576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05410" marR="0" lvl="0" indent="-9271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Arial"/>
              <a:buChar char="•"/>
              <a:tabLst>
                <a:tab pos="106045" algn="l"/>
              </a:tabLst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Greater rate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cardiovascular</a:t>
            </a:r>
            <a:r>
              <a:rPr kumimoji="0" sz="2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disease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5410" marR="0" lvl="0" indent="-9271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Arial"/>
              <a:buChar char="•"/>
              <a:tabLst>
                <a:tab pos="106045" algn="l"/>
              </a:tabLst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Greater rate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heart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attacks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5410" marR="0" lvl="0" indent="-9271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Arial"/>
              <a:buChar char="•"/>
              <a:tabLst>
                <a:tab pos="106045" algn="l"/>
              </a:tabLst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Increased risk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premature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death from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all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causes</a:t>
            </a:r>
          </a:p>
          <a:p>
            <a:pPr marL="105410" marR="0" lvl="0" indent="-9271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Arial"/>
              <a:buChar char="•"/>
              <a:tabLst>
                <a:tab pos="10604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Not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gender-specific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8488" y="1569719"/>
            <a:ext cx="3432048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64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7371" y="358140"/>
            <a:ext cx="2484120" cy="1246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7416" y="511809"/>
            <a:ext cx="17665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Type</a:t>
            </a:r>
            <a:r>
              <a:rPr spc="-90" dirty="0"/>
              <a:t> </a:t>
            </a:r>
            <a:r>
              <a:rPr dirty="0"/>
              <a:t>B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381000" y="1362073"/>
            <a:ext cx="7178548" cy="39643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21640" marR="5080">
              <a:lnSpc>
                <a:spcPts val="2590"/>
              </a:lnSpc>
              <a:spcBef>
                <a:spcPts val="425"/>
              </a:spcBef>
            </a:pPr>
            <a:r>
              <a:rPr dirty="0"/>
              <a:t>The </a:t>
            </a:r>
            <a:r>
              <a:rPr spc="-45" dirty="0"/>
              <a:t>Type </a:t>
            </a:r>
            <a:r>
              <a:rPr dirty="0"/>
              <a:t>B personality generally lives at a lower</a:t>
            </a:r>
            <a:r>
              <a:rPr spc="-215" dirty="0"/>
              <a:t> </a:t>
            </a:r>
            <a:r>
              <a:rPr dirty="0"/>
              <a:t>stress  level and are</a:t>
            </a:r>
            <a:r>
              <a:rPr spc="-50" dirty="0"/>
              <a:t> </a:t>
            </a:r>
            <a:r>
              <a:rPr dirty="0"/>
              <a:t>typically:</a:t>
            </a:r>
          </a:p>
          <a:p>
            <a:pPr marL="408940">
              <a:lnSpc>
                <a:spcPct val="100000"/>
              </a:lnSpc>
              <a:spcBef>
                <a:spcPts val="20"/>
              </a:spcBef>
            </a:pPr>
            <a:endParaRPr sz="3000" dirty="0"/>
          </a:p>
          <a:p>
            <a:pPr marL="533400" indent="-111760">
              <a:lnSpc>
                <a:spcPct val="100000"/>
              </a:lnSpc>
              <a:buClr>
                <a:srgbClr val="3891A7"/>
              </a:buClr>
              <a:buSzPct val="75000"/>
              <a:buFont typeface="Wingdings"/>
              <a:buChar char=""/>
              <a:tabLst>
                <a:tab pos="534670" algn="l"/>
              </a:tabLst>
            </a:pPr>
            <a:r>
              <a:rPr dirty="0"/>
              <a:t>Stress</a:t>
            </a:r>
            <a:r>
              <a:rPr spc="-10" dirty="0"/>
              <a:t> </a:t>
            </a:r>
            <a:r>
              <a:rPr dirty="0"/>
              <a:t>Handling</a:t>
            </a:r>
          </a:p>
          <a:p>
            <a:pPr marL="533400" indent="-111760">
              <a:lnSpc>
                <a:spcPct val="100000"/>
              </a:lnSpc>
              <a:spcBef>
                <a:spcPts val="315"/>
              </a:spcBef>
              <a:buClr>
                <a:srgbClr val="3891A7"/>
              </a:buClr>
              <a:buSzPct val="75000"/>
              <a:buFont typeface="Wingdings"/>
              <a:buChar char=""/>
              <a:tabLst>
                <a:tab pos="534670" algn="l"/>
              </a:tabLst>
            </a:pPr>
            <a:r>
              <a:rPr dirty="0"/>
              <a:t>Lack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Urgency</a:t>
            </a:r>
          </a:p>
          <a:p>
            <a:pPr marL="533400" indent="-111760">
              <a:lnSpc>
                <a:spcPct val="100000"/>
              </a:lnSpc>
              <a:spcBef>
                <a:spcPts val="310"/>
              </a:spcBef>
              <a:buClr>
                <a:srgbClr val="3891A7"/>
              </a:buClr>
              <a:buSzPct val="75000"/>
              <a:buFont typeface="Wingdings"/>
              <a:buChar char=""/>
              <a:tabLst>
                <a:tab pos="534670" algn="l"/>
              </a:tabLst>
            </a:pPr>
            <a:r>
              <a:rPr dirty="0"/>
              <a:t>Relaxed</a:t>
            </a:r>
          </a:p>
          <a:p>
            <a:pPr marL="533400" indent="-111760">
              <a:lnSpc>
                <a:spcPct val="100000"/>
              </a:lnSpc>
              <a:spcBef>
                <a:spcPts val="315"/>
              </a:spcBef>
              <a:buClr>
                <a:srgbClr val="3891A7"/>
              </a:buClr>
              <a:buSzPct val="75000"/>
              <a:buFont typeface="Wingdings"/>
              <a:buChar char=""/>
              <a:tabLst>
                <a:tab pos="534670" algn="l"/>
              </a:tabLst>
            </a:pPr>
            <a:r>
              <a:rPr dirty="0"/>
              <a:t>Less</a:t>
            </a:r>
            <a:r>
              <a:rPr spc="-5" dirty="0"/>
              <a:t> Competitive</a:t>
            </a:r>
          </a:p>
          <a:p>
            <a:pPr marL="533400" indent="-111760">
              <a:lnSpc>
                <a:spcPct val="100000"/>
              </a:lnSpc>
              <a:spcBef>
                <a:spcPts val="315"/>
              </a:spcBef>
              <a:buClr>
                <a:srgbClr val="3891A7"/>
              </a:buClr>
              <a:buSzPct val="75000"/>
              <a:buFont typeface="Wingdings"/>
              <a:buChar char=""/>
              <a:tabLst>
                <a:tab pos="534670" algn="l"/>
              </a:tabLst>
            </a:pPr>
            <a:r>
              <a:rPr dirty="0"/>
              <a:t>Patient</a:t>
            </a:r>
          </a:p>
          <a:p>
            <a:pPr marL="533400" indent="-111760">
              <a:lnSpc>
                <a:spcPct val="100000"/>
              </a:lnSpc>
              <a:spcBef>
                <a:spcPts val="310"/>
              </a:spcBef>
              <a:buClr>
                <a:srgbClr val="3891A7"/>
              </a:buClr>
              <a:buSzPct val="75000"/>
              <a:buFont typeface="Wingdings"/>
              <a:buChar char=""/>
              <a:tabLst>
                <a:tab pos="534670" algn="l"/>
              </a:tabLst>
            </a:pPr>
            <a:r>
              <a:rPr dirty="0"/>
              <a:t>Non-aggressive</a:t>
            </a:r>
          </a:p>
          <a:p>
            <a:pPr marL="533400" indent="-111760">
              <a:lnSpc>
                <a:spcPct val="100000"/>
              </a:lnSpc>
              <a:spcBef>
                <a:spcPts val="310"/>
              </a:spcBef>
              <a:buClr>
                <a:srgbClr val="3891A7"/>
              </a:buClr>
              <a:buSzPct val="75000"/>
              <a:buFont typeface="Wingdings"/>
              <a:buChar char=""/>
              <a:tabLst>
                <a:tab pos="534670" algn="l"/>
              </a:tabLst>
            </a:pPr>
            <a:r>
              <a:rPr dirty="0"/>
              <a:t>Socializing </a:t>
            </a:r>
            <a:r>
              <a:rPr spc="-5" dirty="0"/>
              <a:t>And</a:t>
            </a:r>
            <a:r>
              <a:rPr spc="-165" dirty="0"/>
              <a:t> </a:t>
            </a:r>
            <a:r>
              <a:rPr dirty="0"/>
              <a:t>Enjoying</a:t>
            </a:r>
          </a:p>
        </p:txBody>
      </p:sp>
      <p:sp>
        <p:nvSpPr>
          <p:cNvPr id="5" name="object 5"/>
          <p:cNvSpPr/>
          <p:nvPr/>
        </p:nvSpPr>
        <p:spPr>
          <a:xfrm>
            <a:off x="5215128" y="3214116"/>
            <a:ext cx="356616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760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7988" y="2964179"/>
            <a:ext cx="2345436" cy="801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9219" y="3390900"/>
            <a:ext cx="3669791" cy="80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9219" y="3817620"/>
            <a:ext cx="3893820" cy="801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9219" y="4244340"/>
            <a:ext cx="5298948" cy="80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9219" y="4671059"/>
            <a:ext cx="3936491" cy="801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9219" y="5097779"/>
            <a:ext cx="4283963" cy="801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79219" y="5524500"/>
            <a:ext cx="5887211" cy="801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7566" y="3060573"/>
            <a:ext cx="542798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96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#Healthy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life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199580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#you’re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 better friend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#you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take 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long</a:t>
            </a: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view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9245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#you do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well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with risk and failure  #you see good in people  #creativity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flows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from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you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#you know how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enjoy that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moment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4090" marR="5080" indent="-144081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Effect </a:t>
            </a:r>
            <a:r>
              <a:rPr dirty="0"/>
              <a:t>of having type</a:t>
            </a:r>
            <a:r>
              <a:rPr spc="-45" dirty="0"/>
              <a:t> </a:t>
            </a:r>
            <a:r>
              <a:rPr dirty="0"/>
              <a:t>B  personality</a:t>
            </a:r>
          </a:p>
        </p:txBody>
      </p:sp>
      <p:sp>
        <p:nvSpPr>
          <p:cNvPr id="11" name="object 11"/>
          <p:cNvSpPr/>
          <p:nvPr/>
        </p:nvSpPr>
        <p:spPr>
          <a:xfrm>
            <a:off x="6643116" y="1499616"/>
            <a:ext cx="2045207" cy="1642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42872" y="1714500"/>
            <a:ext cx="1737360" cy="11582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57115" y="1714500"/>
            <a:ext cx="1737360" cy="1158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14616" y="5358384"/>
            <a:ext cx="1737360" cy="11551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8000" y="3429000"/>
            <a:ext cx="1737359" cy="1170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69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647123" y="1095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dirty="0" smtClean="0">
                <a:solidFill>
                  <a:srgbClr val="0070C0"/>
                </a:solidFill>
              </a:rPr>
              <a:t>Extraversion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3400" y="1295400"/>
            <a:ext cx="4381500" cy="4876800"/>
          </a:xfrm>
        </p:spPr>
        <p:txBody>
          <a:bodyPr/>
          <a:lstStyle/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Likes variety and action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Enjoys talking out loud about ideas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Demonstrates energy and enthusiasm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Is stimulated by, and responsive to, people and actions in the environment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May be easily distracted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Expresses thoughts and feelings openly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Is energized by being with others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Acts before thinking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Is friendly and talkative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May be Impatient with long, slow projects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Values friends and relationships</a:t>
            </a:r>
          </a:p>
        </p:txBody>
      </p:sp>
      <p:pic>
        <p:nvPicPr>
          <p:cNvPr id="8196" name="Picture 7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3847" b="3833"/>
          <a:stretch>
            <a:fillRect/>
          </a:stretch>
        </p:blipFill>
        <p:spPr bwMode="auto">
          <a:xfrm>
            <a:off x="4876800" y="1905000"/>
            <a:ext cx="20574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178" r="16667" b="3917"/>
          <a:stretch>
            <a:fillRect/>
          </a:stretch>
        </p:blipFill>
        <p:spPr bwMode="auto">
          <a:xfrm>
            <a:off x="7239000" y="1981200"/>
            <a:ext cx="1644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8"/>
          <a:stretch>
            <a:fillRect/>
          </a:stretch>
        </p:blipFill>
        <p:spPr bwMode="auto">
          <a:xfrm>
            <a:off x="5791200" y="4038600"/>
            <a:ext cx="22098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0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</a:rPr>
              <a:t>Introversion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066800"/>
            <a:ext cx="4651375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70C0"/>
                </a:solidFill>
              </a:rPr>
              <a:t>Enjoys individual or one-on-one activities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70C0"/>
                </a:solidFill>
              </a:rPr>
              <a:t>Thinks before acting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70C0"/>
                </a:solidFill>
              </a:rPr>
              <a:t>Likes to concentrate on a few select tasks at a time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70C0"/>
                </a:solidFill>
              </a:rPr>
              <a:t>Carefully considers an idea before discussing or making a decision about 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70C0"/>
                </a:solidFill>
              </a:rPr>
              <a:t>Usually waits for others to make the first move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70C0"/>
                </a:solidFill>
              </a:rPr>
              <a:t>May not communicate thoughts and feelings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70C0"/>
                </a:solidFill>
              </a:rPr>
              <a:t>Needs privacy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70C0"/>
                </a:solidFill>
              </a:rPr>
              <a:t>Can make him or herself inconspicuous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70C0"/>
                </a:solidFill>
              </a:rPr>
              <a:t>Tends to sit back, observe, and reflect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70C0"/>
                </a:solidFill>
              </a:rPr>
              <a:t>Dislikes interruptions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70C0"/>
                </a:solidFill>
              </a:rPr>
              <a:t>Must understand an idea or project before attempting 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70C0"/>
                </a:solidFill>
              </a:rPr>
              <a:t>Pauses before answering and may be uncomfortable with spontaneous questioning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70C0"/>
                </a:solidFill>
              </a:rPr>
              <a:t>Can ignore distractions</a:t>
            </a:r>
          </a:p>
          <a:p>
            <a:pPr eaLnBrk="1" hangingPunct="1">
              <a:lnSpc>
                <a:spcPct val="80000"/>
              </a:lnSpc>
            </a:pPr>
            <a:endParaRPr lang="en-US" altLang="en-US" sz="11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100" dirty="0" smtClean="0"/>
          </a:p>
        </p:txBody>
      </p:sp>
      <p:pic>
        <p:nvPicPr>
          <p:cNvPr id="10244" name="Picture 7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4775" y="1981200"/>
            <a:ext cx="1754188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8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5000"/>
            <a:ext cx="1800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20574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535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Traits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Traits/Characteristic may </a:t>
            </a:r>
            <a:r>
              <a:rPr lang="en-US" b="1" dirty="0"/>
              <a:t>be defined as </a:t>
            </a:r>
            <a:r>
              <a:rPr lang="en-US" b="1" dirty="0" smtClean="0"/>
              <a:t>any different, relatively stable characteristics </a:t>
            </a:r>
            <a:r>
              <a:rPr lang="en-US" b="1" dirty="0"/>
              <a:t>in which </a:t>
            </a:r>
            <a:r>
              <a:rPr lang="en-US" b="1" dirty="0" smtClean="0"/>
              <a:t>one individual </a:t>
            </a:r>
            <a:r>
              <a:rPr lang="en-US" b="1" dirty="0"/>
              <a:t>differs from </a:t>
            </a:r>
            <a:r>
              <a:rPr lang="en-US" b="1" dirty="0" smtClean="0"/>
              <a:t>the others.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457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/>
              <a:t>Personality Traits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>
            <a:noAutofit/>
          </a:bodyPr>
          <a:lstStyle/>
          <a:p>
            <a:r>
              <a:rPr lang="en-US" b="1" dirty="0"/>
              <a:t>Enduring characteristics </a:t>
            </a:r>
            <a:r>
              <a:rPr lang="en-US" b="1" dirty="0" smtClean="0"/>
              <a:t>that describe </a:t>
            </a:r>
            <a:r>
              <a:rPr lang="en-US" b="1" dirty="0"/>
              <a:t>an individual’s behavior.</a:t>
            </a:r>
            <a:endParaRPr lang="en-US" b="1" dirty="0" smtClean="0"/>
          </a:p>
          <a:p>
            <a:r>
              <a:rPr lang="en-US" b="1" dirty="0" smtClean="0"/>
              <a:t>17,953 </a:t>
            </a:r>
            <a:r>
              <a:rPr lang="en-US" b="1" dirty="0"/>
              <a:t>personality traits</a:t>
            </a:r>
            <a:endParaRPr lang="en-US" b="1" dirty="0" smtClean="0"/>
          </a:p>
          <a:p>
            <a:r>
              <a:rPr lang="en-US" b="1" dirty="0" smtClean="0"/>
              <a:t>Research </a:t>
            </a:r>
            <a:r>
              <a:rPr lang="en-US" b="1" dirty="0"/>
              <a:t>found 16 primary traits –these are generally steady </a:t>
            </a:r>
            <a:r>
              <a:rPr lang="en-US" b="1" dirty="0" smtClean="0"/>
              <a:t>and constant </a:t>
            </a:r>
            <a:r>
              <a:rPr lang="en-US" b="1" dirty="0"/>
              <a:t>sources of behavior.</a:t>
            </a:r>
            <a:endParaRPr lang="en-US" b="1" dirty="0" smtClean="0"/>
          </a:p>
          <a:p>
            <a:r>
              <a:rPr lang="en-US" b="1" dirty="0" smtClean="0"/>
              <a:t>Can </a:t>
            </a:r>
            <a:r>
              <a:rPr lang="en-US" b="1" dirty="0"/>
              <a:t>be useful to </a:t>
            </a:r>
            <a:r>
              <a:rPr lang="en-US" b="1" dirty="0" smtClean="0"/>
              <a:t>predict individual's </a:t>
            </a:r>
            <a:r>
              <a:rPr lang="en-US" b="1" dirty="0"/>
              <a:t>behavior in </a:t>
            </a:r>
            <a:r>
              <a:rPr lang="en-US" b="1" dirty="0" smtClean="0"/>
              <a:t>specific situations.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7167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Managers </a:t>
            </a:r>
            <a:r>
              <a:rPr lang="en-US" dirty="0">
                <a:solidFill>
                  <a:schemeClr val="bg1"/>
                </a:solidFill>
              </a:rPr>
              <a:t>and Traits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4524375"/>
          </a:xfrm>
        </p:spPr>
        <p:txBody>
          <a:bodyPr>
            <a:normAutofit/>
          </a:bodyPr>
          <a:lstStyle/>
          <a:p>
            <a:r>
              <a:rPr lang="en-US" sz="4000" dirty="0"/>
              <a:t>No single trait is right or wrong for being an effective </a:t>
            </a:r>
            <a:r>
              <a:rPr lang="en-US" sz="4000" dirty="0" smtClean="0"/>
              <a:t>manager</a:t>
            </a:r>
            <a:endParaRPr lang="en-US" sz="4000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3-</a:t>
            </a:r>
            <a:fld id="{51EFB24C-F64F-4766-B79F-098E00047518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Managers </a:t>
            </a:r>
            <a:r>
              <a:rPr lang="en-US" dirty="0">
                <a:solidFill>
                  <a:schemeClr val="bg1"/>
                </a:solidFill>
              </a:rPr>
              <a:t>and Traits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267200" cy="452437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dirty="0" smtClean="0"/>
              <a:t>	Personality </a:t>
            </a:r>
            <a:r>
              <a:rPr lang="en-US" sz="3600" b="1" dirty="0"/>
              <a:t>traits that enhance </a:t>
            </a:r>
            <a:r>
              <a:rPr lang="en-US" sz="4400" b="1" dirty="0"/>
              <a:t>managerial effectiveness </a:t>
            </a:r>
            <a:r>
              <a:rPr lang="en-US" sz="3600" b="1" dirty="0"/>
              <a:t>in one situation may actually </a:t>
            </a:r>
            <a:r>
              <a:rPr lang="en-US" sz="3600" b="1" dirty="0" smtClean="0"/>
              <a:t>damage </a:t>
            </a:r>
            <a:r>
              <a:rPr lang="en-US" sz="3600" b="1" dirty="0"/>
              <a:t>it in another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7300" y="1933992"/>
            <a:ext cx="3924300" cy="3904415"/>
          </a:xfrm>
          <a:noFill/>
          <a:ln/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D5104DF2-A488-48B3-8CD2-99BF3B5CA433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Extroversion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8001000" cy="47244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800" b="1" dirty="0" smtClean="0"/>
              <a:t>	Tendency </a:t>
            </a:r>
            <a:r>
              <a:rPr lang="en-US" sz="2800" b="1" dirty="0"/>
              <a:t>to experience positive emotions and moods and feel good about oneself and the rest of the </a:t>
            </a:r>
            <a:r>
              <a:rPr lang="en-US" sz="2800" b="1" dirty="0" smtClean="0"/>
              <a:t>world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Managers high in extraversion tend to be sociable, affectionate, outgoing and friendly</a:t>
            </a:r>
          </a:p>
          <a:p>
            <a:pPr>
              <a:buFontTx/>
              <a:buNone/>
            </a:pPr>
            <a:endParaRPr lang="en-US" sz="2800" b="1" dirty="0" smtClean="0"/>
          </a:p>
          <a:p>
            <a:r>
              <a:rPr lang="en-US" sz="2800" b="1" dirty="0" smtClean="0"/>
              <a:t> Managers low in extraversion tend to be less inclined toward social interaction and have a less positive outlook</a:t>
            </a:r>
          </a:p>
          <a:p>
            <a:pPr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r>
              <a:rPr lang="en-US" sz="2800" b="1" dirty="0"/>
              <a:t>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Group Presentation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4-5 Students</a:t>
            </a:r>
          </a:p>
          <a:p>
            <a:r>
              <a:rPr lang="en-US" dirty="0" smtClean="0"/>
              <a:t>15 slides </a:t>
            </a:r>
          </a:p>
          <a:p>
            <a:r>
              <a:rPr lang="en-US" dirty="0" smtClean="0"/>
              <a:t>10 Marks</a:t>
            </a:r>
          </a:p>
          <a:p>
            <a:r>
              <a:rPr lang="en-US" dirty="0" smtClean="0"/>
              <a:t>Topics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en-US" b="1" dirty="0">
                <a:solidFill>
                  <a:schemeClr val="hlink"/>
                </a:solidFill>
                <a:hlinkClick r:id="rId2" tooltip="Attitude (psychology)"/>
              </a:rPr>
              <a:t>Attitudes</a:t>
            </a:r>
            <a:r>
              <a:rPr lang="en-US" altLang="en-US" b="1" dirty="0">
                <a:solidFill>
                  <a:schemeClr val="hlink"/>
                </a:solidFill>
              </a:rPr>
              <a:t>, </a:t>
            </a:r>
            <a:r>
              <a:rPr lang="en-US" altLang="en-US" b="1" dirty="0" smtClean="0">
                <a:solidFill>
                  <a:schemeClr val="hlink"/>
                </a:solidFill>
                <a:hlinkClick r:id="rId3" tooltip="Emotion"/>
              </a:rPr>
              <a:t>Emotions</a:t>
            </a:r>
            <a:r>
              <a:rPr lang="en-US" altLang="en-US" b="1" dirty="0" smtClean="0">
                <a:solidFill>
                  <a:schemeClr val="hlink"/>
                </a:solidFill>
              </a:rPr>
              <a:t>, </a:t>
            </a:r>
            <a:r>
              <a:rPr lang="en-US" altLang="en-US" b="1" dirty="0" smtClean="0">
                <a:solidFill>
                  <a:schemeClr val="hlink"/>
                </a:solidFill>
                <a:hlinkClick r:id="rId4" tooltip="Ethics"/>
              </a:rPr>
              <a:t>Ethics</a:t>
            </a:r>
            <a:r>
              <a:rPr lang="en-US" altLang="en-US" b="1" dirty="0" smtClean="0">
                <a:solidFill>
                  <a:schemeClr val="hlink"/>
                </a:solidFill>
              </a:rPr>
              <a:t>, </a:t>
            </a:r>
            <a:r>
              <a:rPr lang="en-US" altLang="en-US" b="1" dirty="0" smtClean="0">
                <a:solidFill>
                  <a:schemeClr val="hlink"/>
                </a:solidFill>
                <a:hlinkClick r:id="rId5" tooltip="Rapport"/>
              </a:rPr>
              <a:t>Relationship</a:t>
            </a:r>
            <a:r>
              <a:rPr lang="en-US" altLang="en-US" b="1" dirty="0">
                <a:solidFill>
                  <a:schemeClr val="hlink"/>
                </a:solidFill>
              </a:rPr>
              <a:t>, </a:t>
            </a:r>
            <a:r>
              <a:rPr lang="en-US" altLang="en-US" b="1" dirty="0" smtClean="0">
                <a:solidFill>
                  <a:schemeClr val="hlink"/>
                </a:solidFill>
              </a:rPr>
              <a:t>Habits, Attitude</a:t>
            </a:r>
            <a:r>
              <a:rPr lang="en-US" altLang="en-US" b="1" dirty="0">
                <a:solidFill>
                  <a:schemeClr val="hlink"/>
                </a:solidFill>
              </a:rPr>
              <a:t>			</a:t>
            </a:r>
          </a:p>
          <a:p>
            <a:pPr algn="ctr">
              <a:lnSpc>
                <a:spcPct val="150000"/>
              </a:lnSpc>
              <a:buNone/>
            </a:pPr>
            <a:r>
              <a:rPr lang="en-US" altLang="en-US" b="1" dirty="0" smtClean="0">
                <a:solidFill>
                  <a:schemeClr val="hlink"/>
                </a:solidFill>
              </a:rPr>
              <a:t>Motivation, </a:t>
            </a:r>
            <a:r>
              <a:rPr lang="en-US" altLang="en-US" b="1" u="sng" dirty="0" smtClean="0">
                <a:solidFill>
                  <a:schemeClr val="hlink"/>
                </a:solidFill>
              </a:rPr>
              <a:t>Culture,  Group, Team, </a:t>
            </a:r>
            <a:r>
              <a:rPr lang="en-US" b="1" dirty="0">
                <a:solidFill>
                  <a:schemeClr val="hlink"/>
                </a:solidFill>
              </a:rPr>
              <a:t>Behavior</a:t>
            </a:r>
            <a:r>
              <a:rPr lang="en-US" altLang="en-US" b="1" u="sng" dirty="0" smtClean="0">
                <a:solidFill>
                  <a:schemeClr val="hlink"/>
                </a:solidFill>
              </a:rPr>
              <a:t>, Personality, Gender</a:t>
            </a:r>
            <a:r>
              <a:rPr lang="en-US" altLang="en-US" b="1" dirty="0">
                <a:solidFill>
                  <a:schemeClr val="hlink"/>
                </a:solidFill>
              </a:rPr>
              <a:t>		</a:t>
            </a:r>
            <a:r>
              <a:rPr lang="en-US" altLang="en-US" b="1" dirty="0" smtClean="0">
                <a:solidFill>
                  <a:srgbClr val="FF0000"/>
                </a:solidFill>
              </a:rPr>
              <a:t>DATE: </a:t>
            </a:r>
            <a:r>
              <a:rPr lang="en-US" altLang="en-US" b="1" dirty="0" smtClean="0">
                <a:solidFill>
                  <a:srgbClr val="FF0000"/>
                </a:solidFill>
              </a:rPr>
              <a:t>9 </a:t>
            </a:r>
            <a:r>
              <a:rPr lang="en-US" altLang="en-US" b="1" dirty="0" smtClean="0">
                <a:solidFill>
                  <a:srgbClr val="FF0000"/>
                </a:solidFill>
              </a:rPr>
              <a:t>MAY </a:t>
            </a:r>
            <a:r>
              <a:rPr lang="en-US" altLang="en-US" b="1" dirty="0" smtClean="0">
                <a:solidFill>
                  <a:srgbClr val="FF0000"/>
                </a:solidFill>
              </a:rPr>
              <a:t>2019</a:t>
            </a:r>
            <a:endParaRPr lang="en-US" alt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03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Extroversion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3048000"/>
            <a:ext cx="40259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/>
              <a:t>Extroverted people</a:t>
            </a:r>
          </a:p>
          <a:p>
            <a:r>
              <a:rPr lang="en-US" sz="3200" dirty="0"/>
              <a:t>Energetic </a:t>
            </a:r>
          </a:p>
          <a:p>
            <a:r>
              <a:rPr lang="en-US" sz="3200" dirty="0"/>
              <a:t>Enthusiastic </a:t>
            </a:r>
          </a:p>
          <a:p>
            <a:r>
              <a:rPr lang="en-US" sz="3200" dirty="0"/>
              <a:t>Dominant </a:t>
            </a:r>
          </a:p>
          <a:p>
            <a:r>
              <a:rPr lang="en-US" sz="3200" dirty="0"/>
              <a:t>Sociable</a:t>
            </a:r>
          </a:p>
          <a:p>
            <a:r>
              <a:rPr lang="en-US" sz="3200" dirty="0"/>
              <a:t>Talkative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3048000"/>
            <a:ext cx="40259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/>
              <a:t>Introverted people</a:t>
            </a:r>
          </a:p>
          <a:p>
            <a:r>
              <a:rPr lang="en-US" sz="3200"/>
              <a:t>Shy</a:t>
            </a:r>
          </a:p>
          <a:p>
            <a:r>
              <a:rPr lang="en-US" sz="3200"/>
              <a:t>Retiring</a:t>
            </a:r>
          </a:p>
          <a:p>
            <a:r>
              <a:rPr lang="en-US" sz="3200"/>
              <a:t>Submissive</a:t>
            </a:r>
          </a:p>
          <a:p>
            <a:r>
              <a:rPr lang="en-US" sz="3200"/>
              <a:t>Quiet</a:t>
            </a:r>
          </a:p>
          <a:p>
            <a:endParaRPr lang="en-US" sz="3200"/>
          </a:p>
          <a:p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838200" y="1219200"/>
            <a:ext cx="7848600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/>
              <a:t>One’s </a:t>
            </a:r>
            <a:r>
              <a:rPr lang="en-US" sz="3600" b="1" dirty="0"/>
              <a:t>comfort level with </a:t>
            </a:r>
            <a:r>
              <a:rPr lang="en-US" sz="3600" b="1" dirty="0" smtClean="0"/>
              <a:t>relationships. How individuals express themselves verbally </a:t>
            </a:r>
            <a:r>
              <a:rPr lang="en-US" sz="3600" b="1" dirty="0"/>
              <a:t>and behaviorally.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4524375"/>
          </a:xfrm>
        </p:spPr>
        <p:txBody>
          <a:bodyPr/>
          <a:lstStyle/>
          <a:p>
            <a:r>
              <a:rPr lang="en-US"/>
              <a:t> Managers high in extraversion tend to be sociable, affectionate, outgoing and friendly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 Managers low in extraversion tend to be less inclined toward social interaction and have a less positive outlook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3-</a:t>
            </a:r>
            <a:fld id="{30D6F175-8EAF-44C0-BB3D-F31CC0F8BA04}" type="slidenum">
              <a:rPr lang="en-US"/>
              <a:pPr/>
              <a:t>31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304800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Extroversion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Measuring Personality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5468938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Self-reports Surveys</a:t>
            </a:r>
          </a:p>
          <a:p>
            <a:pPr lvl="1" eaLnBrk="1" hangingPunct="1"/>
            <a:r>
              <a:rPr lang="en-US" altLang="en-US" smtClean="0"/>
              <a:t>Most common</a:t>
            </a:r>
          </a:p>
          <a:p>
            <a:pPr lvl="1" eaLnBrk="1" hangingPunct="1"/>
            <a:r>
              <a:rPr lang="en-US" altLang="en-US" smtClean="0"/>
              <a:t>Prone to error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Observer-ratings Surveys</a:t>
            </a:r>
          </a:p>
          <a:p>
            <a:pPr lvl="1" eaLnBrk="1" hangingPunct="1"/>
            <a:r>
              <a:rPr lang="en-US" altLang="en-US" smtClean="0"/>
              <a:t>Independent assessment</a:t>
            </a:r>
          </a:p>
          <a:p>
            <a:pPr lvl="1" eaLnBrk="1" hangingPunct="1"/>
            <a:r>
              <a:rPr lang="en-US" altLang="en-US" smtClean="0"/>
              <a:t>May be more accurate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2-</a:t>
            </a:r>
            <a:fld id="{D9C066FE-1360-46EB-B1BA-83112707F7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36868" name="Picture 4" descr="C:\Users\Bob Stretch\AppData\Local\Microsoft\Windows\Temporary Internet Files\Content.IE5\IXMKAPG7\MPj04393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652838" cy="243840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0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Keep in Mind…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553200" cy="4572000"/>
          </a:xfrm>
        </p:spPr>
        <p:txBody>
          <a:bodyPr/>
          <a:lstStyle/>
          <a:p>
            <a:pPr eaLnBrk="1" hangingPunct="1"/>
            <a:r>
              <a:rPr lang="en-US" altLang="en-US" i="1" dirty="0" smtClean="0"/>
              <a:t>Personality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2400" dirty="0" smtClean="0"/>
              <a:t>The sum total of ways in which individual reacts to, and interacts with, others</a:t>
            </a:r>
          </a:p>
          <a:p>
            <a:pPr lvl="1" eaLnBrk="1" hangingPunct="1"/>
            <a:r>
              <a:rPr lang="en-US" altLang="en-US" sz="2400" dirty="0" smtClean="0"/>
              <a:t>Easily measured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2-</a:t>
            </a:r>
            <a:fld id="{A5509570-3A6F-4082-8B77-11FF3471F2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37893" name="Picture 5" descr="C:\Users\Bob Stretch\AppData\Local\Microsoft\Windows\Temporary Internet Files\Content.IE5\A7X84Z83\MPj04383440000[1].jpg"/>
          <p:cNvPicPr>
            <a:picLocks noChangeAspect="1" noChangeArrowheads="1"/>
          </p:cNvPicPr>
          <p:nvPr/>
        </p:nvPicPr>
        <p:blipFill>
          <a:blip r:embed="rId2"/>
          <a:srcRect l="26415" r="12264"/>
          <a:stretch>
            <a:fillRect/>
          </a:stretch>
        </p:blipFill>
        <p:spPr bwMode="auto">
          <a:xfrm>
            <a:off x="7086600" y="685800"/>
            <a:ext cx="1651000" cy="533400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2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98463" y="1447800"/>
            <a:ext cx="8347075" cy="4953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altLang="en-US" sz="2400" dirty="0" smtClean="0"/>
              <a:t>Defined </a:t>
            </a:r>
            <a:r>
              <a:rPr lang="en-US" altLang="en-US" sz="2400" i="1" dirty="0" smtClean="0"/>
              <a:t>personality</a:t>
            </a:r>
            <a:r>
              <a:rPr lang="en-US" altLang="en-US" sz="2400" dirty="0" smtClean="0"/>
              <a:t>, described how it is measured, and explained the factors that determine an individual’s personality.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2-</a:t>
            </a:r>
            <a:fld id="{08E20128-D451-40C2-8C73-C513F949CA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Quiz 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Marks -10</a:t>
            </a:r>
          </a:p>
          <a:p>
            <a:r>
              <a:rPr lang="en-US" sz="4000" dirty="0" smtClean="0"/>
              <a:t>12 May 2019</a:t>
            </a:r>
          </a:p>
          <a:p>
            <a:r>
              <a:rPr lang="en-US" sz="4000" dirty="0" smtClean="0"/>
              <a:t>At 12.00 Noon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79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After studying this chapter you should be able to: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8463" y="1600200"/>
            <a:ext cx="8347075" cy="44958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describe how it is measured, and explain the factors that determine an individual’s personality.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2-</a:t>
            </a:r>
            <a:fld id="{E513A579-8A89-45CC-8385-F9C3D7A3BC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7145338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Personality?</a:t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r>
              <a:rPr lang="en-US" b="1" dirty="0" smtClean="0"/>
              <a:t>Smart</a:t>
            </a:r>
          </a:p>
          <a:p>
            <a:r>
              <a:rPr lang="en-US" b="1" dirty="0" smtClean="0"/>
              <a:t>Hero</a:t>
            </a:r>
          </a:p>
          <a:p>
            <a:r>
              <a:rPr lang="en-US" b="1" dirty="0" smtClean="0"/>
              <a:t>Popular</a:t>
            </a:r>
          </a:p>
          <a:p>
            <a:r>
              <a:rPr lang="en-US" b="1" dirty="0" smtClean="0"/>
              <a:t>Strong</a:t>
            </a:r>
          </a:p>
          <a:p>
            <a:r>
              <a:rPr lang="en-US" b="1" dirty="0"/>
              <a:t> Tall</a:t>
            </a:r>
            <a:endParaRPr lang="en-US" b="1" dirty="0" smtClean="0"/>
          </a:p>
          <a:p>
            <a:r>
              <a:rPr lang="en-US" b="1" dirty="0" smtClean="0"/>
              <a:t>Face</a:t>
            </a:r>
          </a:p>
          <a:p>
            <a:r>
              <a:rPr lang="en-US" b="1" dirty="0" smtClean="0"/>
              <a:t>Singer</a:t>
            </a:r>
          </a:p>
          <a:p>
            <a:r>
              <a:rPr lang="en-US" b="1" dirty="0" smtClean="0"/>
              <a:t>Dress, etc.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is Personality?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Sum total of ways in which </a:t>
            </a:r>
            <a:r>
              <a:rPr lang="en-US" b="1" dirty="0" smtClean="0"/>
              <a:t>an individual </a:t>
            </a:r>
            <a:r>
              <a:rPr lang="en-US" sz="4000" b="1" u="sng" dirty="0">
                <a:solidFill>
                  <a:srgbClr val="FF0000"/>
                </a:solidFill>
              </a:rPr>
              <a:t>reacts and interacts </a:t>
            </a:r>
            <a:r>
              <a:rPr lang="en-US" b="1" dirty="0" smtClean="0"/>
              <a:t>with others.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 The unique and relatively </a:t>
            </a:r>
            <a:r>
              <a:rPr lang="en-US" b="1" dirty="0" smtClean="0"/>
              <a:t>stable patterns </a:t>
            </a:r>
            <a:r>
              <a:rPr lang="en-US" b="1" dirty="0"/>
              <a:t>of </a:t>
            </a:r>
            <a:r>
              <a:rPr lang="en-US" sz="3600" b="1" dirty="0">
                <a:solidFill>
                  <a:srgbClr val="FF0000"/>
                </a:solidFill>
              </a:rPr>
              <a:t>behavior, thoughts, </a:t>
            </a:r>
            <a:r>
              <a:rPr lang="en-US" sz="3600" b="1" dirty="0" smtClean="0">
                <a:solidFill>
                  <a:srgbClr val="FF0000"/>
                </a:solidFill>
              </a:rPr>
              <a:t>and emotions </a:t>
            </a:r>
            <a:r>
              <a:rPr lang="en-US" sz="3600" b="1" dirty="0">
                <a:solidFill>
                  <a:srgbClr val="FF0000"/>
                </a:solidFill>
              </a:rPr>
              <a:t>shown by individuals.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2782" y="1415033"/>
            <a:ext cx="210312" cy="210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1892" y="1339596"/>
            <a:ext cx="304927" cy="286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79420" y="423672"/>
            <a:ext cx="3182111" cy="5730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20800" y="4470806"/>
            <a:ext cx="6155055" cy="1888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8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came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latin word Persona,  which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refers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as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theatrical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mask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793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performers in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order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either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roles.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56104" y="1069847"/>
            <a:ext cx="5337048" cy="32887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4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is Personality?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2235" name="Rectangle 11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32004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	Personality </a:t>
            </a:r>
            <a:r>
              <a:rPr lang="en-US" b="1" dirty="0">
                <a:solidFill>
                  <a:schemeClr val="folHlink"/>
                </a:solidFill>
              </a:rPr>
              <a:t>-</a:t>
            </a:r>
            <a:r>
              <a:rPr lang="en-US" dirty="0">
                <a:solidFill>
                  <a:srgbClr val="00FFFF"/>
                </a:solidFill>
              </a:rPr>
              <a:t> </a:t>
            </a:r>
            <a:r>
              <a:rPr lang="en-US" dirty="0"/>
              <a:t>A relatively stable set of </a:t>
            </a:r>
            <a:r>
              <a:rPr lang="en-US" b="1" u="sng" dirty="0" smtClean="0"/>
              <a:t>characteristics and tendencies </a:t>
            </a:r>
            <a:r>
              <a:rPr lang="en-US" dirty="0"/>
              <a:t>that influences an individual’s </a:t>
            </a:r>
            <a:r>
              <a:rPr lang="en-US" dirty="0" smtClean="0"/>
              <a:t>behavior to feel, think, and act in certain ways that can be used to describe the personality of every individual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2" name="Group 345"/>
          <p:cNvGrpSpPr>
            <a:grpSpLocks/>
          </p:cNvGrpSpPr>
          <p:nvPr/>
        </p:nvGrpSpPr>
        <p:grpSpPr bwMode="auto">
          <a:xfrm>
            <a:off x="5334000" y="4038600"/>
            <a:ext cx="3287713" cy="2560637"/>
            <a:chOff x="1968" y="2035"/>
            <a:chExt cx="2071" cy="2189"/>
          </a:xfrm>
        </p:grpSpPr>
        <p:sp>
          <p:nvSpPr>
            <p:cNvPr id="52227" name="Rectangle 3"/>
            <p:cNvSpPr>
              <a:spLocks noChangeArrowheads="1"/>
            </p:cNvSpPr>
            <p:nvPr/>
          </p:nvSpPr>
          <p:spPr bwMode="auto">
            <a:xfrm>
              <a:off x="1968" y="3936"/>
              <a:ext cx="18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1968" y="3936"/>
              <a:ext cx="18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1968" y="3936"/>
              <a:ext cx="18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1968" y="3936"/>
              <a:ext cx="18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8" name="Freeform 14"/>
            <p:cNvSpPr>
              <a:spLocks/>
            </p:cNvSpPr>
            <p:nvPr/>
          </p:nvSpPr>
          <p:spPr bwMode="auto">
            <a:xfrm>
              <a:off x="2448" y="2035"/>
              <a:ext cx="1591" cy="2170"/>
            </a:xfrm>
            <a:custGeom>
              <a:avLst/>
              <a:gdLst/>
              <a:ahLst/>
              <a:cxnLst>
                <a:cxn ang="0">
                  <a:pos x="121" y="135"/>
                </a:cxn>
                <a:cxn ang="0">
                  <a:pos x="337" y="25"/>
                </a:cxn>
                <a:cxn ang="0">
                  <a:pos x="879" y="167"/>
                </a:cxn>
                <a:cxn ang="0">
                  <a:pos x="1508" y="0"/>
                </a:cxn>
                <a:cxn ang="0">
                  <a:pos x="2161" y="25"/>
                </a:cxn>
                <a:cxn ang="0">
                  <a:pos x="2744" y="61"/>
                </a:cxn>
                <a:cxn ang="0">
                  <a:pos x="3181" y="79"/>
                </a:cxn>
                <a:cxn ang="0">
                  <a:pos x="2919" y="406"/>
                </a:cxn>
                <a:cxn ang="0">
                  <a:pos x="3014" y="946"/>
                </a:cxn>
                <a:cxn ang="0">
                  <a:pos x="3100" y="1752"/>
                </a:cxn>
                <a:cxn ang="0">
                  <a:pos x="2898" y="2350"/>
                </a:cxn>
                <a:cxn ang="0">
                  <a:pos x="2950" y="2790"/>
                </a:cxn>
                <a:cxn ang="0">
                  <a:pos x="3126" y="3365"/>
                </a:cxn>
                <a:cxn ang="0">
                  <a:pos x="3006" y="4003"/>
                </a:cxn>
                <a:cxn ang="0">
                  <a:pos x="2998" y="4338"/>
                </a:cxn>
                <a:cxn ang="0">
                  <a:pos x="2090" y="4242"/>
                </a:cxn>
                <a:cxn ang="0">
                  <a:pos x="1571" y="4298"/>
                </a:cxn>
                <a:cxn ang="0">
                  <a:pos x="758" y="4321"/>
                </a:cxn>
                <a:cxn ang="0">
                  <a:pos x="89" y="4306"/>
                </a:cxn>
                <a:cxn ang="0">
                  <a:pos x="280" y="3779"/>
                </a:cxn>
                <a:cxn ang="0">
                  <a:pos x="170" y="2487"/>
                </a:cxn>
                <a:cxn ang="0">
                  <a:pos x="0" y="1440"/>
                </a:cxn>
                <a:cxn ang="0">
                  <a:pos x="0" y="883"/>
                </a:cxn>
                <a:cxn ang="0">
                  <a:pos x="121" y="135"/>
                </a:cxn>
                <a:cxn ang="0">
                  <a:pos x="121" y="135"/>
                </a:cxn>
              </a:cxnLst>
              <a:rect l="0" t="0" r="r" b="b"/>
              <a:pathLst>
                <a:path w="3181" h="4338">
                  <a:moveTo>
                    <a:pt x="121" y="135"/>
                  </a:moveTo>
                  <a:lnTo>
                    <a:pt x="337" y="25"/>
                  </a:lnTo>
                  <a:lnTo>
                    <a:pt x="879" y="167"/>
                  </a:lnTo>
                  <a:lnTo>
                    <a:pt x="1508" y="0"/>
                  </a:lnTo>
                  <a:lnTo>
                    <a:pt x="2161" y="25"/>
                  </a:lnTo>
                  <a:lnTo>
                    <a:pt x="2744" y="61"/>
                  </a:lnTo>
                  <a:lnTo>
                    <a:pt x="3181" y="79"/>
                  </a:lnTo>
                  <a:lnTo>
                    <a:pt x="2919" y="406"/>
                  </a:lnTo>
                  <a:lnTo>
                    <a:pt x="3014" y="946"/>
                  </a:lnTo>
                  <a:lnTo>
                    <a:pt x="3100" y="1752"/>
                  </a:lnTo>
                  <a:lnTo>
                    <a:pt x="2898" y="2350"/>
                  </a:lnTo>
                  <a:lnTo>
                    <a:pt x="2950" y="2790"/>
                  </a:lnTo>
                  <a:lnTo>
                    <a:pt x="3126" y="3365"/>
                  </a:lnTo>
                  <a:lnTo>
                    <a:pt x="3006" y="4003"/>
                  </a:lnTo>
                  <a:lnTo>
                    <a:pt x="2998" y="4338"/>
                  </a:lnTo>
                  <a:lnTo>
                    <a:pt x="2090" y="4242"/>
                  </a:lnTo>
                  <a:lnTo>
                    <a:pt x="1571" y="4298"/>
                  </a:lnTo>
                  <a:lnTo>
                    <a:pt x="758" y="4321"/>
                  </a:lnTo>
                  <a:lnTo>
                    <a:pt x="89" y="4306"/>
                  </a:lnTo>
                  <a:lnTo>
                    <a:pt x="280" y="3779"/>
                  </a:lnTo>
                  <a:lnTo>
                    <a:pt x="170" y="2487"/>
                  </a:lnTo>
                  <a:lnTo>
                    <a:pt x="0" y="1440"/>
                  </a:lnTo>
                  <a:lnTo>
                    <a:pt x="0" y="883"/>
                  </a:lnTo>
                  <a:lnTo>
                    <a:pt x="121" y="135"/>
                  </a:lnTo>
                  <a:lnTo>
                    <a:pt x="121" y="13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9" name="Freeform 15"/>
            <p:cNvSpPr>
              <a:spLocks/>
            </p:cNvSpPr>
            <p:nvPr/>
          </p:nvSpPr>
          <p:spPr bwMode="auto">
            <a:xfrm>
              <a:off x="2667" y="2237"/>
              <a:ext cx="1156" cy="955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775" y="21"/>
                </a:cxn>
                <a:cxn ang="0">
                  <a:pos x="2312" y="0"/>
                </a:cxn>
                <a:cxn ang="0">
                  <a:pos x="2273" y="1421"/>
                </a:cxn>
                <a:cxn ang="0">
                  <a:pos x="2238" y="1851"/>
                </a:cxn>
                <a:cxn ang="0">
                  <a:pos x="740" y="1891"/>
                </a:cxn>
                <a:cxn ang="0">
                  <a:pos x="135" y="1911"/>
                </a:cxn>
                <a:cxn ang="0">
                  <a:pos x="0" y="595"/>
                </a:cxn>
                <a:cxn ang="0">
                  <a:pos x="63" y="63"/>
                </a:cxn>
                <a:cxn ang="0">
                  <a:pos x="63" y="63"/>
                </a:cxn>
              </a:cxnLst>
              <a:rect l="0" t="0" r="r" b="b"/>
              <a:pathLst>
                <a:path w="2312" h="1911">
                  <a:moveTo>
                    <a:pt x="63" y="63"/>
                  </a:moveTo>
                  <a:lnTo>
                    <a:pt x="775" y="21"/>
                  </a:lnTo>
                  <a:lnTo>
                    <a:pt x="2312" y="0"/>
                  </a:lnTo>
                  <a:lnTo>
                    <a:pt x="2273" y="1421"/>
                  </a:lnTo>
                  <a:lnTo>
                    <a:pt x="2238" y="1851"/>
                  </a:lnTo>
                  <a:lnTo>
                    <a:pt x="740" y="1891"/>
                  </a:lnTo>
                  <a:lnTo>
                    <a:pt x="135" y="1911"/>
                  </a:lnTo>
                  <a:lnTo>
                    <a:pt x="0" y="595"/>
                  </a:lnTo>
                  <a:lnTo>
                    <a:pt x="63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0" name="Freeform 16"/>
            <p:cNvSpPr>
              <a:spLocks/>
            </p:cNvSpPr>
            <p:nvPr/>
          </p:nvSpPr>
          <p:spPr bwMode="auto">
            <a:xfrm>
              <a:off x="2954" y="2857"/>
              <a:ext cx="252" cy="331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37" y="81"/>
                </a:cxn>
                <a:cxn ang="0">
                  <a:pos x="31" y="214"/>
                </a:cxn>
                <a:cxn ang="0">
                  <a:pos x="31" y="372"/>
                </a:cxn>
                <a:cxn ang="0">
                  <a:pos x="33" y="499"/>
                </a:cxn>
                <a:cxn ang="0">
                  <a:pos x="33" y="568"/>
                </a:cxn>
                <a:cxn ang="0">
                  <a:pos x="0" y="626"/>
                </a:cxn>
                <a:cxn ang="0">
                  <a:pos x="0" y="651"/>
                </a:cxn>
                <a:cxn ang="0">
                  <a:pos x="27" y="663"/>
                </a:cxn>
                <a:cxn ang="0">
                  <a:pos x="64" y="651"/>
                </a:cxn>
                <a:cxn ang="0">
                  <a:pos x="108" y="630"/>
                </a:cxn>
                <a:cxn ang="0">
                  <a:pos x="139" y="588"/>
                </a:cxn>
                <a:cxn ang="0">
                  <a:pos x="164" y="551"/>
                </a:cxn>
                <a:cxn ang="0">
                  <a:pos x="180" y="511"/>
                </a:cxn>
                <a:cxn ang="0">
                  <a:pos x="197" y="476"/>
                </a:cxn>
                <a:cxn ang="0">
                  <a:pos x="245" y="362"/>
                </a:cxn>
                <a:cxn ang="0">
                  <a:pos x="297" y="466"/>
                </a:cxn>
                <a:cxn ang="0">
                  <a:pos x="342" y="557"/>
                </a:cxn>
                <a:cxn ang="0">
                  <a:pos x="374" y="605"/>
                </a:cxn>
                <a:cxn ang="0">
                  <a:pos x="411" y="644"/>
                </a:cxn>
                <a:cxn ang="0">
                  <a:pos x="461" y="663"/>
                </a:cxn>
                <a:cxn ang="0">
                  <a:pos x="500" y="653"/>
                </a:cxn>
                <a:cxn ang="0">
                  <a:pos x="504" y="628"/>
                </a:cxn>
                <a:cxn ang="0">
                  <a:pos x="467" y="568"/>
                </a:cxn>
                <a:cxn ang="0">
                  <a:pos x="467" y="487"/>
                </a:cxn>
                <a:cxn ang="0">
                  <a:pos x="467" y="368"/>
                </a:cxn>
                <a:cxn ang="0">
                  <a:pos x="469" y="248"/>
                </a:cxn>
                <a:cxn ang="0">
                  <a:pos x="461" y="133"/>
                </a:cxn>
                <a:cxn ang="0">
                  <a:pos x="459" y="59"/>
                </a:cxn>
                <a:cxn ang="0">
                  <a:pos x="453" y="3"/>
                </a:cxn>
                <a:cxn ang="0">
                  <a:pos x="378" y="0"/>
                </a:cxn>
                <a:cxn ang="0">
                  <a:pos x="234" y="13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504" h="663">
                  <a:moveTo>
                    <a:pt x="47" y="25"/>
                  </a:moveTo>
                  <a:lnTo>
                    <a:pt x="37" y="81"/>
                  </a:lnTo>
                  <a:lnTo>
                    <a:pt x="31" y="214"/>
                  </a:lnTo>
                  <a:lnTo>
                    <a:pt x="31" y="372"/>
                  </a:lnTo>
                  <a:lnTo>
                    <a:pt x="33" y="499"/>
                  </a:lnTo>
                  <a:lnTo>
                    <a:pt x="33" y="568"/>
                  </a:lnTo>
                  <a:lnTo>
                    <a:pt x="0" y="626"/>
                  </a:lnTo>
                  <a:lnTo>
                    <a:pt x="0" y="651"/>
                  </a:lnTo>
                  <a:lnTo>
                    <a:pt x="27" y="663"/>
                  </a:lnTo>
                  <a:lnTo>
                    <a:pt x="64" y="651"/>
                  </a:lnTo>
                  <a:lnTo>
                    <a:pt x="108" y="630"/>
                  </a:lnTo>
                  <a:lnTo>
                    <a:pt x="139" y="588"/>
                  </a:lnTo>
                  <a:lnTo>
                    <a:pt x="164" y="551"/>
                  </a:lnTo>
                  <a:lnTo>
                    <a:pt x="180" y="511"/>
                  </a:lnTo>
                  <a:lnTo>
                    <a:pt x="197" y="476"/>
                  </a:lnTo>
                  <a:lnTo>
                    <a:pt x="245" y="362"/>
                  </a:lnTo>
                  <a:lnTo>
                    <a:pt x="297" y="466"/>
                  </a:lnTo>
                  <a:lnTo>
                    <a:pt x="342" y="557"/>
                  </a:lnTo>
                  <a:lnTo>
                    <a:pt x="374" y="605"/>
                  </a:lnTo>
                  <a:lnTo>
                    <a:pt x="411" y="644"/>
                  </a:lnTo>
                  <a:lnTo>
                    <a:pt x="461" y="663"/>
                  </a:lnTo>
                  <a:lnTo>
                    <a:pt x="500" y="653"/>
                  </a:lnTo>
                  <a:lnTo>
                    <a:pt x="504" y="628"/>
                  </a:lnTo>
                  <a:lnTo>
                    <a:pt x="467" y="568"/>
                  </a:lnTo>
                  <a:lnTo>
                    <a:pt x="467" y="487"/>
                  </a:lnTo>
                  <a:lnTo>
                    <a:pt x="467" y="368"/>
                  </a:lnTo>
                  <a:lnTo>
                    <a:pt x="469" y="248"/>
                  </a:lnTo>
                  <a:lnTo>
                    <a:pt x="461" y="133"/>
                  </a:lnTo>
                  <a:lnTo>
                    <a:pt x="459" y="59"/>
                  </a:lnTo>
                  <a:lnTo>
                    <a:pt x="453" y="3"/>
                  </a:lnTo>
                  <a:lnTo>
                    <a:pt x="378" y="0"/>
                  </a:lnTo>
                  <a:lnTo>
                    <a:pt x="234" y="13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Freeform 17"/>
            <p:cNvSpPr>
              <a:spLocks/>
            </p:cNvSpPr>
            <p:nvPr/>
          </p:nvSpPr>
          <p:spPr bwMode="auto">
            <a:xfrm>
              <a:off x="2772" y="2703"/>
              <a:ext cx="657" cy="217"/>
            </a:xfrm>
            <a:custGeom>
              <a:avLst/>
              <a:gdLst/>
              <a:ahLst/>
              <a:cxnLst>
                <a:cxn ang="0">
                  <a:pos x="0" y="378"/>
                </a:cxn>
                <a:cxn ang="0">
                  <a:pos x="36" y="349"/>
                </a:cxn>
                <a:cxn ang="0">
                  <a:pos x="79" y="297"/>
                </a:cxn>
                <a:cxn ang="0">
                  <a:pos x="129" y="256"/>
                </a:cxn>
                <a:cxn ang="0">
                  <a:pos x="156" y="229"/>
                </a:cxn>
                <a:cxn ang="0">
                  <a:pos x="204" y="191"/>
                </a:cxn>
                <a:cxn ang="0">
                  <a:pos x="239" y="166"/>
                </a:cxn>
                <a:cxn ang="0">
                  <a:pos x="306" y="112"/>
                </a:cxn>
                <a:cxn ang="0">
                  <a:pos x="347" y="85"/>
                </a:cxn>
                <a:cxn ang="0">
                  <a:pos x="382" y="54"/>
                </a:cxn>
                <a:cxn ang="0">
                  <a:pos x="416" y="27"/>
                </a:cxn>
                <a:cxn ang="0">
                  <a:pos x="432" y="12"/>
                </a:cxn>
                <a:cxn ang="0">
                  <a:pos x="466" y="6"/>
                </a:cxn>
                <a:cxn ang="0">
                  <a:pos x="499" y="62"/>
                </a:cxn>
                <a:cxn ang="0">
                  <a:pos x="522" y="116"/>
                </a:cxn>
                <a:cxn ang="0">
                  <a:pos x="563" y="69"/>
                </a:cxn>
                <a:cxn ang="0">
                  <a:pos x="584" y="85"/>
                </a:cxn>
                <a:cxn ang="0">
                  <a:pos x="655" y="85"/>
                </a:cxn>
                <a:cxn ang="0">
                  <a:pos x="669" y="102"/>
                </a:cxn>
                <a:cxn ang="0">
                  <a:pos x="698" y="89"/>
                </a:cxn>
                <a:cxn ang="0">
                  <a:pos x="719" y="60"/>
                </a:cxn>
                <a:cxn ang="0">
                  <a:pos x="733" y="25"/>
                </a:cxn>
                <a:cxn ang="0">
                  <a:pos x="748" y="0"/>
                </a:cxn>
                <a:cxn ang="0">
                  <a:pos x="767" y="14"/>
                </a:cxn>
                <a:cxn ang="0">
                  <a:pos x="815" y="25"/>
                </a:cxn>
                <a:cxn ang="0">
                  <a:pos x="848" y="35"/>
                </a:cxn>
                <a:cxn ang="0">
                  <a:pos x="964" y="56"/>
                </a:cxn>
                <a:cxn ang="0">
                  <a:pos x="1043" y="77"/>
                </a:cxn>
                <a:cxn ang="0">
                  <a:pos x="1097" y="89"/>
                </a:cxn>
                <a:cxn ang="0">
                  <a:pos x="1168" y="106"/>
                </a:cxn>
                <a:cxn ang="0">
                  <a:pos x="1224" y="125"/>
                </a:cxn>
                <a:cxn ang="0">
                  <a:pos x="1288" y="160"/>
                </a:cxn>
                <a:cxn ang="0">
                  <a:pos x="1315" y="181"/>
                </a:cxn>
                <a:cxn ang="0">
                  <a:pos x="1272" y="243"/>
                </a:cxn>
                <a:cxn ang="0">
                  <a:pos x="1232" y="228"/>
                </a:cxn>
                <a:cxn ang="0">
                  <a:pos x="1124" y="210"/>
                </a:cxn>
                <a:cxn ang="0">
                  <a:pos x="993" y="202"/>
                </a:cxn>
                <a:cxn ang="0">
                  <a:pos x="869" y="202"/>
                </a:cxn>
                <a:cxn ang="0">
                  <a:pos x="860" y="278"/>
                </a:cxn>
                <a:cxn ang="0">
                  <a:pos x="844" y="314"/>
                </a:cxn>
                <a:cxn ang="0">
                  <a:pos x="804" y="314"/>
                </a:cxn>
                <a:cxn ang="0">
                  <a:pos x="717" y="314"/>
                </a:cxn>
                <a:cxn ang="0">
                  <a:pos x="563" y="324"/>
                </a:cxn>
                <a:cxn ang="0">
                  <a:pos x="395" y="334"/>
                </a:cxn>
                <a:cxn ang="0">
                  <a:pos x="401" y="260"/>
                </a:cxn>
                <a:cxn ang="0">
                  <a:pos x="353" y="297"/>
                </a:cxn>
                <a:cxn ang="0">
                  <a:pos x="260" y="349"/>
                </a:cxn>
                <a:cxn ang="0">
                  <a:pos x="106" y="411"/>
                </a:cxn>
                <a:cxn ang="0">
                  <a:pos x="29" y="436"/>
                </a:cxn>
                <a:cxn ang="0">
                  <a:pos x="4" y="405"/>
                </a:cxn>
                <a:cxn ang="0">
                  <a:pos x="0" y="378"/>
                </a:cxn>
                <a:cxn ang="0">
                  <a:pos x="0" y="378"/>
                </a:cxn>
              </a:cxnLst>
              <a:rect l="0" t="0" r="r" b="b"/>
              <a:pathLst>
                <a:path w="1315" h="436">
                  <a:moveTo>
                    <a:pt x="0" y="378"/>
                  </a:moveTo>
                  <a:lnTo>
                    <a:pt x="36" y="349"/>
                  </a:lnTo>
                  <a:lnTo>
                    <a:pt x="79" y="297"/>
                  </a:lnTo>
                  <a:lnTo>
                    <a:pt x="129" y="256"/>
                  </a:lnTo>
                  <a:lnTo>
                    <a:pt x="156" y="229"/>
                  </a:lnTo>
                  <a:lnTo>
                    <a:pt x="204" y="191"/>
                  </a:lnTo>
                  <a:lnTo>
                    <a:pt x="239" y="166"/>
                  </a:lnTo>
                  <a:lnTo>
                    <a:pt x="306" y="112"/>
                  </a:lnTo>
                  <a:lnTo>
                    <a:pt x="347" y="85"/>
                  </a:lnTo>
                  <a:lnTo>
                    <a:pt x="382" y="54"/>
                  </a:lnTo>
                  <a:lnTo>
                    <a:pt x="416" y="27"/>
                  </a:lnTo>
                  <a:lnTo>
                    <a:pt x="432" y="12"/>
                  </a:lnTo>
                  <a:lnTo>
                    <a:pt x="466" y="6"/>
                  </a:lnTo>
                  <a:lnTo>
                    <a:pt x="499" y="62"/>
                  </a:lnTo>
                  <a:lnTo>
                    <a:pt x="522" y="116"/>
                  </a:lnTo>
                  <a:lnTo>
                    <a:pt x="563" y="69"/>
                  </a:lnTo>
                  <a:lnTo>
                    <a:pt x="584" y="85"/>
                  </a:lnTo>
                  <a:lnTo>
                    <a:pt x="655" y="85"/>
                  </a:lnTo>
                  <a:lnTo>
                    <a:pt x="669" y="102"/>
                  </a:lnTo>
                  <a:lnTo>
                    <a:pt x="698" y="89"/>
                  </a:lnTo>
                  <a:lnTo>
                    <a:pt x="719" y="60"/>
                  </a:lnTo>
                  <a:lnTo>
                    <a:pt x="733" y="25"/>
                  </a:lnTo>
                  <a:lnTo>
                    <a:pt x="748" y="0"/>
                  </a:lnTo>
                  <a:lnTo>
                    <a:pt x="767" y="14"/>
                  </a:lnTo>
                  <a:lnTo>
                    <a:pt x="815" y="25"/>
                  </a:lnTo>
                  <a:lnTo>
                    <a:pt x="848" y="35"/>
                  </a:lnTo>
                  <a:lnTo>
                    <a:pt x="964" y="56"/>
                  </a:lnTo>
                  <a:lnTo>
                    <a:pt x="1043" y="77"/>
                  </a:lnTo>
                  <a:lnTo>
                    <a:pt x="1097" y="89"/>
                  </a:lnTo>
                  <a:lnTo>
                    <a:pt x="1168" y="106"/>
                  </a:lnTo>
                  <a:lnTo>
                    <a:pt x="1224" y="125"/>
                  </a:lnTo>
                  <a:lnTo>
                    <a:pt x="1288" y="160"/>
                  </a:lnTo>
                  <a:lnTo>
                    <a:pt x="1315" y="181"/>
                  </a:lnTo>
                  <a:lnTo>
                    <a:pt x="1272" y="243"/>
                  </a:lnTo>
                  <a:lnTo>
                    <a:pt x="1232" y="228"/>
                  </a:lnTo>
                  <a:lnTo>
                    <a:pt x="1124" y="210"/>
                  </a:lnTo>
                  <a:lnTo>
                    <a:pt x="993" y="202"/>
                  </a:lnTo>
                  <a:lnTo>
                    <a:pt x="869" y="202"/>
                  </a:lnTo>
                  <a:lnTo>
                    <a:pt x="860" y="278"/>
                  </a:lnTo>
                  <a:lnTo>
                    <a:pt x="844" y="314"/>
                  </a:lnTo>
                  <a:lnTo>
                    <a:pt x="804" y="314"/>
                  </a:lnTo>
                  <a:lnTo>
                    <a:pt x="717" y="314"/>
                  </a:lnTo>
                  <a:lnTo>
                    <a:pt x="563" y="324"/>
                  </a:lnTo>
                  <a:lnTo>
                    <a:pt x="395" y="334"/>
                  </a:lnTo>
                  <a:lnTo>
                    <a:pt x="401" y="260"/>
                  </a:lnTo>
                  <a:lnTo>
                    <a:pt x="353" y="297"/>
                  </a:lnTo>
                  <a:lnTo>
                    <a:pt x="260" y="349"/>
                  </a:lnTo>
                  <a:lnTo>
                    <a:pt x="106" y="411"/>
                  </a:lnTo>
                  <a:lnTo>
                    <a:pt x="29" y="436"/>
                  </a:lnTo>
                  <a:lnTo>
                    <a:pt x="4" y="405"/>
                  </a:lnTo>
                  <a:lnTo>
                    <a:pt x="0" y="378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01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Freeform 18"/>
            <p:cNvSpPr>
              <a:spLocks/>
            </p:cNvSpPr>
            <p:nvPr/>
          </p:nvSpPr>
          <p:spPr bwMode="auto">
            <a:xfrm>
              <a:off x="3009" y="2705"/>
              <a:ext cx="130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7"/>
                </a:cxn>
                <a:cxn ang="0">
                  <a:pos x="50" y="106"/>
                </a:cxn>
                <a:cxn ang="0">
                  <a:pos x="81" y="75"/>
                </a:cxn>
                <a:cxn ang="0">
                  <a:pos x="99" y="50"/>
                </a:cxn>
                <a:cxn ang="0">
                  <a:pos x="114" y="46"/>
                </a:cxn>
                <a:cxn ang="0">
                  <a:pos x="178" y="50"/>
                </a:cxn>
                <a:cxn ang="0">
                  <a:pos x="193" y="100"/>
                </a:cxn>
                <a:cxn ang="0">
                  <a:pos x="218" y="83"/>
                </a:cxn>
                <a:cxn ang="0">
                  <a:pos x="247" y="42"/>
                </a:cxn>
                <a:cxn ang="0">
                  <a:pos x="260" y="13"/>
                </a:cxn>
                <a:cxn ang="0">
                  <a:pos x="220" y="35"/>
                </a:cxn>
                <a:cxn ang="0">
                  <a:pos x="195" y="46"/>
                </a:cxn>
                <a:cxn ang="0">
                  <a:pos x="162" y="46"/>
                </a:cxn>
                <a:cxn ang="0">
                  <a:pos x="83" y="36"/>
                </a:cxn>
                <a:cxn ang="0">
                  <a:pos x="35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0" h="106">
                  <a:moveTo>
                    <a:pt x="0" y="0"/>
                  </a:moveTo>
                  <a:lnTo>
                    <a:pt x="6" y="27"/>
                  </a:lnTo>
                  <a:lnTo>
                    <a:pt x="50" y="106"/>
                  </a:lnTo>
                  <a:lnTo>
                    <a:pt x="81" y="75"/>
                  </a:lnTo>
                  <a:lnTo>
                    <a:pt x="99" y="50"/>
                  </a:lnTo>
                  <a:lnTo>
                    <a:pt x="114" y="46"/>
                  </a:lnTo>
                  <a:lnTo>
                    <a:pt x="178" y="50"/>
                  </a:lnTo>
                  <a:lnTo>
                    <a:pt x="193" y="100"/>
                  </a:lnTo>
                  <a:lnTo>
                    <a:pt x="218" y="83"/>
                  </a:lnTo>
                  <a:lnTo>
                    <a:pt x="247" y="42"/>
                  </a:lnTo>
                  <a:lnTo>
                    <a:pt x="260" y="13"/>
                  </a:lnTo>
                  <a:lnTo>
                    <a:pt x="220" y="35"/>
                  </a:lnTo>
                  <a:lnTo>
                    <a:pt x="195" y="46"/>
                  </a:lnTo>
                  <a:lnTo>
                    <a:pt x="162" y="46"/>
                  </a:lnTo>
                  <a:lnTo>
                    <a:pt x="83" y="36"/>
                  </a:lnTo>
                  <a:lnTo>
                    <a:pt x="35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Freeform 19"/>
            <p:cNvSpPr>
              <a:spLocks/>
            </p:cNvSpPr>
            <p:nvPr/>
          </p:nvSpPr>
          <p:spPr bwMode="auto">
            <a:xfrm>
              <a:off x="3408" y="2796"/>
              <a:ext cx="50" cy="6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79"/>
                </a:cxn>
                <a:cxn ang="0">
                  <a:pos x="10" y="106"/>
                </a:cxn>
                <a:cxn ang="0">
                  <a:pos x="24" y="116"/>
                </a:cxn>
                <a:cxn ang="0">
                  <a:pos x="43" y="120"/>
                </a:cxn>
                <a:cxn ang="0">
                  <a:pos x="58" y="114"/>
                </a:cxn>
                <a:cxn ang="0">
                  <a:pos x="54" y="104"/>
                </a:cxn>
                <a:cxn ang="0">
                  <a:pos x="45" y="91"/>
                </a:cxn>
                <a:cxn ang="0">
                  <a:pos x="31" y="77"/>
                </a:cxn>
                <a:cxn ang="0">
                  <a:pos x="31" y="62"/>
                </a:cxn>
                <a:cxn ang="0">
                  <a:pos x="51" y="73"/>
                </a:cxn>
                <a:cxn ang="0">
                  <a:pos x="72" y="85"/>
                </a:cxn>
                <a:cxn ang="0">
                  <a:pos x="91" y="85"/>
                </a:cxn>
                <a:cxn ang="0">
                  <a:pos x="95" y="73"/>
                </a:cxn>
                <a:cxn ang="0">
                  <a:pos x="93" y="62"/>
                </a:cxn>
                <a:cxn ang="0">
                  <a:pos x="74" y="58"/>
                </a:cxn>
                <a:cxn ang="0">
                  <a:pos x="52" y="44"/>
                </a:cxn>
                <a:cxn ang="0">
                  <a:pos x="52" y="41"/>
                </a:cxn>
                <a:cxn ang="0">
                  <a:pos x="85" y="42"/>
                </a:cxn>
                <a:cxn ang="0">
                  <a:pos x="101" y="41"/>
                </a:cxn>
                <a:cxn ang="0">
                  <a:pos x="101" y="23"/>
                </a:cxn>
                <a:cxn ang="0">
                  <a:pos x="74" y="4"/>
                </a:cxn>
                <a:cxn ang="0">
                  <a:pos x="33" y="0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101" h="120">
                  <a:moveTo>
                    <a:pt x="0" y="52"/>
                  </a:moveTo>
                  <a:lnTo>
                    <a:pt x="0" y="79"/>
                  </a:lnTo>
                  <a:lnTo>
                    <a:pt x="10" y="106"/>
                  </a:lnTo>
                  <a:lnTo>
                    <a:pt x="24" y="116"/>
                  </a:lnTo>
                  <a:lnTo>
                    <a:pt x="43" y="120"/>
                  </a:lnTo>
                  <a:lnTo>
                    <a:pt x="58" y="114"/>
                  </a:lnTo>
                  <a:lnTo>
                    <a:pt x="54" y="104"/>
                  </a:lnTo>
                  <a:lnTo>
                    <a:pt x="45" y="91"/>
                  </a:lnTo>
                  <a:lnTo>
                    <a:pt x="31" y="77"/>
                  </a:lnTo>
                  <a:lnTo>
                    <a:pt x="31" y="62"/>
                  </a:lnTo>
                  <a:lnTo>
                    <a:pt x="51" y="73"/>
                  </a:lnTo>
                  <a:lnTo>
                    <a:pt x="72" y="85"/>
                  </a:lnTo>
                  <a:lnTo>
                    <a:pt x="91" y="85"/>
                  </a:lnTo>
                  <a:lnTo>
                    <a:pt x="95" y="73"/>
                  </a:lnTo>
                  <a:lnTo>
                    <a:pt x="93" y="62"/>
                  </a:lnTo>
                  <a:lnTo>
                    <a:pt x="74" y="58"/>
                  </a:lnTo>
                  <a:lnTo>
                    <a:pt x="52" y="44"/>
                  </a:lnTo>
                  <a:lnTo>
                    <a:pt x="52" y="41"/>
                  </a:lnTo>
                  <a:lnTo>
                    <a:pt x="85" y="42"/>
                  </a:lnTo>
                  <a:lnTo>
                    <a:pt x="101" y="41"/>
                  </a:lnTo>
                  <a:lnTo>
                    <a:pt x="101" y="23"/>
                  </a:lnTo>
                  <a:lnTo>
                    <a:pt x="74" y="4"/>
                  </a:lnTo>
                  <a:lnTo>
                    <a:pt x="33" y="0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8566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4" name="Freeform 20"/>
            <p:cNvSpPr>
              <a:spLocks/>
            </p:cNvSpPr>
            <p:nvPr/>
          </p:nvSpPr>
          <p:spPr bwMode="auto">
            <a:xfrm>
              <a:off x="2736" y="2895"/>
              <a:ext cx="47" cy="46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50" y="0"/>
                </a:cxn>
                <a:cxn ang="0">
                  <a:pos x="21" y="4"/>
                </a:cxn>
                <a:cxn ang="0">
                  <a:pos x="7" y="13"/>
                </a:cxn>
                <a:cxn ang="0">
                  <a:pos x="0" y="32"/>
                </a:cxn>
                <a:cxn ang="0">
                  <a:pos x="7" y="40"/>
                </a:cxn>
                <a:cxn ang="0">
                  <a:pos x="17" y="38"/>
                </a:cxn>
                <a:cxn ang="0">
                  <a:pos x="32" y="29"/>
                </a:cxn>
                <a:cxn ang="0">
                  <a:pos x="42" y="27"/>
                </a:cxn>
                <a:cxn ang="0">
                  <a:pos x="46" y="27"/>
                </a:cxn>
                <a:cxn ang="0">
                  <a:pos x="30" y="44"/>
                </a:cxn>
                <a:cxn ang="0">
                  <a:pos x="25" y="59"/>
                </a:cxn>
                <a:cxn ang="0">
                  <a:pos x="23" y="71"/>
                </a:cxn>
                <a:cxn ang="0">
                  <a:pos x="36" y="75"/>
                </a:cxn>
                <a:cxn ang="0">
                  <a:pos x="42" y="67"/>
                </a:cxn>
                <a:cxn ang="0">
                  <a:pos x="46" y="56"/>
                </a:cxn>
                <a:cxn ang="0">
                  <a:pos x="59" y="48"/>
                </a:cxn>
                <a:cxn ang="0">
                  <a:pos x="52" y="81"/>
                </a:cxn>
                <a:cxn ang="0">
                  <a:pos x="59" y="90"/>
                </a:cxn>
                <a:cxn ang="0">
                  <a:pos x="75" y="83"/>
                </a:cxn>
                <a:cxn ang="0">
                  <a:pos x="90" y="65"/>
                </a:cxn>
                <a:cxn ang="0">
                  <a:pos x="94" y="44"/>
                </a:cxn>
                <a:cxn ang="0">
                  <a:pos x="79" y="27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94" h="90">
                  <a:moveTo>
                    <a:pt x="71" y="0"/>
                  </a:moveTo>
                  <a:lnTo>
                    <a:pt x="50" y="0"/>
                  </a:lnTo>
                  <a:lnTo>
                    <a:pt x="21" y="4"/>
                  </a:lnTo>
                  <a:lnTo>
                    <a:pt x="7" y="13"/>
                  </a:lnTo>
                  <a:lnTo>
                    <a:pt x="0" y="32"/>
                  </a:lnTo>
                  <a:lnTo>
                    <a:pt x="7" y="40"/>
                  </a:lnTo>
                  <a:lnTo>
                    <a:pt x="17" y="38"/>
                  </a:lnTo>
                  <a:lnTo>
                    <a:pt x="32" y="29"/>
                  </a:lnTo>
                  <a:lnTo>
                    <a:pt x="42" y="27"/>
                  </a:lnTo>
                  <a:lnTo>
                    <a:pt x="46" y="27"/>
                  </a:lnTo>
                  <a:lnTo>
                    <a:pt x="30" y="44"/>
                  </a:lnTo>
                  <a:lnTo>
                    <a:pt x="25" y="59"/>
                  </a:lnTo>
                  <a:lnTo>
                    <a:pt x="23" y="71"/>
                  </a:lnTo>
                  <a:lnTo>
                    <a:pt x="36" y="75"/>
                  </a:lnTo>
                  <a:lnTo>
                    <a:pt x="42" y="67"/>
                  </a:lnTo>
                  <a:lnTo>
                    <a:pt x="46" y="56"/>
                  </a:lnTo>
                  <a:lnTo>
                    <a:pt x="59" y="48"/>
                  </a:lnTo>
                  <a:lnTo>
                    <a:pt x="52" y="81"/>
                  </a:lnTo>
                  <a:lnTo>
                    <a:pt x="59" y="90"/>
                  </a:lnTo>
                  <a:lnTo>
                    <a:pt x="75" y="83"/>
                  </a:lnTo>
                  <a:lnTo>
                    <a:pt x="90" y="65"/>
                  </a:lnTo>
                  <a:lnTo>
                    <a:pt x="94" y="44"/>
                  </a:lnTo>
                  <a:lnTo>
                    <a:pt x="79" y="27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566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Freeform 21"/>
            <p:cNvSpPr>
              <a:spLocks/>
            </p:cNvSpPr>
            <p:nvPr/>
          </p:nvSpPr>
          <p:spPr bwMode="auto">
            <a:xfrm>
              <a:off x="2972" y="2274"/>
              <a:ext cx="124" cy="102"/>
            </a:xfrm>
            <a:custGeom>
              <a:avLst/>
              <a:gdLst/>
              <a:ahLst/>
              <a:cxnLst>
                <a:cxn ang="0">
                  <a:pos x="42" y="202"/>
                </a:cxn>
                <a:cxn ang="0">
                  <a:pos x="31" y="195"/>
                </a:cxn>
                <a:cxn ang="0">
                  <a:pos x="35" y="181"/>
                </a:cxn>
                <a:cxn ang="0">
                  <a:pos x="17" y="175"/>
                </a:cxn>
                <a:cxn ang="0">
                  <a:pos x="8" y="170"/>
                </a:cxn>
                <a:cxn ang="0">
                  <a:pos x="6" y="158"/>
                </a:cxn>
                <a:cxn ang="0">
                  <a:pos x="6" y="139"/>
                </a:cxn>
                <a:cxn ang="0">
                  <a:pos x="2" y="125"/>
                </a:cxn>
                <a:cxn ang="0">
                  <a:pos x="0" y="116"/>
                </a:cxn>
                <a:cxn ang="0">
                  <a:pos x="2" y="90"/>
                </a:cxn>
                <a:cxn ang="0">
                  <a:pos x="27" y="90"/>
                </a:cxn>
                <a:cxn ang="0">
                  <a:pos x="38" y="90"/>
                </a:cxn>
                <a:cxn ang="0">
                  <a:pos x="38" y="73"/>
                </a:cxn>
                <a:cxn ang="0">
                  <a:pos x="38" y="69"/>
                </a:cxn>
                <a:cxn ang="0">
                  <a:pos x="40" y="63"/>
                </a:cxn>
                <a:cxn ang="0">
                  <a:pos x="42" y="58"/>
                </a:cxn>
                <a:cxn ang="0">
                  <a:pos x="44" y="54"/>
                </a:cxn>
                <a:cxn ang="0">
                  <a:pos x="48" y="48"/>
                </a:cxn>
                <a:cxn ang="0">
                  <a:pos x="56" y="44"/>
                </a:cxn>
                <a:cxn ang="0">
                  <a:pos x="60" y="40"/>
                </a:cxn>
                <a:cxn ang="0">
                  <a:pos x="64" y="40"/>
                </a:cxn>
                <a:cxn ang="0">
                  <a:pos x="67" y="40"/>
                </a:cxn>
                <a:cxn ang="0">
                  <a:pos x="77" y="40"/>
                </a:cxn>
                <a:cxn ang="0">
                  <a:pos x="77" y="35"/>
                </a:cxn>
                <a:cxn ang="0">
                  <a:pos x="79" y="25"/>
                </a:cxn>
                <a:cxn ang="0">
                  <a:pos x="79" y="15"/>
                </a:cxn>
                <a:cxn ang="0">
                  <a:pos x="79" y="11"/>
                </a:cxn>
                <a:cxn ang="0">
                  <a:pos x="94" y="0"/>
                </a:cxn>
                <a:cxn ang="0">
                  <a:pos x="119" y="4"/>
                </a:cxn>
                <a:cxn ang="0">
                  <a:pos x="127" y="11"/>
                </a:cxn>
                <a:cxn ang="0">
                  <a:pos x="135" y="33"/>
                </a:cxn>
                <a:cxn ang="0">
                  <a:pos x="141" y="15"/>
                </a:cxn>
                <a:cxn ang="0">
                  <a:pos x="154" y="4"/>
                </a:cxn>
                <a:cxn ang="0">
                  <a:pos x="164" y="4"/>
                </a:cxn>
                <a:cxn ang="0">
                  <a:pos x="183" y="11"/>
                </a:cxn>
                <a:cxn ang="0">
                  <a:pos x="197" y="25"/>
                </a:cxn>
                <a:cxn ang="0">
                  <a:pos x="197" y="58"/>
                </a:cxn>
                <a:cxn ang="0">
                  <a:pos x="214" y="40"/>
                </a:cxn>
                <a:cxn ang="0">
                  <a:pos x="241" y="46"/>
                </a:cxn>
                <a:cxn ang="0">
                  <a:pos x="247" y="62"/>
                </a:cxn>
                <a:cxn ang="0">
                  <a:pos x="239" y="85"/>
                </a:cxn>
                <a:cxn ang="0">
                  <a:pos x="175" y="125"/>
                </a:cxn>
                <a:cxn ang="0">
                  <a:pos x="145" y="152"/>
                </a:cxn>
                <a:cxn ang="0">
                  <a:pos x="102" y="160"/>
                </a:cxn>
                <a:cxn ang="0">
                  <a:pos x="85" y="173"/>
                </a:cxn>
                <a:cxn ang="0">
                  <a:pos x="71" y="195"/>
                </a:cxn>
                <a:cxn ang="0">
                  <a:pos x="42" y="202"/>
                </a:cxn>
                <a:cxn ang="0">
                  <a:pos x="42" y="202"/>
                </a:cxn>
              </a:cxnLst>
              <a:rect l="0" t="0" r="r" b="b"/>
              <a:pathLst>
                <a:path w="247" h="202">
                  <a:moveTo>
                    <a:pt x="42" y="202"/>
                  </a:moveTo>
                  <a:lnTo>
                    <a:pt x="31" y="195"/>
                  </a:lnTo>
                  <a:lnTo>
                    <a:pt x="35" y="181"/>
                  </a:lnTo>
                  <a:lnTo>
                    <a:pt x="17" y="175"/>
                  </a:lnTo>
                  <a:lnTo>
                    <a:pt x="8" y="170"/>
                  </a:lnTo>
                  <a:lnTo>
                    <a:pt x="6" y="158"/>
                  </a:lnTo>
                  <a:lnTo>
                    <a:pt x="6" y="139"/>
                  </a:lnTo>
                  <a:lnTo>
                    <a:pt x="2" y="125"/>
                  </a:lnTo>
                  <a:lnTo>
                    <a:pt x="0" y="116"/>
                  </a:lnTo>
                  <a:lnTo>
                    <a:pt x="2" y="90"/>
                  </a:lnTo>
                  <a:lnTo>
                    <a:pt x="27" y="90"/>
                  </a:lnTo>
                  <a:lnTo>
                    <a:pt x="38" y="90"/>
                  </a:lnTo>
                  <a:lnTo>
                    <a:pt x="38" y="73"/>
                  </a:lnTo>
                  <a:lnTo>
                    <a:pt x="38" y="69"/>
                  </a:lnTo>
                  <a:lnTo>
                    <a:pt x="40" y="63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8" y="48"/>
                  </a:lnTo>
                  <a:lnTo>
                    <a:pt x="56" y="44"/>
                  </a:lnTo>
                  <a:lnTo>
                    <a:pt x="60" y="40"/>
                  </a:lnTo>
                  <a:lnTo>
                    <a:pt x="64" y="40"/>
                  </a:lnTo>
                  <a:lnTo>
                    <a:pt x="67" y="40"/>
                  </a:lnTo>
                  <a:lnTo>
                    <a:pt x="77" y="40"/>
                  </a:lnTo>
                  <a:lnTo>
                    <a:pt x="77" y="35"/>
                  </a:lnTo>
                  <a:lnTo>
                    <a:pt x="79" y="25"/>
                  </a:lnTo>
                  <a:lnTo>
                    <a:pt x="79" y="15"/>
                  </a:lnTo>
                  <a:lnTo>
                    <a:pt x="79" y="11"/>
                  </a:lnTo>
                  <a:lnTo>
                    <a:pt x="94" y="0"/>
                  </a:lnTo>
                  <a:lnTo>
                    <a:pt x="119" y="4"/>
                  </a:lnTo>
                  <a:lnTo>
                    <a:pt x="127" y="11"/>
                  </a:lnTo>
                  <a:lnTo>
                    <a:pt x="135" y="33"/>
                  </a:lnTo>
                  <a:lnTo>
                    <a:pt x="141" y="15"/>
                  </a:lnTo>
                  <a:lnTo>
                    <a:pt x="154" y="4"/>
                  </a:lnTo>
                  <a:lnTo>
                    <a:pt x="164" y="4"/>
                  </a:lnTo>
                  <a:lnTo>
                    <a:pt x="183" y="11"/>
                  </a:lnTo>
                  <a:lnTo>
                    <a:pt x="197" y="25"/>
                  </a:lnTo>
                  <a:lnTo>
                    <a:pt x="197" y="58"/>
                  </a:lnTo>
                  <a:lnTo>
                    <a:pt x="214" y="40"/>
                  </a:lnTo>
                  <a:lnTo>
                    <a:pt x="241" y="46"/>
                  </a:lnTo>
                  <a:lnTo>
                    <a:pt x="247" y="62"/>
                  </a:lnTo>
                  <a:lnTo>
                    <a:pt x="239" y="85"/>
                  </a:lnTo>
                  <a:lnTo>
                    <a:pt x="175" y="125"/>
                  </a:lnTo>
                  <a:lnTo>
                    <a:pt x="145" y="152"/>
                  </a:lnTo>
                  <a:lnTo>
                    <a:pt x="102" y="160"/>
                  </a:lnTo>
                  <a:lnTo>
                    <a:pt x="85" y="173"/>
                  </a:lnTo>
                  <a:lnTo>
                    <a:pt x="71" y="195"/>
                  </a:lnTo>
                  <a:lnTo>
                    <a:pt x="42" y="202"/>
                  </a:lnTo>
                  <a:lnTo>
                    <a:pt x="42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Freeform 22"/>
            <p:cNvSpPr>
              <a:spLocks/>
            </p:cNvSpPr>
            <p:nvPr/>
          </p:nvSpPr>
          <p:spPr bwMode="auto">
            <a:xfrm>
              <a:off x="3004" y="2320"/>
              <a:ext cx="145" cy="40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239" y="120"/>
                </a:cxn>
                <a:cxn ang="0">
                  <a:pos x="289" y="243"/>
                </a:cxn>
                <a:cxn ang="0">
                  <a:pos x="269" y="265"/>
                </a:cxn>
                <a:cxn ang="0">
                  <a:pos x="235" y="272"/>
                </a:cxn>
                <a:cxn ang="0">
                  <a:pos x="227" y="303"/>
                </a:cxn>
                <a:cxn ang="0">
                  <a:pos x="239" y="367"/>
                </a:cxn>
                <a:cxn ang="0">
                  <a:pos x="248" y="527"/>
                </a:cxn>
                <a:cxn ang="0">
                  <a:pos x="204" y="542"/>
                </a:cxn>
                <a:cxn ang="0">
                  <a:pos x="187" y="564"/>
                </a:cxn>
                <a:cxn ang="0">
                  <a:pos x="196" y="581"/>
                </a:cxn>
                <a:cxn ang="0">
                  <a:pos x="254" y="606"/>
                </a:cxn>
                <a:cxn ang="0">
                  <a:pos x="275" y="772"/>
                </a:cxn>
                <a:cxn ang="0">
                  <a:pos x="229" y="808"/>
                </a:cxn>
                <a:cxn ang="0">
                  <a:pos x="127" y="818"/>
                </a:cxn>
                <a:cxn ang="0">
                  <a:pos x="77" y="807"/>
                </a:cxn>
                <a:cxn ang="0">
                  <a:pos x="23" y="785"/>
                </a:cxn>
                <a:cxn ang="0">
                  <a:pos x="0" y="760"/>
                </a:cxn>
                <a:cxn ang="0">
                  <a:pos x="27" y="637"/>
                </a:cxn>
                <a:cxn ang="0">
                  <a:pos x="28" y="511"/>
                </a:cxn>
                <a:cxn ang="0">
                  <a:pos x="23" y="479"/>
                </a:cxn>
                <a:cxn ang="0">
                  <a:pos x="21" y="430"/>
                </a:cxn>
                <a:cxn ang="0">
                  <a:pos x="17" y="357"/>
                </a:cxn>
                <a:cxn ang="0">
                  <a:pos x="9" y="226"/>
                </a:cxn>
                <a:cxn ang="0">
                  <a:pos x="9" y="99"/>
                </a:cxn>
                <a:cxn ang="0">
                  <a:pos x="30" y="70"/>
                </a:cxn>
                <a:cxn ang="0">
                  <a:pos x="81" y="62"/>
                </a:cxn>
                <a:cxn ang="0">
                  <a:pos x="102" y="41"/>
                </a:cxn>
                <a:cxn ang="0">
                  <a:pos x="169" y="0"/>
                </a:cxn>
                <a:cxn ang="0">
                  <a:pos x="169" y="0"/>
                </a:cxn>
              </a:cxnLst>
              <a:rect l="0" t="0" r="r" b="b"/>
              <a:pathLst>
                <a:path w="289" h="818">
                  <a:moveTo>
                    <a:pt x="169" y="0"/>
                  </a:moveTo>
                  <a:lnTo>
                    <a:pt x="239" y="120"/>
                  </a:lnTo>
                  <a:lnTo>
                    <a:pt x="289" y="243"/>
                  </a:lnTo>
                  <a:lnTo>
                    <a:pt x="269" y="265"/>
                  </a:lnTo>
                  <a:lnTo>
                    <a:pt x="235" y="272"/>
                  </a:lnTo>
                  <a:lnTo>
                    <a:pt x="227" y="303"/>
                  </a:lnTo>
                  <a:lnTo>
                    <a:pt x="239" y="367"/>
                  </a:lnTo>
                  <a:lnTo>
                    <a:pt x="248" y="527"/>
                  </a:lnTo>
                  <a:lnTo>
                    <a:pt x="204" y="542"/>
                  </a:lnTo>
                  <a:lnTo>
                    <a:pt x="187" y="564"/>
                  </a:lnTo>
                  <a:lnTo>
                    <a:pt x="196" y="581"/>
                  </a:lnTo>
                  <a:lnTo>
                    <a:pt x="254" y="606"/>
                  </a:lnTo>
                  <a:lnTo>
                    <a:pt x="275" y="772"/>
                  </a:lnTo>
                  <a:lnTo>
                    <a:pt x="229" y="808"/>
                  </a:lnTo>
                  <a:lnTo>
                    <a:pt x="127" y="818"/>
                  </a:lnTo>
                  <a:lnTo>
                    <a:pt x="77" y="807"/>
                  </a:lnTo>
                  <a:lnTo>
                    <a:pt x="23" y="785"/>
                  </a:lnTo>
                  <a:lnTo>
                    <a:pt x="0" y="760"/>
                  </a:lnTo>
                  <a:lnTo>
                    <a:pt x="27" y="637"/>
                  </a:lnTo>
                  <a:lnTo>
                    <a:pt x="28" y="511"/>
                  </a:lnTo>
                  <a:lnTo>
                    <a:pt x="23" y="479"/>
                  </a:lnTo>
                  <a:lnTo>
                    <a:pt x="21" y="430"/>
                  </a:lnTo>
                  <a:lnTo>
                    <a:pt x="17" y="357"/>
                  </a:lnTo>
                  <a:lnTo>
                    <a:pt x="9" y="226"/>
                  </a:lnTo>
                  <a:lnTo>
                    <a:pt x="9" y="99"/>
                  </a:lnTo>
                  <a:lnTo>
                    <a:pt x="30" y="70"/>
                  </a:lnTo>
                  <a:lnTo>
                    <a:pt x="81" y="62"/>
                  </a:lnTo>
                  <a:lnTo>
                    <a:pt x="102" y="41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8566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7" name="Freeform 23"/>
            <p:cNvSpPr>
              <a:spLocks/>
            </p:cNvSpPr>
            <p:nvPr/>
          </p:nvSpPr>
          <p:spPr bwMode="auto">
            <a:xfrm>
              <a:off x="3042" y="2394"/>
              <a:ext cx="61" cy="34"/>
            </a:xfrm>
            <a:custGeom>
              <a:avLst/>
              <a:gdLst/>
              <a:ahLst/>
              <a:cxnLst>
                <a:cxn ang="0">
                  <a:pos x="121" y="35"/>
                </a:cxn>
                <a:cxn ang="0">
                  <a:pos x="115" y="15"/>
                </a:cxn>
                <a:cxn ang="0">
                  <a:pos x="90" y="4"/>
                </a:cxn>
                <a:cxn ang="0">
                  <a:pos x="60" y="0"/>
                </a:cxn>
                <a:cxn ang="0">
                  <a:pos x="31" y="6"/>
                </a:cxn>
                <a:cxn ang="0">
                  <a:pos x="6" y="21"/>
                </a:cxn>
                <a:cxn ang="0">
                  <a:pos x="0" y="42"/>
                </a:cxn>
                <a:cxn ang="0">
                  <a:pos x="0" y="56"/>
                </a:cxn>
                <a:cxn ang="0">
                  <a:pos x="15" y="62"/>
                </a:cxn>
                <a:cxn ang="0">
                  <a:pos x="48" y="67"/>
                </a:cxn>
                <a:cxn ang="0">
                  <a:pos x="79" y="64"/>
                </a:cxn>
                <a:cxn ang="0">
                  <a:pos x="102" y="56"/>
                </a:cxn>
                <a:cxn ang="0">
                  <a:pos x="115" y="46"/>
                </a:cxn>
                <a:cxn ang="0">
                  <a:pos x="121" y="35"/>
                </a:cxn>
                <a:cxn ang="0">
                  <a:pos x="121" y="35"/>
                </a:cxn>
              </a:cxnLst>
              <a:rect l="0" t="0" r="r" b="b"/>
              <a:pathLst>
                <a:path w="121" h="67">
                  <a:moveTo>
                    <a:pt x="121" y="35"/>
                  </a:moveTo>
                  <a:lnTo>
                    <a:pt x="115" y="15"/>
                  </a:lnTo>
                  <a:lnTo>
                    <a:pt x="90" y="4"/>
                  </a:lnTo>
                  <a:lnTo>
                    <a:pt x="60" y="0"/>
                  </a:lnTo>
                  <a:lnTo>
                    <a:pt x="31" y="6"/>
                  </a:lnTo>
                  <a:lnTo>
                    <a:pt x="6" y="21"/>
                  </a:lnTo>
                  <a:lnTo>
                    <a:pt x="0" y="42"/>
                  </a:lnTo>
                  <a:lnTo>
                    <a:pt x="0" y="56"/>
                  </a:lnTo>
                  <a:lnTo>
                    <a:pt x="15" y="62"/>
                  </a:lnTo>
                  <a:lnTo>
                    <a:pt x="48" y="67"/>
                  </a:lnTo>
                  <a:lnTo>
                    <a:pt x="79" y="64"/>
                  </a:lnTo>
                  <a:lnTo>
                    <a:pt x="102" y="56"/>
                  </a:lnTo>
                  <a:lnTo>
                    <a:pt x="115" y="46"/>
                  </a:lnTo>
                  <a:lnTo>
                    <a:pt x="121" y="35"/>
                  </a:lnTo>
                  <a:lnTo>
                    <a:pt x="121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8" name="Freeform 24"/>
            <p:cNvSpPr>
              <a:spLocks/>
            </p:cNvSpPr>
            <p:nvPr/>
          </p:nvSpPr>
          <p:spPr bwMode="auto">
            <a:xfrm>
              <a:off x="3087" y="2319"/>
              <a:ext cx="65" cy="384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49" y="63"/>
                </a:cxn>
                <a:cxn ang="0">
                  <a:pos x="62" y="90"/>
                </a:cxn>
                <a:cxn ang="0">
                  <a:pos x="79" y="113"/>
                </a:cxn>
                <a:cxn ang="0">
                  <a:pos x="91" y="142"/>
                </a:cxn>
                <a:cxn ang="0">
                  <a:pos x="110" y="183"/>
                </a:cxn>
                <a:cxn ang="0">
                  <a:pos x="122" y="214"/>
                </a:cxn>
                <a:cxn ang="0">
                  <a:pos x="118" y="266"/>
                </a:cxn>
                <a:cxn ang="0">
                  <a:pos x="83" y="277"/>
                </a:cxn>
                <a:cxn ang="0">
                  <a:pos x="79" y="302"/>
                </a:cxn>
                <a:cxn ang="0">
                  <a:pos x="81" y="372"/>
                </a:cxn>
                <a:cxn ang="0">
                  <a:pos x="83" y="430"/>
                </a:cxn>
                <a:cxn ang="0">
                  <a:pos x="87" y="485"/>
                </a:cxn>
                <a:cxn ang="0">
                  <a:pos x="89" y="539"/>
                </a:cxn>
                <a:cxn ang="0">
                  <a:pos x="60" y="543"/>
                </a:cxn>
                <a:cxn ang="0">
                  <a:pos x="37" y="555"/>
                </a:cxn>
                <a:cxn ang="0">
                  <a:pos x="41" y="582"/>
                </a:cxn>
                <a:cxn ang="0">
                  <a:pos x="76" y="597"/>
                </a:cxn>
                <a:cxn ang="0">
                  <a:pos x="101" y="644"/>
                </a:cxn>
                <a:cxn ang="0">
                  <a:pos x="108" y="701"/>
                </a:cxn>
                <a:cxn ang="0">
                  <a:pos x="97" y="767"/>
                </a:cxn>
                <a:cxn ang="0">
                  <a:pos x="89" y="703"/>
                </a:cxn>
                <a:cxn ang="0">
                  <a:pos x="87" y="655"/>
                </a:cxn>
                <a:cxn ang="0">
                  <a:pos x="83" y="617"/>
                </a:cxn>
                <a:cxn ang="0">
                  <a:pos x="62" y="605"/>
                </a:cxn>
                <a:cxn ang="0">
                  <a:pos x="31" y="586"/>
                </a:cxn>
                <a:cxn ang="0">
                  <a:pos x="18" y="553"/>
                </a:cxn>
                <a:cxn ang="0">
                  <a:pos x="47" y="534"/>
                </a:cxn>
                <a:cxn ang="0">
                  <a:pos x="76" y="526"/>
                </a:cxn>
                <a:cxn ang="0">
                  <a:pos x="70" y="474"/>
                </a:cxn>
                <a:cxn ang="0">
                  <a:pos x="68" y="441"/>
                </a:cxn>
                <a:cxn ang="0">
                  <a:pos x="68" y="410"/>
                </a:cxn>
                <a:cxn ang="0">
                  <a:pos x="64" y="356"/>
                </a:cxn>
                <a:cxn ang="0">
                  <a:pos x="54" y="302"/>
                </a:cxn>
                <a:cxn ang="0">
                  <a:pos x="81" y="260"/>
                </a:cxn>
                <a:cxn ang="0">
                  <a:pos x="110" y="244"/>
                </a:cxn>
                <a:cxn ang="0">
                  <a:pos x="101" y="198"/>
                </a:cxn>
                <a:cxn ang="0">
                  <a:pos x="81" y="156"/>
                </a:cxn>
                <a:cxn ang="0">
                  <a:pos x="68" y="127"/>
                </a:cxn>
                <a:cxn ang="0">
                  <a:pos x="52" y="100"/>
                </a:cxn>
                <a:cxn ang="0">
                  <a:pos x="33" y="73"/>
                </a:cxn>
                <a:cxn ang="0">
                  <a:pos x="20" y="32"/>
                </a:cxn>
                <a:cxn ang="0">
                  <a:pos x="0" y="1"/>
                </a:cxn>
              </a:cxnLst>
              <a:rect l="0" t="0" r="r" b="b"/>
              <a:pathLst>
                <a:path w="130" h="767">
                  <a:moveTo>
                    <a:pt x="12" y="0"/>
                  </a:moveTo>
                  <a:lnTo>
                    <a:pt x="20" y="17"/>
                  </a:lnTo>
                  <a:lnTo>
                    <a:pt x="31" y="30"/>
                  </a:lnTo>
                  <a:lnTo>
                    <a:pt x="37" y="42"/>
                  </a:lnTo>
                  <a:lnTo>
                    <a:pt x="43" y="52"/>
                  </a:lnTo>
                  <a:lnTo>
                    <a:pt x="49" y="63"/>
                  </a:lnTo>
                  <a:lnTo>
                    <a:pt x="52" y="73"/>
                  </a:lnTo>
                  <a:lnTo>
                    <a:pt x="58" y="84"/>
                  </a:lnTo>
                  <a:lnTo>
                    <a:pt x="62" y="90"/>
                  </a:lnTo>
                  <a:lnTo>
                    <a:pt x="68" y="102"/>
                  </a:lnTo>
                  <a:lnTo>
                    <a:pt x="76" y="106"/>
                  </a:lnTo>
                  <a:lnTo>
                    <a:pt x="79" y="113"/>
                  </a:lnTo>
                  <a:lnTo>
                    <a:pt x="81" y="123"/>
                  </a:lnTo>
                  <a:lnTo>
                    <a:pt x="83" y="133"/>
                  </a:lnTo>
                  <a:lnTo>
                    <a:pt x="91" y="142"/>
                  </a:lnTo>
                  <a:lnTo>
                    <a:pt x="95" y="154"/>
                  </a:lnTo>
                  <a:lnTo>
                    <a:pt x="103" y="165"/>
                  </a:lnTo>
                  <a:lnTo>
                    <a:pt x="110" y="183"/>
                  </a:lnTo>
                  <a:lnTo>
                    <a:pt x="112" y="198"/>
                  </a:lnTo>
                  <a:lnTo>
                    <a:pt x="116" y="206"/>
                  </a:lnTo>
                  <a:lnTo>
                    <a:pt x="122" y="214"/>
                  </a:lnTo>
                  <a:lnTo>
                    <a:pt x="130" y="239"/>
                  </a:lnTo>
                  <a:lnTo>
                    <a:pt x="126" y="256"/>
                  </a:lnTo>
                  <a:lnTo>
                    <a:pt x="118" y="266"/>
                  </a:lnTo>
                  <a:lnTo>
                    <a:pt x="112" y="273"/>
                  </a:lnTo>
                  <a:lnTo>
                    <a:pt x="97" y="277"/>
                  </a:lnTo>
                  <a:lnTo>
                    <a:pt x="83" y="277"/>
                  </a:lnTo>
                  <a:lnTo>
                    <a:pt x="76" y="277"/>
                  </a:lnTo>
                  <a:lnTo>
                    <a:pt x="74" y="293"/>
                  </a:lnTo>
                  <a:lnTo>
                    <a:pt x="79" y="302"/>
                  </a:lnTo>
                  <a:lnTo>
                    <a:pt x="76" y="329"/>
                  </a:lnTo>
                  <a:lnTo>
                    <a:pt x="79" y="352"/>
                  </a:lnTo>
                  <a:lnTo>
                    <a:pt x="81" y="372"/>
                  </a:lnTo>
                  <a:lnTo>
                    <a:pt x="81" y="399"/>
                  </a:lnTo>
                  <a:lnTo>
                    <a:pt x="83" y="420"/>
                  </a:lnTo>
                  <a:lnTo>
                    <a:pt x="83" y="430"/>
                  </a:lnTo>
                  <a:lnTo>
                    <a:pt x="83" y="449"/>
                  </a:lnTo>
                  <a:lnTo>
                    <a:pt x="83" y="464"/>
                  </a:lnTo>
                  <a:lnTo>
                    <a:pt x="87" y="485"/>
                  </a:lnTo>
                  <a:lnTo>
                    <a:pt x="87" y="507"/>
                  </a:lnTo>
                  <a:lnTo>
                    <a:pt x="89" y="528"/>
                  </a:lnTo>
                  <a:lnTo>
                    <a:pt x="89" y="539"/>
                  </a:lnTo>
                  <a:lnTo>
                    <a:pt x="79" y="539"/>
                  </a:lnTo>
                  <a:lnTo>
                    <a:pt x="70" y="541"/>
                  </a:lnTo>
                  <a:lnTo>
                    <a:pt x="60" y="543"/>
                  </a:lnTo>
                  <a:lnTo>
                    <a:pt x="52" y="547"/>
                  </a:lnTo>
                  <a:lnTo>
                    <a:pt x="41" y="553"/>
                  </a:lnTo>
                  <a:lnTo>
                    <a:pt x="37" y="555"/>
                  </a:lnTo>
                  <a:lnTo>
                    <a:pt x="33" y="565"/>
                  </a:lnTo>
                  <a:lnTo>
                    <a:pt x="33" y="576"/>
                  </a:lnTo>
                  <a:lnTo>
                    <a:pt x="41" y="582"/>
                  </a:lnTo>
                  <a:lnTo>
                    <a:pt x="54" y="584"/>
                  </a:lnTo>
                  <a:lnTo>
                    <a:pt x="62" y="590"/>
                  </a:lnTo>
                  <a:lnTo>
                    <a:pt x="76" y="597"/>
                  </a:lnTo>
                  <a:lnTo>
                    <a:pt x="97" y="597"/>
                  </a:lnTo>
                  <a:lnTo>
                    <a:pt x="97" y="626"/>
                  </a:lnTo>
                  <a:lnTo>
                    <a:pt x="101" y="644"/>
                  </a:lnTo>
                  <a:lnTo>
                    <a:pt x="103" y="665"/>
                  </a:lnTo>
                  <a:lnTo>
                    <a:pt x="103" y="686"/>
                  </a:lnTo>
                  <a:lnTo>
                    <a:pt x="108" y="701"/>
                  </a:lnTo>
                  <a:lnTo>
                    <a:pt x="116" y="736"/>
                  </a:lnTo>
                  <a:lnTo>
                    <a:pt x="116" y="767"/>
                  </a:lnTo>
                  <a:lnTo>
                    <a:pt x="97" y="767"/>
                  </a:lnTo>
                  <a:lnTo>
                    <a:pt x="95" y="750"/>
                  </a:lnTo>
                  <a:lnTo>
                    <a:pt x="91" y="728"/>
                  </a:lnTo>
                  <a:lnTo>
                    <a:pt x="89" y="703"/>
                  </a:lnTo>
                  <a:lnTo>
                    <a:pt x="87" y="688"/>
                  </a:lnTo>
                  <a:lnTo>
                    <a:pt x="87" y="673"/>
                  </a:lnTo>
                  <a:lnTo>
                    <a:pt x="87" y="655"/>
                  </a:lnTo>
                  <a:lnTo>
                    <a:pt x="87" y="638"/>
                  </a:lnTo>
                  <a:lnTo>
                    <a:pt x="83" y="624"/>
                  </a:lnTo>
                  <a:lnTo>
                    <a:pt x="83" y="617"/>
                  </a:lnTo>
                  <a:lnTo>
                    <a:pt x="81" y="607"/>
                  </a:lnTo>
                  <a:lnTo>
                    <a:pt x="70" y="607"/>
                  </a:lnTo>
                  <a:lnTo>
                    <a:pt x="62" y="605"/>
                  </a:lnTo>
                  <a:lnTo>
                    <a:pt x="52" y="601"/>
                  </a:lnTo>
                  <a:lnTo>
                    <a:pt x="39" y="592"/>
                  </a:lnTo>
                  <a:lnTo>
                    <a:pt x="31" y="586"/>
                  </a:lnTo>
                  <a:lnTo>
                    <a:pt x="18" y="580"/>
                  </a:lnTo>
                  <a:lnTo>
                    <a:pt x="16" y="565"/>
                  </a:lnTo>
                  <a:lnTo>
                    <a:pt x="18" y="553"/>
                  </a:lnTo>
                  <a:lnTo>
                    <a:pt x="20" y="541"/>
                  </a:lnTo>
                  <a:lnTo>
                    <a:pt x="33" y="539"/>
                  </a:lnTo>
                  <a:lnTo>
                    <a:pt x="47" y="534"/>
                  </a:lnTo>
                  <a:lnTo>
                    <a:pt x="52" y="532"/>
                  </a:lnTo>
                  <a:lnTo>
                    <a:pt x="68" y="528"/>
                  </a:lnTo>
                  <a:lnTo>
                    <a:pt x="76" y="526"/>
                  </a:lnTo>
                  <a:lnTo>
                    <a:pt x="74" y="505"/>
                  </a:lnTo>
                  <a:lnTo>
                    <a:pt x="70" y="491"/>
                  </a:lnTo>
                  <a:lnTo>
                    <a:pt x="70" y="474"/>
                  </a:lnTo>
                  <a:lnTo>
                    <a:pt x="68" y="462"/>
                  </a:lnTo>
                  <a:lnTo>
                    <a:pt x="68" y="451"/>
                  </a:lnTo>
                  <a:lnTo>
                    <a:pt x="68" y="441"/>
                  </a:lnTo>
                  <a:lnTo>
                    <a:pt x="68" y="430"/>
                  </a:lnTo>
                  <a:lnTo>
                    <a:pt x="68" y="420"/>
                  </a:lnTo>
                  <a:lnTo>
                    <a:pt x="68" y="410"/>
                  </a:lnTo>
                  <a:lnTo>
                    <a:pt x="64" y="393"/>
                  </a:lnTo>
                  <a:lnTo>
                    <a:pt x="68" y="377"/>
                  </a:lnTo>
                  <a:lnTo>
                    <a:pt x="64" y="356"/>
                  </a:lnTo>
                  <a:lnTo>
                    <a:pt x="64" y="339"/>
                  </a:lnTo>
                  <a:lnTo>
                    <a:pt x="62" y="323"/>
                  </a:lnTo>
                  <a:lnTo>
                    <a:pt x="54" y="302"/>
                  </a:lnTo>
                  <a:lnTo>
                    <a:pt x="60" y="283"/>
                  </a:lnTo>
                  <a:lnTo>
                    <a:pt x="62" y="268"/>
                  </a:lnTo>
                  <a:lnTo>
                    <a:pt x="81" y="260"/>
                  </a:lnTo>
                  <a:lnTo>
                    <a:pt x="97" y="260"/>
                  </a:lnTo>
                  <a:lnTo>
                    <a:pt x="108" y="254"/>
                  </a:lnTo>
                  <a:lnTo>
                    <a:pt x="110" y="244"/>
                  </a:lnTo>
                  <a:lnTo>
                    <a:pt x="110" y="233"/>
                  </a:lnTo>
                  <a:lnTo>
                    <a:pt x="108" y="214"/>
                  </a:lnTo>
                  <a:lnTo>
                    <a:pt x="101" y="198"/>
                  </a:lnTo>
                  <a:lnTo>
                    <a:pt x="91" y="181"/>
                  </a:lnTo>
                  <a:lnTo>
                    <a:pt x="87" y="163"/>
                  </a:lnTo>
                  <a:lnTo>
                    <a:pt x="81" y="156"/>
                  </a:lnTo>
                  <a:lnTo>
                    <a:pt x="76" y="142"/>
                  </a:lnTo>
                  <a:lnTo>
                    <a:pt x="68" y="134"/>
                  </a:lnTo>
                  <a:lnTo>
                    <a:pt x="68" y="127"/>
                  </a:lnTo>
                  <a:lnTo>
                    <a:pt x="64" y="113"/>
                  </a:lnTo>
                  <a:lnTo>
                    <a:pt x="60" y="108"/>
                  </a:lnTo>
                  <a:lnTo>
                    <a:pt x="52" y="100"/>
                  </a:lnTo>
                  <a:lnTo>
                    <a:pt x="47" y="90"/>
                  </a:lnTo>
                  <a:lnTo>
                    <a:pt x="43" y="81"/>
                  </a:lnTo>
                  <a:lnTo>
                    <a:pt x="33" y="73"/>
                  </a:lnTo>
                  <a:lnTo>
                    <a:pt x="31" y="57"/>
                  </a:lnTo>
                  <a:lnTo>
                    <a:pt x="25" y="48"/>
                  </a:lnTo>
                  <a:lnTo>
                    <a:pt x="20" y="32"/>
                  </a:lnTo>
                  <a:lnTo>
                    <a:pt x="12" y="23"/>
                  </a:lnTo>
                  <a:lnTo>
                    <a:pt x="6" y="11"/>
                  </a:lnTo>
                  <a:lnTo>
                    <a:pt x="0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Freeform 25"/>
            <p:cNvSpPr>
              <a:spLocks/>
            </p:cNvSpPr>
            <p:nvPr/>
          </p:nvSpPr>
          <p:spPr bwMode="auto">
            <a:xfrm>
              <a:off x="2997" y="2373"/>
              <a:ext cx="26" cy="337"/>
            </a:xfrm>
            <a:custGeom>
              <a:avLst/>
              <a:gdLst/>
              <a:ahLst/>
              <a:cxnLst>
                <a:cxn ang="0">
                  <a:pos x="21" y="15"/>
                </a:cxn>
                <a:cxn ang="0">
                  <a:pos x="17" y="46"/>
                </a:cxn>
                <a:cxn ang="0">
                  <a:pos x="21" y="80"/>
                </a:cxn>
                <a:cxn ang="0">
                  <a:pos x="21" y="115"/>
                </a:cxn>
                <a:cxn ang="0">
                  <a:pos x="23" y="158"/>
                </a:cxn>
                <a:cxn ang="0">
                  <a:pos x="23" y="196"/>
                </a:cxn>
                <a:cxn ang="0">
                  <a:pos x="29" y="217"/>
                </a:cxn>
                <a:cxn ang="0">
                  <a:pos x="29" y="260"/>
                </a:cxn>
                <a:cxn ang="0">
                  <a:pos x="29" y="298"/>
                </a:cxn>
                <a:cxn ang="0">
                  <a:pos x="33" y="343"/>
                </a:cxn>
                <a:cxn ang="0">
                  <a:pos x="31" y="399"/>
                </a:cxn>
                <a:cxn ang="0">
                  <a:pos x="33" y="424"/>
                </a:cxn>
                <a:cxn ang="0">
                  <a:pos x="33" y="462"/>
                </a:cxn>
                <a:cxn ang="0">
                  <a:pos x="33" y="487"/>
                </a:cxn>
                <a:cxn ang="0">
                  <a:pos x="33" y="520"/>
                </a:cxn>
                <a:cxn ang="0">
                  <a:pos x="33" y="528"/>
                </a:cxn>
                <a:cxn ang="0">
                  <a:pos x="33" y="539"/>
                </a:cxn>
                <a:cxn ang="0">
                  <a:pos x="31" y="555"/>
                </a:cxn>
                <a:cxn ang="0">
                  <a:pos x="29" y="566"/>
                </a:cxn>
                <a:cxn ang="0">
                  <a:pos x="16" y="599"/>
                </a:cxn>
                <a:cxn ang="0">
                  <a:pos x="12" y="622"/>
                </a:cxn>
                <a:cxn ang="0">
                  <a:pos x="4" y="649"/>
                </a:cxn>
                <a:cxn ang="0">
                  <a:pos x="0" y="665"/>
                </a:cxn>
                <a:cxn ang="0">
                  <a:pos x="21" y="659"/>
                </a:cxn>
                <a:cxn ang="0">
                  <a:pos x="25" y="636"/>
                </a:cxn>
                <a:cxn ang="0">
                  <a:pos x="29" y="615"/>
                </a:cxn>
                <a:cxn ang="0">
                  <a:pos x="43" y="582"/>
                </a:cxn>
                <a:cxn ang="0">
                  <a:pos x="44" y="553"/>
                </a:cxn>
                <a:cxn ang="0">
                  <a:pos x="46" y="514"/>
                </a:cxn>
                <a:cxn ang="0">
                  <a:pos x="50" y="462"/>
                </a:cxn>
                <a:cxn ang="0">
                  <a:pos x="50" y="433"/>
                </a:cxn>
                <a:cxn ang="0">
                  <a:pos x="50" y="399"/>
                </a:cxn>
                <a:cxn ang="0">
                  <a:pos x="46" y="372"/>
                </a:cxn>
                <a:cxn ang="0">
                  <a:pos x="46" y="349"/>
                </a:cxn>
                <a:cxn ang="0">
                  <a:pos x="50" y="322"/>
                </a:cxn>
                <a:cxn ang="0">
                  <a:pos x="44" y="295"/>
                </a:cxn>
                <a:cxn ang="0">
                  <a:pos x="44" y="252"/>
                </a:cxn>
                <a:cxn ang="0">
                  <a:pos x="43" y="217"/>
                </a:cxn>
                <a:cxn ang="0">
                  <a:pos x="39" y="181"/>
                </a:cxn>
                <a:cxn ang="0">
                  <a:pos x="39" y="152"/>
                </a:cxn>
                <a:cxn ang="0">
                  <a:pos x="37" y="125"/>
                </a:cxn>
                <a:cxn ang="0">
                  <a:pos x="37" y="102"/>
                </a:cxn>
                <a:cxn ang="0">
                  <a:pos x="37" y="75"/>
                </a:cxn>
                <a:cxn ang="0">
                  <a:pos x="37" y="40"/>
                </a:cxn>
                <a:cxn ang="0">
                  <a:pos x="31" y="0"/>
                </a:cxn>
                <a:cxn ang="0">
                  <a:pos x="21" y="3"/>
                </a:cxn>
              </a:cxnLst>
              <a:rect l="0" t="0" r="r" b="b"/>
              <a:pathLst>
                <a:path w="52" h="674">
                  <a:moveTo>
                    <a:pt x="21" y="3"/>
                  </a:moveTo>
                  <a:lnTo>
                    <a:pt x="21" y="15"/>
                  </a:lnTo>
                  <a:lnTo>
                    <a:pt x="21" y="30"/>
                  </a:lnTo>
                  <a:lnTo>
                    <a:pt x="17" y="46"/>
                  </a:lnTo>
                  <a:lnTo>
                    <a:pt x="21" y="61"/>
                  </a:lnTo>
                  <a:lnTo>
                    <a:pt x="21" y="80"/>
                  </a:lnTo>
                  <a:lnTo>
                    <a:pt x="21" y="98"/>
                  </a:lnTo>
                  <a:lnTo>
                    <a:pt x="21" y="115"/>
                  </a:lnTo>
                  <a:lnTo>
                    <a:pt x="21" y="136"/>
                  </a:lnTo>
                  <a:lnTo>
                    <a:pt x="23" y="158"/>
                  </a:lnTo>
                  <a:lnTo>
                    <a:pt x="23" y="175"/>
                  </a:lnTo>
                  <a:lnTo>
                    <a:pt x="23" y="196"/>
                  </a:lnTo>
                  <a:lnTo>
                    <a:pt x="23" y="208"/>
                  </a:lnTo>
                  <a:lnTo>
                    <a:pt x="29" y="217"/>
                  </a:lnTo>
                  <a:lnTo>
                    <a:pt x="29" y="239"/>
                  </a:lnTo>
                  <a:lnTo>
                    <a:pt x="29" y="260"/>
                  </a:lnTo>
                  <a:lnTo>
                    <a:pt x="29" y="277"/>
                  </a:lnTo>
                  <a:lnTo>
                    <a:pt x="29" y="298"/>
                  </a:lnTo>
                  <a:lnTo>
                    <a:pt x="33" y="316"/>
                  </a:lnTo>
                  <a:lnTo>
                    <a:pt x="33" y="343"/>
                  </a:lnTo>
                  <a:lnTo>
                    <a:pt x="33" y="362"/>
                  </a:lnTo>
                  <a:lnTo>
                    <a:pt x="31" y="399"/>
                  </a:lnTo>
                  <a:lnTo>
                    <a:pt x="33" y="412"/>
                  </a:lnTo>
                  <a:lnTo>
                    <a:pt x="33" y="424"/>
                  </a:lnTo>
                  <a:lnTo>
                    <a:pt x="33" y="449"/>
                  </a:lnTo>
                  <a:lnTo>
                    <a:pt x="33" y="462"/>
                  </a:lnTo>
                  <a:lnTo>
                    <a:pt x="37" y="472"/>
                  </a:lnTo>
                  <a:lnTo>
                    <a:pt x="33" y="487"/>
                  </a:lnTo>
                  <a:lnTo>
                    <a:pt x="33" y="499"/>
                  </a:lnTo>
                  <a:lnTo>
                    <a:pt x="33" y="520"/>
                  </a:lnTo>
                  <a:lnTo>
                    <a:pt x="33" y="524"/>
                  </a:lnTo>
                  <a:lnTo>
                    <a:pt x="33" y="528"/>
                  </a:lnTo>
                  <a:lnTo>
                    <a:pt x="33" y="536"/>
                  </a:lnTo>
                  <a:lnTo>
                    <a:pt x="33" y="539"/>
                  </a:lnTo>
                  <a:lnTo>
                    <a:pt x="31" y="545"/>
                  </a:lnTo>
                  <a:lnTo>
                    <a:pt x="31" y="555"/>
                  </a:lnTo>
                  <a:lnTo>
                    <a:pt x="29" y="563"/>
                  </a:lnTo>
                  <a:lnTo>
                    <a:pt x="29" y="566"/>
                  </a:lnTo>
                  <a:lnTo>
                    <a:pt x="29" y="586"/>
                  </a:lnTo>
                  <a:lnTo>
                    <a:pt x="16" y="599"/>
                  </a:lnTo>
                  <a:lnTo>
                    <a:pt x="16" y="611"/>
                  </a:lnTo>
                  <a:lnTo>
                    <a:pt x="12" y="622"/>
                  </a:lnTo>
                  <a:lnTo>
                    <a:pt x="4" y="638"/>
                  </a:lnTo>
                  <a:lnTo>
                    <a:pt x="4" y="649"/>
                  </a:lnTo>
                  <a:lnTo>
                    <a:pt x="2" y="659"/>
                  </a:lnTo>
                  <a:lnTo>
                    <a:pt x="0" y="665"/>
                  </a:lnTo>
                  <a:lnTo>
                    <a:pt x="21" y="674"/>
                  </a:lnTo>
                  <a:lnTo>
                    <a:pt x="21" y="659"/>
                  </a:lnTo>
                  <a:lnTo>
                    <a:pt x="23" y="647"/>
                  </a:lnTo>
                  <a:lnTo>
                    <a:pt x="25" y="636"/>
                  </a:lnTo>
                  <a:lnTo>
                    <a:pt x="29" y="622"/>
                  </a:lnTo>
                  <a:lnTo>
                    <a:pt x="29" y="615"/>
                  </a:lnTo>
                  <a:lnTo>
                    <a:pt x="33" y="605"/>
                  </a:lnTo>
                  <a:lnTo>
                    <a:pt x="43" y="582"/>
                  </a:lnTo>
                  <a:lnTo>
                    <a:pt x="43" y="568"/>
                  </a:lnTo>
                  <a:lnTo>
                    <a:pt x="44" y="553"/>
                  </a:lnTo>
                  <a:lnTo>
                    <a:pt x="44" y="536"/>
                  </a:lnTo>
                  <a:lnTo>
                    <a:pt x="46" y="514"/>
                  </a:lnTo>
                  <a:lnTo>
                    <a:pt x="44" y="487"/>
                  </a:lnTo>
                  <a:lnTo>
                    <a:pt x="50" y="462"/>
                  </a:lnTo>
                  <a:lnTo>
                    <a:pt x="46" y="449"/>
                  </a:lnTo>
                  <a:lnTo>
                    <a:pt x="50" y="433"/>
                  </a:lnTo>
                  <a:lnTo>
                    <a:pt x="50" y="418"/>
                  </a:lnTo>
                  <a:lnTo>
                    <a:pt x="50" y="399"/>
                  </a:lnTo>
                  <a:lnTo>
                    <a:pt x="44" y="383"/>
                  </a:lnTo>
                  <a:lnTo>
                    <a:pt x="46" y="372"/>
                  </a:lnTo>
                  <a:lnTo>
                    <a:pt x="46" y="362"/>
                  </a:lnTo>
                  <a:lnTo>
                    <a:pt x="46" y="349"/>
                  </a:lnTo>
                  <a:lnTo>
                    <a:pt x="52" y="335"/>
                  </a:lnTo>
                  <a:lnTo>
                    <a:pt x="50" y="322"/>
                  </a:lnTo>
                  <a:lnTo>
                    <a:pt x="46" y="312"/>
                  </a:lnTo>
                  <a:lnTo>
                    <a:pt x="44" y="295"/>
                  </a:lnTo>
                  <a:lnTo>
                    <a:pt x="44" y="273"/>
                  </a:lnTo>
                  <a:lnTo>
                    <a:pt x="44" y="252"/>
                  </a:lnTo>
                  <a:lnTo>
                    <a:pt x="43" y="239"/>
                  </a:lnTo>
                  <a:lnTo>
                    <a:pt x="43" y="217"/>
                  </a:lnTo>
                  <a:lnTo>
                    <a:pt x="39" y="194"/>
                  </a:lnTo>
                  <a:lnTo>
                    <a:pt x="39" y="181"/>
                  </a:lnTo>
                  <a:lnTo>
                    <a:pt x="39" y="167"/>
                  </a:lnTo>
                  <a:lnTo>
                    <a:pt x="39" y="152"/>
                  </a:lnTo>
                  <a:lnTo>
                    <a:pt x="39" y="142"/>
                  </a:lnTo>
                  <a:lnTo>
                    <a:pt x="37" y="125"/>
                  </a:lnTo>
                  <a:lnTo>
                    <a:pt x="37" y="111"/>
                  </a:lnTo>
                  <a:lnTo>
                    <a:pt x="37" y="102"/>
                  </a:lnTo>
                  <a:lnTo>
                    <a:pt x="37" y="84"/>
                  </a:lnTo>
                  <a:lnTo>
                    <a:pt x="37" y="75"/>
                  </a:lnTo>
                  <a:lnTo>
                    <a:pt x="37" y="57"/>
                  </a:lnTo>
                  <a:lnTo>
                    <a:pt x="37" y="40"/>
                  </a:lnTo>
                  <a:lnTo>
                    <a:pt x="33" y="25"/>
                  </a:lnTo>
                  <a:lnTo>
                    <a:pt x="31" y="0"/>
                  </a:lnTo>
                  <a:lnTo>
                    <a:pt x="21" y="3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Freeform 26"/>
            <p:cNvSpPr>
              <a:spLocks/>
            </p:cNvSpPr>
            <p:nvPr/>
          </p:nvSpPr>
          <p:spPr bwMode="auto">
            <a:xfrm>
              <a:off x="3031" y="2373"/>
              <a:ext cx="65" cy="23"/>
            </a:xfrm>
            <a:custGeom>
              <a:avLst/>
              <a:gdLst/>
              <a:ahLst/>
              <a:cxnLst>
                <a:cxn ang="0">
                  <a:pos x="129" y="15"/>
                </a:cxn>
                <a:cxn ang="0">
                  <a:pos x="117" y="11"/>
                </a:cxn>
                <a:cxn ang="0">
                  <a:pos x="100" y="9"/>
                </a:cxn>
                <a:cxn ang="0">
                  <a:pos x="90" y="0"/>
                </a:cxn>
                <a:cxn ang="0">
                  <a:pos x="75" y="0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32" y="9"/>
                </a:cxn>
                <a:cxn ang="0">
                  <a:pos x="27" y="11"/>
                </a:cxn>
                <a:cxn ang="0">
                  <a:pos x="21" y="13"/>
                </a:cxn>
                <a:cxn ang="0">
                  <a:pos x="11" y="19"/>
                </a:cxn>
                <a:cxn ang="0">
                  <a:pos x="0" y="19"/>
                </a:cxn>
                <a:cxn ang="0">
                  <a:pos x="1" y="46"/>
                </a:cxn>
                <a:cxn ang="0">
                  <a:pos x="21" y="34"/>
                </a:cxn>
                <a:cxn ang="0">
                  <a:pos x="36" y="21"/>
                </a:cxn>
                <a:cxn ang="0">
                  <a:pos x="48" y="19"/>
                </a:cxn>
                <a:cxn ang="0">
                  <a:pos x="67" y="13"/>
                </a:cxn>
                <a:cxn ang="0">
                  <a:pos x="81" y="13"/>
                </a:cxn>
                <a:cxn ang="0">
                  <a:pos x="90" y="13"/>
                </a:cxn>
                <a:cxn ang="0">
                  <a:pos x="109" y="19"/>
                </a:cxn>
                <a:cxn ang="0">
                  <a:pos x="123" y="26"/>
                </a:cxn>
                <a:cxn ang="0">
                  <a:pos x="129" y="15"/>
                </a:cxn>
                <a:cxn ang="0">
                  <a:pos x="129" y="15"/>
                </a:cxn>
              </a:cxnLst>
              <a:rect l="0" t="0" r="r" b="b"/>
              <a:pathLst>
                <a:path w="129" h="46">
                  <a:moveTo>
                    <a:pt x="129" y="15"/>
                  </a:moveTo>
                  <a:lnTo>
                    <a:pt x="117" y="11"/>
                  </a:lnTo>
                  <a:lnTo>
                    <a:pt x="100" y="9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32" y="9"/>
                  </a:lnTo>
                  <a:lnTo>
                    <a:pt x="27" y="11"/>
                  </a:lnTo>
                  <a:lnTo>
                    <a:pt x="21" y="13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1" y="46"/>
                  </a:lnTo>
                  <a:lnTo>
                    <a:pt x="21" y="34"/>
                  </a:lnTo>
                  <a:lnTo>
                    <a:pt x="36" y="21"/>
                  </a:lnTo>
                  <a:lnTo>
                    <a:pt x="48" y="19"/>
                  </a:lnTo>
                  <a:lnTo>
                    <a:pt x="67" y="13"/>
                  </a:lnTo>
                  <a:lnTo>
                    <a:pt x="81" y="13"/>
                  </a:lnTo>
                  <a:lnTo>
                    <a:pt x="90" y="13"/>
                  </a:lnTo>
                  <a:lnTo>
                    <a:pt x="109" y="19"/>
                  </a:lnTo>
                  <a:lnTo>
                    <a:pt x="123" y="26"/>
                  </a:lnTo>
                  <a:lnTo>
                    <a:pt x="129" y="15"/>
                  </a:lnTo>
                  <a:lnTo>
                    <a:pt x="12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Freeform 27"/>
            <p:cNvSpPr>
              <a:spLocks/>
            </p:cNvSpPr>
            <p:nvPr/>
          </p:nvSpPr>
          <p:spPr bwMode="auto">
            <a:xfrm>
              <a:off x="3037" y="2391"/>
              <a:ext cx="69" cy="23"/>
            </a:xfrm>
            <a:custGeom>
              <a:avLst/>
              <a:gdLst/>
              <a:ahLst/>
              <a:cxnLst>
                <a:cxn ang="0">
                  <a:pos x="139" y="39"/>
                </a:cxn>
                <a:cxn ang="0">
                  <a:pos x="133" y="25"/>
                </a:cxn>
                <a:cxn ang="0">
                  <a:pos x="122" y="17"/>
                </a:cxn>
                <a:cxn ang="0">
                  <a:pos x="110" y="6"/>
                </a:cxn>
                <a:cxn ang="0">
                  <a:pos x="97" y="4"/>
                </a:cxn>
                <a:cxn ang="0">
                  <a:pos x="77" y="0"/>
                </a:cxn>
                <a:cxn ang="0">
                  <a:pos x="62" y="0"/>
                </a:cxn>
                <a:cxn ang="0">
                  <a:pos x="43" y="4"/>
                </a:cxn>
                <a:cxn ang="0">
                  <a:pos x="33" y="10"/>
                </a:cxn>
                <a:cxn ang="0">
                  <a:pos x="21" y="17"/>
                </a:cxn>
                <a:cxn ang="0">
                  <a:pos x="14" y="19"/>
                </a:cxn>
                <a:cxn ang="0">
                  <a:pos x="10" y="27"/>
                </a:cxn>
                <a:cxn ang="0">
                  <a:pos x="4" y="33"/>
                </a:cxn>
                <a:cxn ang="0">
                  <a:pos x="0" y="41"/>
                </a:cxn>
                <a:cxn ang="0">
                  <a:pos x="14" y="46"/>
                </a:cxn>
                <a:cxn ang="0">
                  <a:pos x="19" y="33"/>
                </a:cxn>
                <a:cxn ang="0">
                  <a:pos x="35" y="21"/>
                </a:cxn>
                <a:cxn ang="0">
                  <a:pos x="46" y="16"/>
                </a:cxn>
                <a:cxn ang="0">
                  <a:pos x="54" y="16"/>
                </a:cxn>
                <a:cxn ang="0">
                  <a:pos x="68" y="16"/>
                </a:cxn>
                <a:cxn ang="0">
                  <a:pos x="77" y="16"/>
                </a:cxn>
                <a:cxn ang="0">
                  <a:pos x="91" y="16"/>
                </a:cxn>
                <a:cxn ang="0">
                  <a:pos x="97" y="17"/>
                </a:cxn>
                <a:cxn ang="0">
                  <a:pos x="110" y="19"/>
                </a:cxn>
                <a:cxn ang="0">
                  <a:pos x="112" y="25"/>
                </a:cxn>
                <a:cxn ang="0">
                  <a:pos x="120" y="33"/>
                </a:cxn>
                <a:cxn ang="0">
                  <a:pos x="125" y="41"/>
                </a:cxn>
                <a:cxn ang="0">
                  <a:pos x="139" y="39"/>
                </a:cxn>
                <a:cxn ang="0">
                  <a:pos x="139" y="39"/>
                </a:cxn>
              </a:cxnLst>
              <a:rect l="0" t="0" r="r" b="b"/>
              <a:pathLst>
                <a:path w="139" h="46">
                  <a:moveTo>
                    <a:pt x="139" y="39"/>
                  </a:moveTo>
                  <a:lnTo>
                    <a:pt x="133" y="25"/>
                  </a:lnTo>
                  <a:lnTo>
                    <a:pt x="122" y="17"/>
                  </a:lnTo>
                  <a:lnTo>
                    <a:pt x="110" y="6"/>
                  </a:lnTo>
                  <a:lnTo>
                    <a:pt x="97" y="4"/>
                  </a:lnTo>
                  <a:lnTo>
                    <a:pt x="77" y="0"/>
                  </a:lnTo>
                  <a:lnTo>
                    <a:pt x="62" y="0"/>
                  </a:lnTo>
                  <a:lnTo>
                    <a:pt x="43" y="4"/>
                  </a:lnTo>
                  <a:lnTo>
                    <a:pt x="33" y="10"/>
                  </a:lnTo>
                  <a:lnTo>
                    <a:pt x="21" y="17"/>
                  </a:lnTo>
                  <a:lnTo>
                    <a:pt x="14" y="19"/>
                  </a:lnTo>
                  <a:lnTo>
                    <a:pt x="10" y="27"/>
                  </a:lnTo>
                  <a:lnTo>
                    <a:pt x="4" y="33"/>
                  </a:lnTo>
                  <a:lnTo>
                    <a:pt x="0" y="41"/>
                  </a:lnTo>
                  <a:lnTo>
                    <a:pt x="14" y="46"/>
                  </a:lnTo>
                  <a:lnTo>
                    <a:pt x="19" y="33"/>
                  </a:lnTo>
                  <a:lnTo>
                    <a:pt x="35" y="21"/>
                  </a:lnTo>
                  <a:lnTo>
                    <a:pt x="46" y="16"/>
                  </a:lnTo>
                  <a:lnTo>
                    <a:pt x="54" y="16"/>
                  </a:lnTo>
                  <a:lnTo>
                    <a:pt x="68" y="16"/>
                  </a:lnTo>
                  <a:lnTo>
                    <a:pt x="77" y="16"/>
                  </a:lnTo>
                  <a:lnTo>
                    <a:pt x="91" y="16"/>
                  </a:lnTo>
                  <a:lnTo>
                    <a:pt x="97" y="17"/>
                  </a:lnTo>
                  <a:lnTo>
                    <a:pt x="110" y="19"/>
                  </a:lnTo>
                  <a:lnTo>
                    <a:pt x="112" y="25"/>
                  </a:lnTo>
                  <a:lnTo>
                    <a:pt x="120" y="33"/>
                  </a:lnTo>
                  <a:lnTo>
                    <a:pt x="125" y="41"/>
                  </a:lnTo>
                  <a:lnTo>
                    <a:pt x="139" y="39"/>
                  </a:lnTo>
                  <a:lnTo>
                    <a:pt x="139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Freeform 28"/>
            <p:cNvSpPr>
              <a:spLocks/>
            </p:cNvSpPr>
            <p:nvPr/>
          </p:nvSpPr>
          <p:spPr bwMode="auto">
            <a:xfrm>
              <a:off x="3037" y="2407"/>
              <a:ext cx="69" cy="22"/>
            </a:xfrm>
            <a:custGeom>
              <a:avLst/>
              <a:gdLst/>
              <a:ahLst/>
              <a:cxnLst>
                <a:cxn ang="0">
                  <a:pos x="139" y="6"/>
                </a:cxn>
                <a:cxn ang="0">
                  <a:pos x="137" y="15"/>
                </a:cxn>
                <a:cxn ang="0">
                  <a:pos x="131" y="25"/>
                </a:cxn>
                <a:cxn ang="0">
                  <a:pos x="122" y="27"/>
                </a:cxn>
                <a:cxn ang="0">
                  <a:pos x="120" y="33"/>
                </a:cxn>
                <a:cxn ang="0">
                  <a:pos x="110" y="35"/>
                </a:cxn>
                <a:cxn ang="0">
                  <a:pos x="97" y="40"/>
                </a:cxn>
                <a:cxn ang="0">
                  <a:pos x="89" y="40"/>
                </a:cxn>
                <a:cxn ang="0">
                  <a:pos x="79" y="40"/>
                </a:cxn>
                <a:cxn ang="0">
                  <a:pos x="70" y="42"/>
                </a:cxn>
                <a:cxn ang="0">
                  <a:pos x="62" y="42"/>
                </a:cxn>
                <a:cxn ang="0">
                  <a:pos x="54" y="42"/>
                </a:cxn>
                <a:cxn ang="0">
                  <a:pos x="41" y="40"/>
                </a:cxn>
                <a:cxn ang="0">
                  <a:pos x="33" y="40"/>
                </a:cxn>
                <a:cxn ang="0">
                  <a:pos x="21" y="40"/>
                </a:cxn>
                <a:cxn ang="0">
                  <a:pos x="19" y="37"/>
                </a:cxn>
                <a:cxn ang="0">
                  <a:pos x="12" y="35"/>
                </a:cxn>
                <a:cxn ang="0">
                  <a:pos x="6" y="33"/>
                </a:cxn>
                <a:cxn ang="0">
                  <a:pos x="6" y="25"/>
                </a:cxn>
                <a:cxn ang="0">
                  <a:pos x="4" y="19"/>
                </a:cxn>
                <a:cxn ang="0">
                  <a:pos x="0" y="8"/>
                </a:cxn>
                <a:cxn ang="0">
                  <a:pos x="12" y="8"/>
                </a:cxn>
                <a:cxn ang="0">
                  <a:pos x="14" y="13"/>
                </a:cxn>
                <a:cxn ang="0">
                  <a:pos x="16" y="25"/>
                </a:cxn>
                <a:cxn ang="0">
                  <a:pos x="27" y="27"/>
                </a:cxn>
                <a:cxn ang="0">
                  <a:pos x="41" y="29"/>
                </a:cxn>
                <a:cxn ang="0">
                  <a:pos x="52" y="33"/>
                </a:cxn>
                <a:cxn ang="0">
                  <a:pos x="68" y="35"/>
                </a:cxn>
                <a:cxn ang="0">
                  <a:pos x="75" y="33"/>
                </a:cxn>
                <a:cxn ang="0">
                  <a:pos x="95" y="29"/>
                </a:cxn>
                <a:cxn ang="0">
                  <a:pos x="106" y="27"/>
                </a:cxn>
                <a:cxn ang="0">
                  <a:pos x="116" y="21"/>
                </a:cxn>
                <a:cxn ang="0">
                  <a:pos x="120" y="19"/>
                </a:cxn>
                <a:cxn ang="0">
                  <a:pos x="122" y="11"/>
                </a:cxn>
                <a:cxn ang="0">
                  <a:pos x="125" y="8"/>
                </a:cxn>
                <a:cxn ang="0">
                  <a:pos x="125" y="0"/>
                </a:cxn>
                <a:cxn ang="0">
                  <a:pos x="139" y="6"/>
                </a:cxn>
                <a:cxn ang="0">
                  <a:pos x="139" y="6"/>
                </a:cxn>
              </a:cxnLst>
              <a:rect l="0" t="0" r="r" b="b"/>
              <a:pathLst>
                <a:path w="139" h="42">
                  <a:moveTo>
                    <a:pt x="139" y="6"/>
                  </a:moveTo>
                  <a:lnTo>
                    <a:pt x="137" y="15"/>
                  </a:lnTo>
                  <a:lnTo>
                    <a:pt x="131" y="25"/>
                  </a:lnTo>
                  <a:lnTo>
                    <a:pt x="122" y="27"/>
                  </a:lnTo>
                  <a:lnTo>
                    <a:pt x="120" y="33"/>
                  </a:lnTo>
                  <a:lnTo>
                    <a:pt x="110" y="35"/>
                  </a:lnTo>
                  <a:lnTo>
                    <a:pt x="97" y="40"/>
                  </a:lnTo>
                  <a:lnTo>
                    <a:pt x="89" y="40"/>
                  </a:lnTo>
                  <a:lnTo>
                    <a:pt x="79" y="40"/>
                  </a:lnTo>
                  <a:lnTo>
                    <a:pt x="70" y="42"/>
                  </a:lnTo>
                  <a:lnTo>
                    <a:pt x="62" y="42"/>
                  </a:lnTo>
                  <a:lnTo>
                    <a:pt x="54" y="42"/>
                  </a:lnTo>
                  <a:lnTo>
                    <a:pt x="41" y="40"/>
                  </a:lnTo>
                  <a:lnTo>
                    <a:pt x="33" y="40"/>
                  </a:lnTo>
                  <a:lnTo>
                    <a:pt x="21" y="40"/>
                  </a:lnTo>
                  <a:lnTo>
                    <a:pt x="19" y="37"/>
                  </a:lnTo>
                  <a:lnTo>
                    <a:pt x="12" y="35"/>
                  </a:lnTo>
                  <a:lnTo>
                    <a:pt x="6" y="33"/>
                  </a:lnTo>
                  <a:lnTo>
                    <a:pt x="6" y="25"/>
                  </a:lnTo>
                  <a:lnTo>
                    <a:pt x="4" y="19"/>
                  </a:lnTo>
                  <a:lnTo>
                    <a:pt x="0" y="8"/>
                  </a:lnTo>
                  <a:lnTo>
                    <a:pt x="12" y="8"/>
                  </a:lnTo>
                  <a:lnTo>
                    <a:pt x="14" y="13"/>
                  </a:lnTo>
                  <a:lnTo>
                    <a:pt x="16" y="25"/>
                  </a:lnTo>
                  <a:lnTo>
                    <a:pt x="27" y="27"/>
                  </a:lnTo>
                  <a:lnTo>
                    <a:pt x="41" y="29"/>
                  </a:lnTo>
                  <a:lnTo>
                    <a:pt x="52" y="33"/>
                  </a:lnTo>
                  <a:lnTo>
                    <a:pt x="68" y="35"/>
                  </a:lnTo>
                  <a:lnTo>
                    <a:pt x="75" y="33"/>
                  </a:lnTo>
                  <a:lnTo>
                    <a:pt x="95" y="29"/>
                  </a:lnTo>
                  <a:lnTo>
                    <a:pt x="106" y="27"/>
                  </a:lnTo>
                  <a:lnTo>
                    <a:pt x="116" y="21"/>
                  </a:lnTo>
                  <a:lnTo>
                    <a:pt x="120" y="19"/>
                  </a:lnTo>
                  <a:lnTo>
                    <a:pt x="122" y="11"/>
                  </a:lnTo>
                  <a:lnTo>
                    <a:pt x="125" y="8"/>
                  </a:lnTo>
                  <a:lnTo>
                    <a:pt x="125" y="0"/>
                  </a:lnTo>
                  <a:lnTo>
                    <a:pt x="139" y="6"/>
                  </a:lnTo>
                  <a:lnTo>
                    <a:pt x="13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Freeform 29"/>
            <p:cNvSpPr>
              <a:spLocks/>
            </p:cNvSpPr>
            <p:nvPr/>
          </p:nvSpPr>
          <p:spPr bwMode="auto">
            <a:xfrm>
              <a:off x="3065" y="2404"/>
              <a:ext cx="21" cy="21"/>
            </a:xfrm>
            <a:custGeom>
              <a:avLst/>
              <a:gdLst/>
              <a:ahLst/>
              <a:cxnLst>
                <a:cxn ang="0">
                  <a:pos x="39" y="37"/>
                </a:cxn>
                <a:cxn ang="0">
                  <a:pos x="42" y="33"/>
                </a:cxn>
                <a:cxn ang="0">
                  <a:pos x="42" y="23"/>
                </a:cxn>
                <a:cxn ang="0">
                  <a:pos x="42" y="19"/>
                </a:cxn>
                <a:cxn ang="0">
                  <a:pos x="41" y="14"/>
                </a:cxn>
                <a:cxn ang="0">
                  <a:pos x="39" y="12"/>
                </a:cxn>
                <a:cxn ang="0">
                  <a:pos x="33" y="6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2" y="33"/>
                </a:cxn>
                <a:cxn ang="0">
                  <a:pos x="12" y="37"/>
                </a:cxn>
                <a:cxn ang="0">
                  <a:pos x="19" y="43"/>
                </a:cxn>
                <a:cxn ang="0">
                  <a:pos x="29" y="41"/>
                </a:cxn>
                <a:cxn ang="0">
                  <a:pos x="39" y="37"/>
                </a:cxn>
                <a:cxn ang="0">
                  <a:pos x="39" y="37"/>
                </a:cxn>
              </a:cxnLst>
              <a:rect l="0" t="0" r="r" b="b"/>
              <a:pathLst>
                <a:path w="42" h="43">
                  <a:moveTo>
                    <a:pt x="39" y="37"/>
                  </a:moveTo>
                  <a:lnTo>
                    <a:pt x="42" y="33"/>
                  </a:lnTo>
                  <a:lnTo>
                    <a:pt x="42" y="23"/>
                  </a:lnTo>
                  <a:lnTo>
                    <a:pt x="42" y="19"/>
                  </a:lnTo>
                  <a:lnTo>
                    <a:pt x="41" y="14"/>
                  </a:lnTo>
                  <a:lnTo>
                    <a:pt x="39" y="12"/>
                  </a:lnTo>
                  <a:lnTo>
                    <a:pt x="33" y="6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2" y="33"/>
                  </a:lnTo>
                  <a:lnTo>
                    <a:pt x="12" y="37"/>
                  </a:lnTo>
                  <a:lnTo>
                    <a:pt x="19" y="43"/>
                  </a:lnTo>
                  <a:lnTo>
                    <a:pt x="29" y="41"/>
                  </a:lnTo>
                  <a:lnTo>
                    <a:pt x="39" y="37"/>
                  </a:lnTo>
                  <a:lnTo>
                    <a:pt x="39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Freeform 30"/>
            <p:cNvSpPr>
              <a:spLocks/>
            </p:cNvSpPr>
            <p:nvPr/>
          </p:nvSpPr>
          <p:spPr bwMode="auto">
            <a:xfrm>
              <a:off x="3034" y="2452"/>
              <a:ext cx="24" cy="47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33" y="2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4" y="9"/>
                </a:cxn>
                <a:cxn ang="0">
                  <a:pos x="0" y="27"/>
                </a:cxn>
                <a:cxn ang="0">
                  <a:pos x="0" y="44"/>
                </a:cxn>
                <a:cxn ang="0">
                  <a:pos x="0" y="57"/>
                </a:cxn>
                <a:cxn ang="0">
                  <a:pos x="0" y="71"/>
                </a:cxn>
                <a:cxn ang="0">
                  <a:pos x="4" y="81"/>
                </a:cxn>
                <a:cxn ang="0">
                  <a:pos x="16" y="92"/>
                </a:cxn>
                <a:cxn ang="0">
                  <a:pos x="31" y="94"/>
                </a:cxn>
                <a:cxn ang="0">
                  <a:pos x="43" y="84"/>
                </a:cxn>
                <a:cxn ang="0">
                  <a:pos x="49" y="71"/>
                </a:cxn>
                <a:cxn ang="0">
                  <a:pos x="49" y="57"/>
                </a:cxn>
                <a:cxn ang="0">
                  <a:pos x="37" y="57"/>
                </a:cxn>
                <a:cxn ang="0">
                  <a:pos x="33" y="71"/>
                </a:cxn>
                <a:cxn ang="0">
                  <a:pos x="31" y="81"/>
                </a:cxn>
                <a:cxn ang="0">
                  <a:pos x="22" y="81"/>
                </a:cxn>
                <a:cxn ang="0">
                  <a:pos x="16" y="73"/>
                </a:cxn>
                <a:cxn ang="0">
                  <a:pos x="12" y="59"/>
                </a:cxn>
                <a:cxn ang="0">
                  <a:pos x="12" y="50"/>
                </a:cxn>
                <a:cxn ang="0">
                  <a:pos x="12" y="32"/>
                </a:cxn>
                <a:cxn ang="0">
                  <a:pos x="12" y="23"/>
                </a:cxn>
                <a:cxn ang="0">
                  <a:pos x="22" y="11"/>
                </a:cxn>
                <a:cxn ang="0">
                  <a:pos x="31" y="15"/>
                </a:cxn>
                <a:cxn ang="0">
                  <a:pos x="41" y="17"/>
                </a:cxn>
                <a:cxn ang="0">
                  <a:pos x="41" y="9"/>
                </a:cxn>
                <a:cxn ang="0">
                  <a:pos x="41" y="9"/>
                </a:cxn>
              </a:cxnLst>
              <a:rect l="0" t="0" r="r" b="b"/>
              <a:pathLst>
                <a:path w="49" h="94">
                  <a:moveTo>
                    <a:pt x="41" y="9"/>
                  </a:moveTo>
                  <a:lnTo>
                    <a:pt x="33" y="2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4" y="9"/>
                  </a:lnTo>
                  <a:lnTo>
                    <a:pt x="0" y="27"/>
                  </a:lnTo>
                  <a:lnTo>
                    <a:pt x="0" y="44"/>
                  </a:lnTo>
                  <a:lnTo>
                    <a:pt x="0" y="57"/>
                  </a:lnTo>
                  <a:lnTo>
                    <a:pt x="0" y="71"/>
                  </a:lnTo>
                  <a:lnTo>
                    <a:pt x="4" y="81"/>
                  </a:lnTo>
                  <a:lnTo>
                    <a:pt x="16" y="92"/>
                  </a:lnTo>
                  <a:lnTo>
                    <a:pt x="31" y="94"/>
                  </a:lnTo>
                  <a:lnTo>
                    <a:pt x="43" y="84"/>
                  </a:lnTo>
                  <a:lnTo>
                    <a:pt x="49" y="71"/>
                  </a:lnTo>
                  <a:lnTo>
                    <a:pt x="49" y="57"/>
                  </a:lnTo>
                  <a:lnTo>
                    <a:pt x="37" y="57"/>
                  </a:lnTo>
                  <a:lnTo>
                    <a:pt x="33" y="71"/>
                  </a:lnTo>
                  <a:lnTo>
                    <a:pt x="31" y="81"/>
                  </a:lnTo>
                  <a:lnTo>
                    <a:pt x="22" y="81"/>
                  </a:lnTo>
                  <a:lnTo>
                    <a:pt x="16" y="73"/>
                  </a:lnTo>
                  <a:lnTo>
                    <a:pt x="12" y="59"/>
                  </a:lnTo>
                  <a:lnTo>
                    <a:pt x="12" y="50"/>
                  </a:lnTo>
                  <a:lnTo>
                    <a:pt x="12" y="32"/>
                  </a:lnTo>
                  <a:lnTo>
                    <a:pt x="12" y="23"/>
                  </a:lnTo>
                  <a:lnTo>
                    <a:pt x="22" y="11"/>
                  </a:lnTo>
                  <a:lnTo>
                    <a:pt x="31" y="15"/>
                  </a:lnTo>
                  <a:lnTo>
                    <a:pt x="41" y="17"/>
                  </a:lnTo>
                  <a:lnTo>
                    <a:pt x="41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Freeform 31"/>
            <p:cNvSpPr>
              <a:spLocks/>
            </p:cNvSpPr>
            <p:nvPr/>
          </p:nvSpPr>
          <p:spPr bwMode="auto">
            <a:xfrm>
              <a:off x="2768" y="2700"/>
              <a:ext cx="243" cy="198"/>
            </a:xfrm>
            <a:custGeom>
              <a:avLst/>
              <a:gdLst/>
              <a:ahLst/>
              <a:cxnLst>
                <a:cxn ang="0">
                  <a:pos x="457" y="10"/>
                </a:cxn>
                <a:cxn ang="0">
                  <a:pos x="424" y="25"/>
                </a:cxn>
                <a:cxn ang="0">
                  <a:pos x="393" y="48"/>
                </a:cxn>
                <a:cxn ang="0">
                  <a:pos x="374" y="62"/>
                </a:cxn>
                <a:cxn ang="0">
                  <a:pos x="353" y="81"/>
                </a:cxn>
                <a:cxn ang="0">
                  <a:pos x="334" y="95"/>
                </a:cxn>
                <a:cxn ang="0">
                  <a:pos x="303" y="118"/>
                </a:cxn>
                <a:cxn ang="0">
                  <a:pos x="276" y="143"/>
                </a:cxn>
                <a:cxn ang="0">
                  <a:pos x="228" y="174"/>
                </a:cxn>
                <a:cxn ang="0">
                  <a:pos x="205" y="193"/>
                </a:cxn>
                <a:cxn ang="0">
                  <a:pos x="178" y="220"/>
                </a:cxn>
                <a:cxn ang="0">
                  <a:pos x="143" y="245"/>
                </a:cxn>
                <a:cxn ang="0">
                  <a:pos x="108" y="272"/>
                </a:cxn>
                <a:cxn ang="0">
                  <a:pos x="87" y="293"/>
                </a:cxn>
                <a:cxn ang="0">
                  <a:pos x="66" y="320"/>
                </a:cxn>
                <a:cxn ang="0">
                  <a:pos x="21" y="370"/>
                </a:cxn>
                <a:cxn ang="0">
                  <a:pos x="8" y="397"/>
                </a:cxn>
                <a:cxn ang="0">
                  <a:pos x="52" y="357"/>
                </a:cxn>
                <a:cxn ang="0">
                  <a:pos x="73" y="330"/>
                </a:cxn>
                <a:cxn ang="0">
                  <a:pos x="95" y="313"/>
                </a:cxn>
                <a:cxn ang="0">
                  <a:pos x="112" y="288"/>
                </a:cxn>
                <a:cxn ang="0">
                  <a:pos x="143" y="266"/>
                </a:cxn>
                <a:cxn ang="0">
                  <a:pos x="164" y="241"/>
                </a:cxn>
                <a:cxn ang="0">
                  <a:pos x="205" y="212"/>
                </a:cxn>
                <a:cxn ang="0">
                  <a:pos x="222" y="193"/>
                </a:cxn>
                <a:cxn ang="0">
                  <a:pos x="257" y="174"/>
                </a:cxn>
                <a:cxn ang="0">
                  <a:pos x="289" y="153"/>
                </a:cxn>
                <a:cxn ang="0">
                  <a:pos x="330" y="118"/>
                </a:cxn>
                <a:cxn ang="0">
                  <a:pos x="361" y="95"/>
                </a:cxn>
                <a:cxn ang="0">
                  <a:pos x="378" y="70"/>
                </a:cxn>
                <a:cxn ang="0">
                  <a:pos x="409" y="52"/>
                </a:cxn>
                <a:cxn ang="0">
                  <a:pos x="440" y="33"/>
                </a:cxn>
                <a:cxn ang="0">
                  <a:pos x="469" y="16"/>
                </a:cxn>
                <a:cxn ang="0">
                  <a:pos x="482" y="0"/>
                </a:cxn>
                <a:cxn ang="0">
                  <a:pos x="467" y="6"/>
                </a:cxn>
              </a:cxnLst>
              <a:rect l="0" t="0" r="r" b="b"/>
              <a:pathLst>
                <a:path w="486" h="397">
                  <a:moveTo>
                    <a:pt x="467" y="6"/>
                  </a:moveTo>
                  <a:lnTo>
                    <a:pt x="457" y="10"/>
                  </a:lnTo>
                  <a:lnTo>
                    <a:pt x="438" y="16"/>
                  </a:lnTo>
                  <a:lnTo>
                    <a:pt x="424" y="25"/>
                  </a:lnTo>
                  <a:lnTo>
                    <a:pt x="411" y="33"/>
                  </a:lnTo>
                  <a:lnTo>
                    <a:pt x="393" y="48"/>
                  </a:lnTo>
                  <a:lnTo>
                    <a:pt x="382" y="58"/>
                  </a:lnTo>
                  <a:lnTo>
                    <a:pt x="374" y="62"/>
                  </a:lnTo>
                  <a:lnTo>
                    <a:pt x="366" y="68"/>
                  </a:lnTo>
                  <a:lnTo>
                    <a:pt x="353" y="81"/>
                  </a:lnTo>
                  <a:lnTo>
                    <a:pt x="345" y="87"/>
                  </a:lnTo>
                  <a:lnTo>
                    <a:pt x="334" y="95"/>
                  </a:lnTo>
                  <a:lnTo>
                    <a:pt x="318" y="110"/>
                  </a:lnTo>
                  <a:lnTo>
                    <a:pt x="303" y="118"/>
                  </a:lnTo>
                  <a:lnTo>
                    <a:pt x="291" y="131"/>
                  </a:lnTo>
                  <a:lnTo>
                    <a:pt x="276" y="143"/>
                  </a:lnTo>
                  <a:lnTo>
                    <a:pt x="260" y="158"/>
                  </a:lnTo>
                  <a:lnTo>
                    <a:pt x="228" y="174"/>
                  </a:lnTo>
                  <a:lnTo>
                    <a:pt x="220" y="180"/>
                  </a:lnTo>
                  <a:lnTo>
                    <a:pt x="205" y="193"/>
                  </a:lnTo>
                  <a:lnTo>
                    <a:pt x="191" y="207"/>
                  </a:lnTo>
                  <a:lnTo>
                    <a:pt x="178" y="220"/>
                  </a:lnTo>
                  <a:lnTo>
                    <a:pt x="158" y="234"/>
                  </a:lnTo>
                  <a:lnTo>
                    <a:pt x="143" y="245"/>
                  </a:lnTo>
                  <a:lnTo>
                    <a:pt x="133" y="262"/>
                  </a:lnTo>
                  <a:lnTo>
                    <a:pt x="108" y="272"/>
                  </a:lnTo>
                  <a:lnTo>
                    <a:pt x="97" y="282"/>
                  </a:lnTo>
                  <a:lnTo>
                    <a:pt x="87" y="293"/>
                  </a:lnTo>
                  <a:lnTo>
                    <a:pt x="79" y="309"/>
                  </a:lnTo>
                  <a:lnTo>
                    <a:pt x="66" y="320"/>
                  </a:lnTo>
                  <a:lnTo>
                    <a:pt x="43" y="349"/>
                  </a:lnTo>
                  <a:lnTo>
                    <a:pt x="21" y="370"/>
                  </a:lnTo>
                  <a:lnTo>
                    <a:pt x="0" y="384"/>
                  </a:lnTo>
                  <a:lnTo>
                    <a:pt x="8" y="397"/>
                  </a:lnTo>
                  <a:lnTo>
                    <a:pt x="23" y="384"/>
                  </a:lnTo>
                  <a:lnTo>
                    <a:pt x="52" y="357"/>
                  </a:lnTo>
                  <a:lnTo>
                    <a:pt x="60" y="347"/>
                  </a:lnTo>
                  <a:lnTo>
                    <a:pt x="73" y="330"/>
                  </a:lnTo>
                  <a:lnTo>
                    <a:pt x="85" y="318"/>
                  </a:lnTo>
                  <a:lnTo>
                    <a:pt x="95" y="313"/>
                  </a:lnTo>
                  <a:lnTo>
                    <a:pt x="106" y="299"/>
                  </a:lnTo>
                  <a:lnTo>
                    <a:pt x="112" y="288"/>
                  </a:lnTo>
                  <a:lnTo>
                    <a:pt x="127" y="278"/>
                  </a:lnTo>
                  <a:lnTo>
                    <a:pt x="143" y="266"/>
                  </a:lnTo>
                  <a:lnTo>
                    <a:pt x="154" y="255"/>
                  </a:lnTo>
                  <a:lnTo>
                    <a:pt x="164" y="241"/>
                  </a:lnTo>
                  <a:lnTo>
                    <a:pt x="176" y="230"/>
                  </a:lnTo>
                  <a:lnTo>
                    <a:pt x="205" y="212"/>
                  </a:lnTo>
                  <a:lnTo>
                    <a:pt x="214" y="203"/>
                  </a:lnTo>
                  <a:lnTo>
                    <a:pt x="222" y="193"/>
                  </a:lnTo>
                  <a:lnTo>
                    <a:pt x="241" y="185"/>
                  </a:lnTo>
                  <a:lnTo>
                    <a:pt x="257" y="174"/>
                  </a:lnTo>
                  <a:lnTo>
                    <a:pt x="272" y="160"/>
                  </a:lnTo>
                  <a:lnTo>
                    <a:pt x="289" y="153"/>
                  </a:lnTo>
                  <a:lnTo>
                    <a:pt x="309" y="139"/>
                  </a:lnTo>
                  <a:lnTo>
                    <a:pt x="330" y="118"/>
                  </a:lnTo>
                  <a:lnTo>
                    <a:pt x="341" y="104"/>
                  </a:lnTo>
                  <a:lnTo>
                    <a:pt x="361" y="95"/>
                  </a:lnTo>
                  <a:lnTo>
                    <a:pt x="372" y="83"/>
                  </a:lnTo>
                  <a:lnTo>
                    <a:pt x="378" y="70"/>
                  </a:lnTo>
                  <a:lnTo>
                    <a:pt x="395" y="62"/>
                  </a:lnTo>
                  <a:lnTo>
                    <a:pt x="409" y="52"/>
                  </a:lnTo>
                  <a:lnTo>
                    <a:pt x="422" y="47"/>
                  </a:lnTo>
                  <a:lnTo>
                    <a:pt x="440" y="33"/>
                  </a:lnTo>
                  <a:lnTo>
                    <a:pt x="451" y="20"/>
                  </a:lnTo>
                  <a:lnTo>
                    <a:pt x="469" y="16"/>
                  </a:lnTo>
                  <a:lnTo>
                    <a:pt x="486" y="6"/>
                  </a:lnTo>
                  <a:lnTo>
                    <a:pt x="482" y="0"/>
                  </a:lnTo>
                  <a:lnTo>
                    <a:pt x="467" y="6"/>
                  </a:lnTo>
                  <a:lnTo>
                    <a:pt x="46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Freeform 32"/>
            <p:cNvSpPr>
              <a:spLocks/>
            </p:cNvSpPr>
            <p:nvPr/>
          </p:nvSpPr>
          <p:spPr bwMode="auto">
            <a:xfrm>
              <a:off x="3143" y="2703"/>
              <a:ext cx="277" cy="83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5" y="12"/>
                </a:cxn>
                <a:cxn ang="0">
                  <a:pos x="41" y="14"/>
                </a:cxn>
                <a:cxn ang="0">
                  <a:pos x="68" y="19"/>
                </a:cxn>
                <a:cxn ang="0">
                  <a:pos x="89" y="25"/>
                </a:cxn>
                <a:cxn ang="0">
                  <a:pos x="124" y="35"/>
                </a:cxn>
                <a:cxn ang="0">
                  <a:pos x="145" y="35"/>
                </a:cxn>
                <a:cxn ang="0">
                  <a:pos x="153" y="37"/>
                </a:cxn>
                <a:cxn ang="0">
                  <a:pos x="168" y="41"/>
                </a:cxn>
                <a:cxn ang="0">
                  <a:pos x="185" y="42"/>
                </a:cxn>
                <a:cxn ang="0">
                  <a:pos x="195" y="48"/>
                </a:cxn>
                <a:cxn ang="0">
                  <a:pos x="216" y="54"/>
                </a:cxn>
                <a:cxn ang="0">
                  <a:pos x="243" y="60"/>
                </a:cxn>
                <a:cxn ang="0">
                  <a:pos x="270" y="68"/>
                </a:cxn>
                <a:cxn ang="0">
                  <a:pos x="299" y="69"/>
                </a:cxn>
                <a:cxn ang="0">
                  <a:pos x="324" y="77"/>
                </a:cxn>
                <a:cxn ang="0">
                  <a:pos x="355" y="83"/>
                </a:cxn>
                <a:cxn ang="0">
                  <a:pos x="376" y="85"/>
                </a:cxn>
                <a:cxn ang="0">
                  <a:pos x="386" y="91"/>
                </a:cxn>
                <a:cxn ang="0">
                  <a:pos x="403" y="96"/>
                </a:cxn>
                <a:cxn ang="0">
                  <a:pos x="428" y="98"/>
                </a:cxn>
                <a:cxn ang="0">
                  <a:pos x="442" y="102"/>
                </a:cxn>
                <a:cxn ang="0">
                  <a:pos x="455" y="112"/>
                </a:cxn>
                <a:cxn ang="0">
                  <a:pos x="476" y="118"/>
                </a:cxn>
                <a:cxn ang="0">
                  <a:pos x="496" y="127"/>
                </a:cxn>
                <a:cxn ang="0">
                  <a:pos x="511" y="137"/>
                </a:cxn>
                <a:cxn ang="0">
                  <a:pos x="525" y="145"/>
                </a:cxn>
                <a:cxn ang="0">
                  <a:pos x="538" y="152"/>
                </a:cxn>
                <a:cxn ang="0">
                  <a:pos x="554" y="160"/>
                </a:cxn>
                <a:cxn ang="0">
                  <a:pos x="548" y="168"/>
                </a:cxn>
                <a:cxn ang="0">
                  <a:pos x="534" y="160"/>
                </a:cxn>
                <a:cxn ang="0">
                  <a:pos x="525" y="154"/>
                </a:cxn>
                <a:cxn ang="0">
                  <a:pos x="511" y="148"/>
                </a:cxn>
                <a:cxn ang="0">
                  <a:pos x="498" y="139"/>
                </a:cxn>
                <a:cxn ang="0">
                  <a:pos x="478" y="133"/>
                </a:cxn>
                <a:cxn ang="0">
                  <a:pos x="451" y="123"/>
                </a:cxn>
                <a:cxn ang="0">
                  <a:pos x="436" y="118"/>
                </a:cxn>
                <a:cxn ang="0">
                  <a:pos x="430" y="112"/>
                </a:cxn>
                <a:cxn ang="0">
                  <a:pos x="407" y="110"/>
                </a:cxn>
                <a:cxn ang="0">
                  <a:pos x="384" y="102"/>
                </a:cxn>
                <a:cxn ang="0">
                  <a:pos x="363" y="95"/>
                </a:cxn>
                <a:cxn ang="0">
                  <a:pos x="341" y="91"/>
                </a:cxn>
                <a:cxn ang="0">
                  <a:pos x="328" y="83"/>
                </a:cxn>
                <a:cxn ang="0">
                  <a:pos x="307" y="83"/>
                </a:cxn>
                <a:cxn ang="0">
                  <a:pos x="282" y="81"/>
                </a:cxn>
                <a:cxn ang="0">
                  <a:pos x="259" y="77"/>
                </a:cxn>
                <a:cxn ang="0">
                  <a:pos x="237" y="69"/>
                </a:cxn>
                <a:cxn ang="0">
                  <a:pos x="216" y="64"/>
                </a:cxn>
                <a:cxn ang="0">
                  <a:pos x="195" y="60"/>
                </a:cxn>
                <a:cxn ang="0">
                  <a:pos x="170" y="54"/>
                </a:cxn>
                <a:cxn ang="0">
                  <a:pos x="154" y="52"/>
                </a:cxn>
                <a:cxn ang="0">
                  <a:pos x="127" y="46"/>
                </a:cxn>
                <a:cxn ang="0">
                  <a:pos x="110" y="41"/>
                </a:cxn>
                <a:cxn ang="0">
                  <a:pos x="95" y="35"/>
                </a:cxn>
                <a:cxn ang="0">
                  <a:pos x="85" y="35"/>
                </a:cxn>
                <a:cxn ang="0">
                  <a:pos x="68" y="33"/>
                </a:cxn>
                <a:cxn ang="0">
                  <a:pos x="52" y="27"/>
                </a:cxn>
                <a:cxn ang="0">
                  <a:pos x="33" y="21"/>
                </a:cxn>
                <a:cxn ang="0">
                  <a:pos x="12" y="21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554" h="168">
                  <a:moveTo>
                    <a:pt x="18" y="6"/>
                  </a:moveTo>
                  <a:lnTo>
                    <a:pt x="25" y="12"/>
                  </a:lnTo>
                  <a:lnTo>
                    <a:pt x="41" y="14"/>
                  </a:lnTo>
                  <a:lnTo>
                    <a:pt x="68" y="19"/>
                  </a:lnTo>
                  <a:lnTo>
                    <a:pt x="89" y="25"/>
                  </a:lnTo>
                  <a:lnTo>
                    <a:pt x="124" y="35"/>
                  </a:lnTo>
                  <a:lnTo>
                    <a:pt x="145" y="35"/>
                  </a:lnTo>
                  <a:lnTo>
                    <a:pt x="153" y="37"/>
                  </a:lnTo>
                  <a:lnTo>
                    <a:pt x="168" y="41"/>
                  </a:lnTo>
                  <a:lnTo>
                    <a:pt x="185" y="42"/>
                  </a:lnTo>
                  <a:lnTo>
                    <a:pt x="195" y="48"/>
                  </a:lnTo>
                  <a:lnTo>
                    <a:pt x="216" y="54"/>
                  </a:lnTo>
                  <a:lnTo>
                    <a:pt x="243" y="60"/>
                  </a:lnTo>
                  <a:lnTo>
                    <a:pt x="270" y="68"/>
                  </a:lnTo>
                  <a:lnTo>
                    <a:pt x="299" y="69"/>
                  </a:lnTo>
                  <a:lnTo>
                    <a:pt x="324" y="77"/>
                  </a:lnTo>
                  <a:lnTo>
                    <a:pt x="355" y="83"/>
                  </a:lnTo>
                  <a:lnTo>
                    <a:pt x="376" y="85"/>
                  </a:lnTo>
                  <a:lnTo>
                    <a:pt x="386" y="91"/>
                  </a:lnTo>
                  <a:lnTo>
                    <a:pt x="403" y="96"/>
                  </a:lnTo>
                  <a:lnTo>
                    <a:pt x="428" y="98"/>
                  </a:lnTo>
                  <a:lnTo>
                    <a:pt x="442" y="102"/>
                  </a:lnTo>
                  <a:lnTo>
                    <a:pt x="455" y="112"/>
                  </a:lnTo>
                  <a:lnTo>
                    <a:pt x="476" y="118"/>
                  </a:lnTo>
                  <a:lnTo>
                    <a:pt x="496" y="127"/>
                  </a:lnTo>
                  <a:lnTo>
                    <a:pt x="511" y="137"/>
                  </a:lnTo>
                  <a:lnTo>
                    <a:pt x="525" y="145"/>
                  </a:lnTo>
                  <a:lnTo>
                    <a:pt x="538" y="152"/>
                  </a:lnTo>
                  <a:lnTo>
                    <a:pt x="554" y="160"/>
                  </a:lnTo>
                  <a:lnTo>
                    <a:pt x="548" y="168"/>
                  </a:lnTo>
                  <a:lnTo>
                    <a:pt x="534" y="160"/>
                  </a:lnTo>
                  <a:lnTo>
                    <a:pt x="525" y="154"/>
                  </a:lnTo>
                  <a:lnTo>
                    <a:pt x="511" y="148"/>
                  </a:lnTo>
                  <a:lnTo>
                    <a:pt x="498" y="139"/>
                  </a:lnTo>
                  <a:lnTo>
                    <a:pt x="478" y="133"/>
                  </a:lnTo>
                  <a:lnTo>
                    <a:pt x="451" y="123"/>
                  </a:lnTo>
                  <a:lnTo>
                    <a:pt x="436" y="118"/>
                  </a:lnTo>
                  <a:lnTo>
                    <a:pt x="430" y="112"/>
                  </a:lnTo>
                  <a:lnTo>
                    <a:pt x="407" y="110"/>
                  </a:lnTo>
                  <a:lnTo>
                    <a:pt x="384" y="102"/>
                  </a:lnTo>
                  <a:lnTo>
                    <a:pt x="363" y="95"/>
                  </a:lnTo>
                  <a:lnTo>
                    <a:pt x="341" y="91"/>
                  </a:lnTo>
                  <a:lnTo>
                    <a:pt x="328" y="83"/>
                  </a:lnTo>
                  <a:lnTo>
                    <a:pt x="307" y="83"/>
                  </a:lnTo>
                  <a:lnTo>
                    <a:pt x="282" y="81"/>
                  </a:lnTo>
                  <a:lnTo>
                    <a:pt x="259" y="77"/>
                  </a:lnTo>
                  <a:lnTo>
                    <a:pt x="237" y="69"/>
                  </a:lnTo>
                  <a:lnTo>
                    <a:pt x="216" y="64"/>
                  </a:lnTo>
                  <a:lnTo>
                    <a:pt x="195" y="60"/>
                  </a:lnTo>
                  <a:lnTo>
                    <a:pt x="170" y="54"/>
                  </a:lnTo>
                  <a:lnTo>
                    <a:pt x="154" y="52"/>
                  </a:lnTo>
                  <a:lnTo>
                    <a:pt x="127" y="46"/>
                  </a:lnTo>
                  <a:lnTo>
                    <a:pt x="110" y="41"/>
                  </a:lnTo>
                  <a:lnTo>
                    <a:pt x="95" y="35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2" y="27"/>
                  </a:lnTo>
                  <a:lnTo>
                    <a:pt x="33" y="21"/>
                  </a:lnTo>
                  <a:lnTo>
                    <a:pt x="12" y="21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Freeform 33"/>
            <p:cNvSpPr>
              <a:spLocks/>
            </p:cNvSpPr>
            <p:nvPr/>
          </p:nvSpPr>
          <p:spPr bwMode="auto">
            <a:xfrm>
              <a:off x="3205" y="2801"/>
              <a:ext cx="194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34" y="0"/>
                </a:cxn>
                <a:cxn ang="0">
                  <a:pos x="46" y="0"/>
                </a:cxn>
                <a:cxn ang="0">
                  <a:pos x="57" y="0"/>
                </a:cxn>
                <a:cxn ang="0">
                  <a:pos x="77" y="4"/>
                </a:cxn>
                <a:cxn ang="0">
                  <a:pos x="100" y="4"/>
                </a:cxn>
                <a:cxn ang="0">
                  <a:pos x="115" y="4"/>
                </a:cxn>
                <a:cxn ang="0">
                  <a:pos x="129" y="4"/>
                </a:cxn>
                <a:cxn ang="0">
                  <a:pos x="150" y="4"/>
                </a:cxn>
                <a:cxn ang="0">
                  <a:pos x="167" y="4"/>
                </a:cxn>
                <a:cxn ang="0">
                  <a:pos x="183" y="5"/>
                </a:cxn>
                <a:cxn ang="0">
                  <a:pos x="206" y="5"/>
                </a:cxn>
                <a:cxn ang="0">
                  <a:pos x="233" y="9"/>
                </a:cxn>
                <a:cxn ang="0">
                  <a:pos x="248" y="9"/>
                </a:cxn>
                <a:cxn ang="0">
                  <a:pos x="262" y="11"/>
                </a:cxn>
                <a:cxn ang="0">
                  <a:pos x="273" y="11"/>
                </a:cxn>
                <a:cxn ang="0">
                  <a:pos x="285" y="11"/>
                </a:cxn>
                <a:cxn ang="0">
                  <a:pos x="297" y="13"/>
                </a:cxn>
                <a:cxn ang="0">
                  <a:pos x="310" y="17"/>
                </a:cxn>
                <a:cxn ang="0">
                  <a:pos x="316" y="17"/>
                </a:cxn>
                <a:cxn ang="0">
                  <a:pos x="327" y="19"/>
                </a:cxn>
                <a:cxn ang="0">
                  <a:pos x="345" y="21"/>
                </a:cxn>
                <a:cxn ang="0">
                  <a:pos x="366" y="25"/>
                </a:cxn>
                <a:cxn ang="0">
                  <a:pos x="376" y="25"/>
                </a:cxn>
                <a:cxn ang="0">
                  <a:pos x="387" y="31"/>
                </a:cxn>
                <a:cxn ang="0">
                  <a:pos x="381" y="40"/>
                </a:cxn>
                <a:cxn ang="0">
                  <a:pos x="364" y="32"/>
                </a:cxn>
                <a:cxn ang="0">
                  <a:pos x="347" y="31"/>
                </a:cxn>
                <a:cxn ang="0">
                  <a:pos x="325" y="31"/>
                </a:cxn>
                <a:cxn ang="0">
                  <a:pos x="302" y="27"/>
                </a:cxn>
                <a:cxn ang="0">
                  <a:pos x="281" y="25"/>
                </a:cxn>
                <a:cxn ang="0">
                  <a:pos x="262" y="21"/>
                </a:cxn>
                <a:cxn ang="0">
                  <a:pos x="248" y="19"/>
                </a:cxn>
                <a:cxn ang="0">
                  <a:pos x="227" y="17"/>
                </a:cxn>
                <a:cxn ang="0">
                  <a:pos x="217" y="17"/>
                </a:cxn>
                <a:cxn ang="0">
                  <a:pos x="200" y="17"/>
                </a:cxn>
                <a:cxn ang="0">
                  <a:pos x="185" y="17"/>
                </a:cxn>
                <a:cxn ang="0">
                  <a:pos x="167" y="13"/>
                </a:cxn>
                <a:cxn ang="0">
                  <a:pos x="154" y="13"/>
                </a:cxn>
                <a:cxn ang="0">
                  <a:pos x="135" y="11"/>
                </a:cxn>
                <a:cxn ang="0">
                  <a:pos x="113" y="11"/>
                </a:cxn>
                <a:cxn ang="0">
                  <a:pos x="98" y="11"/>
                </a:cxn>
                <a:cxn ang="0">
                  <a:pos x="86" y="11"/>
                </a:cxn>
                <a:cxn ang="0">
                  <a:pos x="73" y="11"/>
                </a:cxn>
                <a:cxn ang="0">
                  <a:pos x="61" y="11"/>
                </a:cxn>
                <a:cxn ang="0">
                  <a:pos x="46" y="11"/>
                </a:cxn>
                <a:cxn ang="0">
                  <a:pos x="36" y="11"/>
                </a:cxn>
                <a:cxn ang="0">
                  <a:pos x="25" y="11"/>
                </a:cxn>
                <a:cxn ang="0">
                  <a:pos x="19" y="11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7" h="40">
                  <a:moveTo>
                    <a:pt x="0" y="0"/>
                  </a:moveTo>
                  <a:lnTo>
                    <a:pt x="19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7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29" y="4"/>
                  </a:lnTo>
                  <a:lnTo>
                    <a:pt x="150" y="4"/>
                  </a:lnTo>
                  <a:lnTo>
                    <a:pt x="167" y="4"/>
                  </a:lnTo>
                  <a:lnTo>
                    <a:pt x="183" y="5"/>
                  </a:lnTo>
                  <a:lnTo>
                    <a:pt x="206" y="5"/>
                  </a:lnTo>
                  <a:lnTo>
                    <a:pt x="233" y="9"/>
                  </a:lnTo>
                  <a:lnTo>
                    <a:pt x="248" y="9"/>
                  </a:lnTo>
                  <a:lnTo>
                    <a:pt x="262" y="11"/>
                  </a:lnTo>
                  <a:lnTo>
                    <a:pt x="273" y="11"/>
                  </a:lnTo>
                  <a:lnTo>
                    <a:pt x="285" y="11"/>
                  </a:lnTo>
                  <a:lnTo>
                    <a:pt x="297" y="13"/>
                  </a:lnTo>
                  <a:lnTo>
                    <a:pt x="310" y="17"/>
                  </a:lnTo>
                  <a:lnTo>
                    <a:pt x="316" y="17"/>
                  </a:lnTo>
                  <a:lnTo>
                    <a:pt x="327" y="19"/>
                  </a:lnTo>
                  <a:lnTo>
                    <a:pt x="345" y="21"/>
                  </a:lnTo>
                  <a:lnTo>
                    <a:pt x="366" y="25"/>
                  </a:lnTo>
                  <a:lnTo>
                    <a:pt x="376" y="25"/>
                  </a:lnTo>
                  <a:lnTo>
                    <a:pt x="387" y="31"/>
                  </a:lnTo>
                  <a:lnTo>
                    <a:pt x="381" y="40"/>
                  </a:lnTo>
                  <a:lnTo>
                    <a:pt x="364" y="32"/>
                  </a:lnTo>
                  <a:lnTo>
                    <a:pt x="347" y="31"/>
                  </a:lnTo>
                  <a:lnTo>
                    <a:pt x="325" y="31"/>
                  </a:lnTo>
                  <a:lnTo>
                    <a:pt x="302" y="27"/>
                  </a:lnTo>
                  <a:lnTo>
                    <a:pt x="281" y="25"/>
                  </a:lnTo>
                  <a:lnTo>
                    <a:pt x="262" y="21"/>
                  </a:lnTo>
                  <a:lnTo>
                    <a:pt x="248" y="19"/>
                  </a:lnTo>
                  <a:lnTo>
                    <a:pt x="227" y="17"/>
                  </a:lnTo>
                  <a:lnTo>
                    <a:pt x="217" y="17"/>
                  </a:lnTo>
                  <a:lnTo>
                    <a:pt x="200" y="17"/>
                  </a:lnTo>
                  <a:lnTo>
                    <a:pt x="185" y="17"/>
                  </a:lnTo>
                  <a:lnTo>
                    <a:pt x="167" y="13"/>
                  </a:lnTo>
                  <a:lnTo>
                    <a:pt x="154" y="13"/>
                  </a:lnTo>
                  <a:lnTo>
                    <a:pt x="135" y="11"/>
                  </a:lnTo>
                  <a:lnTo>
                    <a:pt x="113" y="11"/>
                  </a:lnTo>
                  <a:lnTo>
                    <a:pt x="98" y="11"/>
                  </a:lnTo>
                  <a:lnTo>
                    <a:pt x="86" y="11"/>
                  </a:lnTo>
                  <a:lnTo>
                    <a:pt x="73" y="11"/>
                  </a:lnTo>
                  <a:lnTo>
                    <a:pt x="61" y="11"/>
                  </a:lnTo>
                  <a:lnTo>
                    <a:pt x="46" y="11"/>
                  </a:lnTo>
                  <a:lnTo>
                    <a:pt x="36" y="11"/>
                  </a:lnTo>
                  <a:lnTo>
                    <a:pt x="25" y="11"/>
                  </a:lnTo>
                  <a:lnTo>
                    <a:pt x="19" y="11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Freeform 34"/>
            <p:cNvSpPr>
              <a:spLocks/>
            </p:cNvSpPr>
            <p:nvPr/>
          </p:nvSpPr>
          <p:spPr bwMode="auto">
            <a:xfrm>
              <a:off x="3188" y="2804"/>
              <a:ext cx="22" cy="58"/>
            </a:xfrm>
            <a:custGeom>
              <a:avLst/>
              <a:gdLst/>
              <a:ahLst/>
              <a:cxnLst>
                <a:cxn ang="0">
                  <a:pos x="33" y="6"/>
                </a:cxn>
                <a:cxn ang="0">
                  <a:pos x="33" y="20"/>
                </a:cxn>
                <a:cxn ang="0">
                  <a:pos x="31" y="27"/>
                </a:cxn>
                <a:cxn ang="0">
                  <a:pos x="31" y="33"/>
                </a:cxn>
                <a:cxn ang="0">
                  <a:pos x="31" y="41"/>
                </a:cxn>
                <a:cxn ang="0">
                  <a:pos x="31" y="51"/>
                </a:cxn>
                <a:cxn ang="0">
                  <a:pos x="27" y="62"/>
                </a:cxn>
                <a:cxn ang="0">
                  <a:pos x="25" y="70"/>
                </a:cxn>
                <a:cxn ang="0">
                  <a:pos x="21" y="83"/>
                </a:cxn>
                <a:cxn ang="0">
                  <a:pos x="15" y="89"/>
                </a:cxn>
                <a:cxn ang="0">
                  <a:pos x="13" y="97"/>
                </a:cxn>
                <a:cxn ang="0">
                  <a:pos x="0" y="105"/>
                </a:cxn>
                <a:cxn ang="0">
                  <a:pos x="15" y="110"/>
                </a:cxn>
                <a:cxn ang="0">
                  <a:pos x="21" y="116"/>
                </a:cxn>
                <a:cxn ang="0">
                  <a:pos x="31" y="91"/>
                </a:cxn>
                <a:cxn ang="0">
                  <a:pos x="33" y="83"/>
                </a:cxn>
                <a:cxn ang="0">
                  <a:pos x="35" y="74"/>
                </a:cxn>
                <a:cxn ang="0">
                  <a:pos x="35" y="62"/>
                </a:cxn>
                <a:cxn ang="0">
                  <a:pos x="36" y="51"/>
                </a:cxn>
                <a:cxn ang="0">
                  <a:pos x="36" y="43"/>
                </a:cxn>
                <a:cxn ang="0">
                  <a:pos x="40" y="29"/>
                </a:cxn>
                <a:cxn ang="0">
                  <a:pos x="42" y="16"/>
                </a:cxn>
                <a:cxn ang="0">
                  <a:pos x="42" y="0"/>
                </a:cxn>
                <a:cxn ang="0">
                  <a:pos x="33" y="6"/>
                </a:cxn>
                <a:cxn ang="0">
                  <a:pos x="33" y="6"/>
                </a:cxn>
              </a:cxnLst>
              <a:rect l="0" t="0" r="r" b="b"/>
              <a:pathLst>
                <a:path w="42" h="116">
                  <a:moveTo>
                    <a:pt x="33" y="6"/>
                  </a:moveTo>
                  <a:lnTo>
                    <a:pt x="33" y="20"/>
                  </a:lnTo>
                  <a:lnTo>
                    <a:pt x="31" y="27"/>
                  </a:lnTo>
                  <a:lnTo>
                    <a:pt x="31" y="33"/>
                  </a:lnTo>
                  <a:lnTo>
                    <a:pt x="31" y="41"/>
                  </a:lnTo>
                  <a:lnTo>
                    <a:pt x="31" y="51"/>
                  </a:lnTo>
                  <a:lnTo>
                    <a:pt x="27" y="62"/>
                  </a:lnTo>
                  <a:lnTo>
                    <a:pt x="25" y="70"/>
                  </a:lnTo>
                  <a:lnTo>
                    <a:pt x="21" y="83"/>
                  </a:lnTo>
                  <a:lnTo>
                    <a:pt x="15" y="89"/>
                  </a:lnTo>
                  <a:lnTo>
                    <a:pt x="13" y="97"/>
                  </a:lnTo>
                  <a:lnTo>
                    <a:pt x="0" y="105"/>
                  </a:lnTo>
                  <a:lnTo>
                    <a:pt x="15" y="110"/>
                  </a:lnTo>
                  <a:lnTo>
                    <a:pt x="21" y="116"/>
                  </a:lnTo>
                  <a:lnTo>
                    <a:pt x="31" y="91"/>
                  </a:lnTo>
                  <a:lnTo>
                    <a:pt x="33" y="83"/>
                  </a:lnTo>
                  <a:lnTo>
                    <a:pt x="35" y="74"/>
                  </a:lnTo>
                  <a:lnTo>
                    <a:pt x="35" y="62"/>
                  </a:lnTo>
                  <a:lnTo>
                    <a:pt x="36" y="51"/>
                  </a:lnTo>
                  <a:lnTo>
                    <a:pt x="36" y="43"/>
                  </a:lnTo>
                  <a:lnTo>
                    <a:pt x="40" y="29"/>
                  </a:lnTo>
                  <a:lnTo>
                    <a:pt x="42" y="16"/>
                  </a:lnTo>
                  <a:lnTo>
                    <a:pt x="42" y="0"/>
                  </a:lnTo>
                  <a:lnTo>
                    <a:pt x="33" y="6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5"/>
            <p:cNvSpPr>
              <a:spLocks/>
            </p:cNvSpPr>
            <p:nvPr/>
          </p:nvSpPr>
          <p:spPr bwMode="auto">
            <a:xfrm>
              <a:off x="2783" y="2827"/>
              <a:ext cx="193" cy="96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4" y="181"/>
                </a:cxn>
                <a:cxn ang="0">
                  <a:pos x="15" y="177"/>
                </a:cxn>
                <a:cxn ang="0">
                  <a:pos x="29" y="175"/>
                </a:cxn>
                <a:cxn ang="0">
                  <a:pos x="46" y="166"/>
                </a:cxn>
                <a:cxn ang="0">
                  <a:pos x="62" y="162"/>
                </a:cxn>
                <a:cxn ang="0">
                  <a:pos x="79" y="154"/>
                </a:cxn>
                <a:cxn ang="0">
                  <a:pos x="93" y="148"/>
                </a:cxn>
                <a:cxn ang="0">
                  <a:pos x="114" y="144"/>
                </a:cxn>
                <a:cxn ang="0">
                  <a:pos x="149" y="133"/>
                </a:cxn>
                <a:cxn ang="0">
                  <a:pos x="162" y="127"/>
                </a:cxn>
                <a:cxn ang="0">
                  <a:pos x="179" y="121"/>
                </a:cxn>
                <a:cxn ang="0">
                  <a:pos x="199" y="114"/>
                </a:cxn>
                <a:cxn ang="0">
                  <a:pos x="210" y="106"/>
                </a:cxn>
                <a:cxn ang="0">
                  <a:pos x="218" y="100"/>
                </a:cxn>
                <a:cxn ang="0">
                  <a:pos x="233" y="92"/>
                </a:cxn>
                <a:cxn ang="0">
                  <a:pos x="243" y="90"/>
                </a:cxn>
                <a:cxn ang="0">
                  <a:pos x="255" y="81"/>
                </a:cxn>
                <a:cxn ang="0">
                  <a:pos x="270" y="79"/>
                </a:cxn>
                <a:cxn ang="0">
                  <a:pos x="280" y="71"/>
                </a:cxn>
                <a:cxn ang="0">
                  <a:pos x="295" y="65"/>
                </a:cxn>
                <a:cxn ang="0">
                  <a:pos x="303" y="58"/>
                </a:cxn>
                <a:cxn ang="0">
                  <a:pos x="312" y="50"/>
                </a:cxn>
                <a:cxn ang="0">
                  <a:pos x="324" y="42"/>
                </a:cxn>
                <a:cxn ang="0">
                  <a:pos x="328" y="38"/>
                </a:cxn>
                <a:cxn ang="0">
                  <a:pos x="334" y="33"/>
                </a:cxn>
                <a:cxn ang="0">
                  <a:pos x="347" y="27"/>
                </a:cxn>
                <a:cxn ang="0">
                  <a:pos x="361" y="17"/>
                </a:cxn>
                <a:cxn ang="0">
                  <a:pos x="370" y="11"/>
                </a:cxn>
                <a:cxn ang="0">
                  <a:pos x="388" y="0"/>
                </a:cxn>
                <a:cxn ang="0">
                  <a:pos x="386" y="15"/>
                </a:cxn>
                <a:cxn ang="0">
                  <a:pos x="368" y="29"/>
                </a:cxn>
                <a:cxn ang="0">
                  <a:pos x="359" y="38"/>
                </a:cxn>
                <a:cxn ang="0">
                  <a:pos x="349" y="44"/>
                </a:cxn>
                <a:cxn ang="0">
                  <a:pos x="343" y="54"/>
                </a:cxn>
                <a:cxn ang="0">
                  <a:pos x="332" y="54"/>
                </a:cxn>
                <a:cxn ang="0">
                  <a:pos x="324" y="60"/>
                </a:cxn>
                <a:cxn ang="0">
                  <a:pos x="312" y="73"/>
                </a:cxn>
                <a:cxn ang="0">
                  <a:pos x="295" y="85"/>
                </a:cxn>
                <a:cxn ang="0">
                  <a:pos x="270" y="90"/>
                </a:cxn>
                <a:cxn ang="0">
                  <a:pos x="260" y="100"/>
                </a:cxn>
                <a:cxn ang="0">
                  <a:pos x="247" y="106"/>
                </a:cxn>
                <a:cxn ang="0">
                  <a:pos x="235" y="112"/>
                </a:cxn>
                <a:cxn ang="0">
                  <a:pos x="222" y="119"/>
                </a:cxn>
                <a:cxn ang="0">
                  <a:pos x="204" y="123"/>
                </a:cxn>
                <a:cxn ang="0">
                  <a:pos x="189" y="129"/>
                </a:cxn>
                <a:cxn ang="0">
                  <a:pos x="172" y="135"/>
                </a:cxn>
                <a:cxn ang="0">
                  <a:pos x="158" y="141"/>
                </a:cxn>
                <a:cxn ang="0">
                  <a:pos x="143" y="150"/>
                </a:cxn>
                <a:cxn ang="0">
                  <a:pos x="129" y="154"/>
                </a:cxn>
                <a:cxn ang="0">
                  <a:pos x="114" y="164"/>
                </a:cxn>
                <a:cxn ang="0">
                  <a:pos x="98" y="164"/>
                </a:cxn>
                <a:cxn ang="0">
                  <a:pos x="83" y="171"/>
                </a:cxn>
                <a:cxn ang="0">
                  <a:pos x="68" y="175"/>
                </a:cxn>
                <a:cxn ang="0">
                  <a:pos x="56" y="181"/>
                </a:cxn>
                <a:cxn ang="0">
                  <a:pos x="42" y="181"/>
                </a:cxn>
                <a:cxn ang="0">
                  <a:pos x="19" y="187"/>
                </a:cxn>
                <a:cxn ang="0">
                  <a:pos x="4" y="193"/>
                </a:cxn>
                <a:cxn ang="0">
                  <a:pos x="0" y="183"/>
                </a:cxn>
                <a:cxn ang="0">
                  <a:pos x="0" y="183"/>
                </a:cxn>
              </a:cxnLst>
              <a:rect l="0" t="0" r="r" b="b"/>
              <a:pathLst>
                <a:path w="388" h="193">
                  <a:moveTo>
                    <a:pt x="0" y="183"/>
                  </a:moveTo>
                  <a:lnTo>
                    <a:pt x="4" y="181"/>
                  </a:lnTo>
                  <a:lnTo>
                    <a:pt x="15" y="177"/>
                  </a:lnTo>
                  <a:lnTo>
                    <a:pt x="29" y="175"/>
                  </a:lnTo>
                  <a:lnTo>
                    <a:pt x="46" y="166"/>
                  </a:lnTo>
                  <a:lnTo>
                    <a:pt x="62" y="162"/>
                  </a:lnTo>
                  <a:lnTo>
                    <a:pt x="79" y="154"/>
                  </a:lnTo>
                  <a:lnTo>
                    <a:pt x="93" y="148"/>
                  </a:lnTo>
                  <a:lnTo>
                    <a:pt x="114" y="144"/>
                  </a:lnTo>
                  <a:lnTo>
                    <a:pt x="149" y="133"/>
                  </a:lnTo>
                  <a:lnTo>
                    <a:pt x="162" y="127"/>
                  </a:lnTo>
                  <a:lnTo>
                    <a:pt x="179" y="121"/>
                  </a:lnTo>
                  <a:lnTo>
                    <a:pt x="199" y="114"/>
                  </a:lnTo>
                  <a:lnTo>
                    <a:pt x="210" y="106"/>
                  </a:lnTo>
                  <a:lnTo>
                    <a:pt x="218" y="100"/>
                  </a:lnTo>
                  <a:lnTo>
                    <a:pt x="233" y="92"/>
                  </a:lnTo>
                  <a:lnTo>
                    <a:pt x="243" y="90"/>
                  </a:lnTo>
                  <a:lnTo>
                    <a:pt x="255" y="81"/>
                  </a:lnTo>
                  <a:lnTo>
                    <a:pt x="270" y="79"/>
                  </a:lnTo>
                  <a:lnTo>
                    <a:pt x="280" y="71"/>
                  </a:lnTo>
                  <a:lnTo>
                    <a:pt x="295" y="65"/>
                  </a:lnTo>
                  <a:lnTo>
                    <a:pt x="303" y="58"/>
                  </a:lnTo>
                  <a:lnTo>
                    <a:pt x="312" y="50"/>
                  </a:lnTo>
                  <a:lnTo>
                    <a:pt x="324" y="42"/>
                  </a:lnTo>
                  <a:lnTo>
                    <a:pt x="328" y="38"/>
                  </a:lnTo>
                  <a:lnTo>
                    <a:pt x="334" y="33"/>
                  </a:lnTo>
                  <a:lnTo>
                    <a:pt x="347" y="27"/>
                  </a:lnTo>
                  <a:lnTo>
                    <a:pt x="361" y="17"/>
                  </a:lnTo>
                  <a:lnTo>
                    <a:pt x="370" y="11"/>
                  </a:lnTo>
                  <a:lnTo>
                    <a:pt x="388" y="0"/>
                  </a:lnTo>
                  <a:lnTo>
                    <a:pt x="386" y="15"/>
                  </a:lnTo>
                  <a:lnTo>
                    <a:pt x="368" y="29"/>
                  </a:lnTo>
                  <a:lnTo>
                    <a:pt x="359" y="38"/>
                  </a:lnTo>
                  <a:lnTo>
                    <a:pt x="349" y="44"/>
                  </a:lnTo>
                  <a:lnTo>
                    <a:pt x="343" y="54"/>
                  </a:lnTo>
                  <a:lnTo>
                    <a:pt x="332" y="54"/>
                  </a:lnTo>
                  <a:lnTo>
                    <a:pt x="324" y="60"/>
                  </a:lnTo>
                  <a:lnTo>
                    <a:pt x="312" y="73"/>
                  </a:lnTo>
                  <a:lnTo>
                    <a:pt x="295" y="85"/>
                  </a:lnTo>
                  <a:lnTo>
                    <a:pt x="270" y="90"/>
                  </a:lnTo>
                  <a:lnTo>
                    <a:pt x="260" y="100"/>
                  </a:lnTo>
                  <a:lnTo>
                    <a:pt x="247" y="106"/>
                  </a:lnTo>
                  <a:lnTo>
                    <a:pt x="235" y="112"/>
                  </a:lnTo>
                  <a:lnTo>
                    <a:pt x="222" y="119"/>
                  </a:lnTo>
                  <a:lnTo>
                    <a:pt x="204" y="123"/>
                  </a:lnTo>
                  <a:lnTo>
                    <a:pt x="189" y="129"/>
                  </a:lnTo>
                  <a:lnTo>
                    <a:pt x="172" y="135"/>
                  </a:lnTo>
                  <a:lnTo>
                    <a:pt x="158" y="141"/>
                  </a:lnTo>
                  <a:lnTo>
                    <a:pt x="143" y="150"/>
                  </a:lnTo>
                  <a:lnTo>
                    <a:pt x="129" y="154"/>
                  </a:lnTo>
                  <a:lnTo>
                    <a:pt x="114" y="164"/>
                  </a:lnTo>
                  <a:lnTo>
                    <a:pt x="98" y="164"/>
                  </a:lnTo>
                  <a:lnTo>
                    <a:pt x="83" y="171"/>
                  </a:lnTo>
                  <a:lnTo>
                    <a:pt x="68" y="175"/>
                  </a:lnTo>
                  <a:lnTo>
                    <a:pt x="56" y="181"/>
                  </a:lnTo>
                  <a:lnTo>
                    <a:pt x="42" y="181"/>
                  </a:lnTo>
                  <a:lnTo>
                    <a:pt x="19" y="187"/>
                  </a:lnTo>
                  <a:lnTo>
                    <a:pt x="4" y="193"/>
                  </a:lnTo>
                  <a:lnTo>
                    <a:pt x="0" y="183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Freeform 36"/>
            <p:cNvSpPr>
              <a:spLocks/>
            </p:cNvSpPr>
            <p:nvPr/>
          </p:nvSpPr>
          <p:spPr bwMode="auto">
            <a:xfrm>
              <a:off x="2967" y="2827"/>
              <a:ext cx="232" cy="45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18" y="44"/>
                </a:cxn>
                <a:cxn ang="0">
                  <a:pos x="18" y="69"/>
                </a:cxn>
                <a:cxn ang="0">
                  <a:pos x="39" y="75"/>
                </a:cxn>
                <a:cxn ang="0">
                  <a:pos x="77" y="75"/>
                </a:cxn>
                <a:cxn ang="0">
                  <a:pos x="114" y="73"/>
                </a:cxn>
                <a:cxn ang="0">
                  <a:pos x="155" y="73"/>
                </a:cxn>
                <a:cxn ang="0">
                  <a:pos x="187" y="69"/>
                </a:cxn>
                <a:cxn ang="0">
                  <a:pos x="230" y="65"/>
                </a:cxn>
                <a:cxn ang="0">
                  <a:pos x="266" y="60"/>
                </a:cxn>
                <a:cxn ang="0">
                  <a:pos x="303" y="58"/>
                </a:cxn>
                <a:cxn ang="0">
                  <a:pos x="338" y="58"/>
                </a:cxn>
                <a:cxn ang="0">
                  <a:pos x="365" y="54"/>
                </a:cxn>
                <a:cxn ang="0">
                  <a:pos x="405" y="54"/>
                </a:cxn>
                <a:cxn ang="0">
                  <a:pos x="434" y="52"/>
                </a:cxn>
                <a:cxn ang="0">
                  <a:pos x="459" y="58"/>
                </a:cxn>
                <a:cxn ang="0">
                  <a:pos x="463" y="79"/>
                </a:cxn>
                <a:cxn ang="0">
                  <a:pos x="396" y="71"/>
                </a:cxn>
                <a:cxn ang="0">
                  <a:pos x="351" y="71"/>
                </a:cxn>
                <a:cxn ang="0">
                  <a:pos x="317" y="71"/>
                </a:cxn>
                <a:cxn ang="0">
                  <a:pos x="268" y="73"/>
                </a:cxn>
                <a:cxn ang="0">
                  <a:pos x="220" y="79"/>
                </a:cxn>
                <a:cxn ang="0">
                  <a:pos x="193" y="85"/>
                </a:cxn>
                <a:cxn ang="0">
                  <a:pos x="157" y="87"/>
                </a:cxn>
                <a:cxn ang="0">
                  <a:pos x="104" y="87"/>
                </a:cxn>
                <a:cxn ang="0">
                  <a:pos x="68" y="90"/>
                </a:cxn>
                <a:cxn ang="0">
                  <a:pos x="35" y="90"/>
                </a:cxn>
                <a:cxn ang="0">
                  <a:pos x="0" y="90"/>
                </a:cxn>
                <a:cxn ang="0">
                  <a:pos x="0" y="65"/>
                </a:cxn>
                <a:cxn ang="0">
                  <a:pos x="6" y="42"/>
                </a:cxn>
                <a:cxn ang="0">
                  <a:pos x="2" y="17"/>
                </a:cxn>
                <a:cxn ang="0">
                  <a:pos x="20" y="0"/>
                </a:cxn>
              </a:cxnLst>
              <a:rect l="0" t="0" r="r" b="b"/>
              <a:pathLst>
                <a:path w="465" h="90">
                  <a:moveTo>
                    <a:pt x="20" y="0"/>
                  </a:moveTo>
                  <a:lnTo>
                    <a:pt x="20" y="17"/>
                  </a:lnTo>
                  <a:lnTo>
                    <a:pt x="18" y="31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69"/>
                  </a:lnTo>
                  <a:lnTo>
                    <a:pt x="18" y="79"/>
                  </a:lnTo>
                  <a:lnTo>
                    <a:pt x="39" y="75"/>
                  </a:lnTo>
                  <a:lnTo>
                    <a:pt x="60" y="75"/>
                  </a:lnTo>
                  <a:lnTo>
                    <a:pt x="77" y="75"/>
                  </a:lnTo>
                  <a:lnTo>
                    <a:pt x="93" y="73"/>
                  </a:lnTo>
                  <a:lnTo>
                    <a:pt x="114" y="73"/>
                  </a:lnTo>
                  <a:lnTo>
                    <a:pt x="131" y="73"/>
                  </a:lnTo>
                  <a:lnTo>
                    <a:pt x="155" y="73"/>
                  </a:lnTo>
                  <a:lnTo>
                    <a:pt x="172" y="71"/>
                  </a:lnTo>
                  <a:lnTo>
                    <a:pt x="187" y="69"/>
                  </a:lnTo>
                  <a:lnTo>
                    <a:pt x="203" y="65"/>
                  </a:lnTo>
                  <a:lnTo>
                    <a:pt x="230" y="65"/>
                  </a:lnTo>
                  <a:lnTo>
                    <a:pt x="247" y="60"/>
                  </a:lnTo>
                  <a:lnTo>
                    <a:pt x="266" y="60"/>
                  </a:lnTo>
                  <a:lnTo>
                    <a:pt x="288" y="58"/>
                  </a:lnTo>
                  <a:lnTo>
                    <a:pt x="303" y="58"/>
                  </a:lnTo>
                  <a:lnTo>
                    <a:pt x="322" y="58"/>
                  </a:lnTo>
                  <a:lnTo>
                    <a:pt x="338" y="58"/>
                  </a:lnTo>
                  <a:lnTo>
                    <a:pt x="351" y="54"/>
                  </a:lnTo>
                  <a:lnTo>
                    <a:pt x="365" y="54"/>
                  </a:lnTo>
                  <a:lnTo>
                    <a:pt x="386" y="54"/>
                  </a:lnTo>
                  <a:lnTo>
                    <a:pt x="405" y="54"/>
                  </a:lnTo>
                  <a:lnTo>
                    <a:pt x="421" y="54"/>
                  </a:lnTo>
                  <a:lnTo>
                    <a:pt x="434" y="52"/>
                  </a:lnTo>
                  <a:lnTo>
                    <a:pt x="444" y="58"/>
                  </a:lnTo>
                  <a:lnTo>
                    <a:pt x="459" y="58"/>
                  </a:lnTo>
                  <a:lnTo>
                    <a:pt x="465" y="69"/>
                  </a:lnTo>
                  <a:lnTo>
                    <a:pt x="463" y="79"/>
                  </a:lnTo>
                  <a:lnTo>
                    <a:pt x="421" y="73"/>
                  </a:lnTo>
                  <a:lnTo>
                    <a:pt x="396" y="71"/>
                  </a:lnTo>
                  <a:lnTo>
                    <a:pt x="378" y="71"/>
                  </a:lnTo>
                  <a:lnTo>
                    <a:pt x="351" y="71"/>
                  </a:lnTo>
                  <a:lnTo>
                    <a:pt x="332" y="71"/>
                  </a:lnTo>
                  <a:lnTo>
                    <a:pt x="317" y="71"/>
                  </a:lnTo>
                  <a:lnTo>
                    <a:pt x="295" y="71"/>
                  </a:lnTo>
                  <a:lnTo>
                    <a:pt x="268" y="73"/>
                  </a:lnTo>
                  <a:lnTo>
                    <a:pt x="241" y="75"/>
                  </a:lnTo>
                  <a:lnTo>
                    <a:pt x="220" y="79"/>
                  </a:lnTo>
                  <a:lnTo>
                    <a:pt x="209" y="79"/>
                  </a:lnTo>
                  <a:lnTo>
                    <a:pt x="193" y="85"/>
                  </a:lnTo>
                  <a:lnTo>
                    <a:pt x="172" y="81"/>
                  </a:lnTo>
                  <a:lnTo>
                    <a:pt x="157" y="87"/>
                  </a:lnTo>
                  <a:lnTo>
                    <a:pt x="131" y="87"/>
                  </a:lnTo>
                  <a:lnTo>
                    <a:pt x="104" y="87"/>
                  </a:lnTo>
                  <a:lnTo>
                    <a:pt x="85" y="90"/>
                  </a:lnTo>
                  <a:lnTo>
                    <a:pt x="68" y="90"/>
                  </a:lnTo>
                  <a:lnTo>
                    <a:pt x="50" y="90"/>
                  </a:lnTo>
                  <a:lnTo>
                    <a:pt x="35" y="90"/>
                  </a:lnTo>
                  <a:lnTo>
                    <a:pt x="20" y="90"/>
                  </a:lnTo>
                  <a:lnTo>
                    <a:pt x="0" y="90"/>
                  </a:lnTo>
                  <a:lnTo>
                    <a:pt x="0" y="75"/>
                  </a:lnTo>
                  <a:lnTo>
                    <a:pt x="0" y="65"/>
                  </a:lnTo>
                  <a:lnTo>
                    <a:pt x="6" y="54"/>
                  </a:lnTo>
                  <a:lnTo>
                    <a:pt x="6" y="42"/>
                  </a:lnTo>
                  <a:lnTo>
                    <a:pt x="6" y="31"/>
                  </a:lnTo>
                  <a:lnTo>
                    <a:pt x="2" y="17"/>
                  </a:lnTo>
                  <a:lnTo>
                    <a:pt x="14" y="15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Freeform 37"/>
            <p:cNvSpPr>
              <a:spLocks/>
            </p:cNvSpPr>
            <p:nvPr/>
          </p:nvSpPr>
          <p:spPr bwMode="auto">
            <a:xfrm>
              <a:off x="3054" y="2726"/>
              <a:ext cx="47" cy="162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1" y="45"/>
                </a:cxn>
                <a:cxn ang="0">
                  <a:pos x="17" y="85"/>
                </a:cxn>
                <a:cxn ang="0">
                  <a:pos x="8" y="178"/>
                </a:cxn>
                <a:cxn ang="0">
                  <a:pos x="6" y="266"/>
                </a:cxn>
                <a:cxn ang="0">
                  <a:pos x="35" y="324"/>
                </a:cxn>
                <a:cxn ang="0">
                  <a:pos x="63" y="274"/>
                </a:cxn>
                <a:cxn ang="0">
                  <a:pos x="75" y="224"/>
                </a:cxn>
                <a:cxn ang="0">
                  <a:pos x="71" y="182"/>
                </a:cxn>
                <a:cxn ang="0">
                  <a:pos x="63" y="135"/>
                </a:cxn>
                <a:cxn ang="0">
                  <a:pos x="63" y="70"/>
                </a:cxn>
                <a:cxn ang="0">
                  <a:pos x="69" y="45"/>
                </a:cxn>
                <a:cxn ang="0">
                  <a:pos x="90" y="35"/>
                </a:cxn>
                <a:cxn ang="0">
                  <a:pos x="92" y="6"/>
                </a:cxn>
                <a:cxn ang="0">
                  <a:pos x="11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2" h="324">
                  <a:moveTo>
                    <a:pt x="0" y="29"/>
                  </a:moveTo>
                  <a:lnTo>
                    <a:pt x="21" y="45"/>
                  </a:lnTo>
                  <a:lnTo>
                    <a:pt x="17" y="85"/>
                  </a:lnTo>
                  <a:lnTo>
                    <a:pt x="8" y="178"/>
                  </a:lnTo>
                  <a:lnTo>
                    <a:pt x="6" y="266"/>
                  </a:lnTo>
                  <a:lnTo>
                    <a:pt x="35" y="324"/>
                  </a:lnTo>
                  <a:lnTo>
                    <a:pt x="63" y="274"/>
                  </a:lnTo>
                  <a:lnTo>
                    <a:pt x="75" y="224"/>
                  </a:lnTo>
                  <a:lnTo>
                    <a:pt x="71" y="182"/>
                  </a:lnTo>
                  <a:lnTo>
                    <a:pt x="63" y="135"/>
                  </a:lnTo>
                  <a:lnTo>
                    <a:pt x="63" y="70"/>
                  </a:lnTo>
                  <a:lnTo>
                    <a:pt x="69" y="45"/>
                  </a:lnTo>
                  <a:lnTo>
                    <a:pt x="90" y="35"/>
                  </a:lnTo>
                  <a:lnTo>
                    <a:pt x="92" y="6"/>
                  </a:lnTo>
                  <a:lnTo>
                    <a:pt x="11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5C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Freeform 38"/>
            <p:cNvSpPr>
              <a:spLocks/>
            </p:cNvSpPr>
            <p:nvPr/>
          </p:nvSpPr>
          <p:spPr bwMode="auto">
            <a:xfrm>
              <a:off x="2945" y="2869"/>
              <a:ext cx="132" cy="323"/>
            </a:xfrm>
            <a:custGeom>
              <a:avLst/>
              <a:gdLst/>
              <a:ahLst/>
              <a:cxnLst>
                <a:cxn ang="0">
                  <a:pos x="50" y="34"/>
                </a:cxn>
                <a:cxn ang="0">
                  <a:pos x="48" y="77"/>
                </a:cxn>
                <a:cxn ang="0">
                  <a:pos x="44" y="133"/>
                </a:cxn>
                <a:cxn ang="0">
                  <a:pos x="42" y="185"/>
                </a:cxn>
                <a:cxn ang="0">
                  <a:pos x="40" y="223"/>
                </a:cxn>
                <a:cxn ang="0">
                  <a:pos x="42" y="262"/>
                </a:cxn>
                <a:cxn ang="0">
                  <a:pos x="42" y="304"/>
                </a:cxn>
                <a:cxn ang="0">
                  <a:pos x="40" y="343"/>
                </a:cxn>
                <a:cxn ang="0">
                  <a:pos x="42" y="378"/>
                </a:cxn>
                <a:cxn ang="0">
                  <a:pos x="44" y="416"/>
                </a:cxn>
                <a:cxn ang="0">
                  <a:pos x="44" y="459"/>
                </a:cxn>
                <a:cxn ang="0">
                  <a:pos x="48" y="501"/>
                </a:cxn>
                <a:cxn ang="0">
                  <a:pos x="42" y="547"/>
                </a:cxn>
                <a:cxn ang="0">
                  <a:pos x="27" y="565"/>
                </a:cxn>
                <a:cxn ang="0">
                  <a:pos x="11" y="590"/>
                </a:cxn>
                <a:cxn ang="0">
                  <a:pos x="8" y="638"/>
                </a:cxn>
                <a:cxn ang="0">
                  <a:pos x="64" y="646"/>
                </a:cxn>
                <a:cxn ang="0">
                  <a:pos x="106" y="624"/>
                </a:cxn>
                <a:cxn ang="0">
                  <a:pos x="135" y="603"/>
                </a:cxn>
                <a:cxn ang="0">
                  <a:pos x="139" y="595"/>
                </a:cxn>
                <a:cxn ang="0">
                  <a:pos x="145" y="582"/>
                </a:cxn>
                <a:cxn ang="0">
                  <a:pos x="162" y="568"/>
                </a:cxn>
                <a:cxn ang="0">
                  <a:pos x="193" y="511"/>
                </a:cxn>
                <a:cxn ang="0">
                  <a:pos x="214" y="472"/>
                </a:cxn>
                <a:cxn ang="0">
                  <a:pos x="231" y="443"/>
                </a:cxn>
                <a:cxn ang="0">
                  <a:pos x="251" y="389"/>
                </a:cxn>
                <a:cxn ang="0">
                  <a:pos x="262" y="353"/>
                </a:cxn>
                <a:cxn ang="0">
                  <a:pos x="251" y="345"/>
                </a:cxn>
                <a:cxn ang="0">
                  <a:pos x="235" y="395"/>
                </a:cxn>
                <a:cxn ang="0">
                  <a:pos x="202" y="451"/>
                </a:cxn>
                <a:cxn ang="0">
                  <a:pos x="175" y="513"/>
                </a:cxn>
                <a:cxn ang="0">
                  <a:pos x="146" y="555"/>
                </a:cxn>
                <a:cxn ang="0">
                  <a:pos x="119" y="595"/>
                </a:cxn>
                <a:cxn ang="0">
                  <a:pos x="71" y="626"/>
                </a:cxn>
                <a:cxn ang="0">
                  <a:pos x="21" y="624"/>
                </a:cxn>
                <a:cxn ang="0">
                  <a:pos x="38" y="582"/>
                </a:cxn>
                <a:cxn ang="0">
                  <a:pos x="60" y="540"/>
                </a:cxn>
                <a:cxn ang="0">
                  <a:pos x="62" y="470"/>
                </a:cxn>
                <a:cxn ang="0">
                  <a:pos x="56" y="405"/>
                </a:cxn>
                <a:cxn ang="0">
                  <a:pos x="56" y="345"/>
                </a:cxn>
                <a:cxn ang="0">
                  <a:pos x="56" y="272"/>
                </a:cxn>
                <a:cxn ang="0">
                  <a:pos x="54" y="212"/>
                </a:cxn>
                <a:cxn ang="0">
                  <a:pos x="56" y="156"/>
                </a:cxn>
                <a:cxn ang="0">
                  <a:pos x="62" y="96"/>
                </a:cxn>
                <a:cxn ang="0">
                  <a:pos x="62" y="36"/>
                </a:cxn>
                <a:cxn ang="0">
                  <a:pos x="54" y="2"/>
                </a:cxn>
              </a:cxnLst>
              <a:rect l="0" t="0" r="r" b="b"/>
              <a:pathLst>
                <a:path w="262" h="646">
                  <a:moveTo>
                    <a:pt x="54" y="2"/>
                  </a:moveTo>
                  <a:lnTo>
                    <a:pt x="50" y="15"/>
                  </a:lnTo>
                  <a:lnTo>
                    <a:pt x="50" y="34"/>
                  </a:lnTo>
                  <a:lnTo>
                    <a:pt x="50" y="44"/>
                  </a:lnTo>
                  <a:lnTo>
                    <a:pt x="48" y="59"/>
                  </a:lnTo>
                  <a:lnTo>
                    <a:pt x="48" y="77"/>
                  </a:lnTo>
                  <a:lnTo>
                    <a:pt x="48" y="98"/>
                  </a:lnTo>
                  <a:lnTo>
                    <a:pt x="44" y="113"/>
                  </a:lnTo>
                  <a:lnTo>
                    <a:pt x="44" y="133"/>
                  </a:lnTo>
                  <a:lnTo>
                    <a:pt x="42" y="150"/>
                  </a:lnTo>
                  <a:lnTo>
                    <a:pt x="42" y="171"/>
                  </a:lnTo>
                  <a:lnTo>
                    <a:pt x="42" y="185"/>
                  </a:lnTo>
                  <a:lnTo>
                    <a:pt x="42" y="196"/>
                  </a:lnTo>
                  <a:lnTo>
                    <a:pt x="40" y="206"/>
                  </a:lnTo>
                  <a:lnTo>
                    <a:pt x="40" y="223"/>
                  </a:lnTo>
                  <a:lnTo>
                    <a:pt x="38" y="231"/>
                  </a:lnTo>
                  <a:lnTo>
                    <a:pt x="38" y="245"/>
                  </a:lnTo>
                  <a:lnTo>
                    <a:pt x="42" y="262"/>
                  </a:lnTo>
                  <a:lnTo>
                    <a:pt x="40" y="275"/>
                  </a:lnTo>
                  <a:lnTo>
                    <a:pt x="42" y="289"/>
                  </a:lnTo>
                  <a:lnTo>
                    <a:pt x="42" y="304"/>
                  </a:lnTo>
                  <a:lnTo>
                    <a:pt x="42" y="318"/>
                  </a:lnTo>
                  <a:lnTo>
                    <a:pt x="42" y="331"/>
                  </a:lnTo>
                  <a:lnTo>
                    <a:pt x="40" y="343"/>
                  </a:lnTo>
                  <a:lnTo>
                    <a:pt x="42" y="356"/>
                  </a:lnTo>
                  <a:lnTo>
                    <a:pt x="42" y="366"/>
                  </a:lnTo>
                  <a:lnTo>
                    <a:pt x="42" y="378"/>
                  </a:lnTo>
                  <a:lnTo>
                    <a:pt x="42" y="389"/>
                  </a:lnTo>
                  <a:lnTo>
                    <a:pt x="42" y="405"/>
                  </a:lnTo>
                  <a:lnTo>
                    <a:pt x="44" y="416"/>
                  </a:lnTo>
                  <a:lnTo>
                    <a:pt x="44" y="432"/>
                  </a:lnTo>
                  <a:lnTo>
                    <a:pt x="48" y="447"/>
                  </a:lnTo>
                  <a:lnTo>
                    <a:pt x="44" y="459"/>
                  </a:lnTo>
                  <a:lnTo>
                    <a:pt x="44" y="470"/>
                  </a:lnTo>
                  <a:lnTo>
                    <a:pt x="44" y="484"/>
                  </a:lnTo>
                  <a:lnTo>
                    <a:pt x="48" y="501"/>
                  </a:lnTo>
                  <a:lnTo>
                    <a:pt x="44" y="522"/>
                  </a:lnTo>
                  <a:lnTo>
                    <a:pt x="44" y="540"/>
                  </a:lnTo>
                  <a:lnTo>
                    <a:pt x="42" y="547"/>
                  </a:lnTo>
                  <a:lnTo>
                    <a:pt x="38" y="553"/>
                  </a:lnTo>
                  <a:lnTo>
                    <a:pt x="33" y="559"/>
                  </a:lnTo>
                  <a:lnTo>
                    <a:pt x="27" y="565"/>
                  </a:lnTo>
                  <a:lnTo>
                    <a:pt x="23" y="570"/>
                  </a:lnTo>
                  <a:lnTo>
                    <a:pt x="19" y="580"/>
                  </a:lnTo>
                  <a:lnTo>
                    <a:pt x="11" y="590"/>
                  </a:lnTo>
                  <a:lnTo>
                    <a:pt x="0" y="603"/>
                  </a:lnTo>
                  <a:lnTo>
                    <a:pt x="0" y="622"/>
                  </a:lnTo>
                  <a:lnTo>
                    <a:pt x="8" y="638"/>
                  </a:lnTo>
                  <a:lnTo>
                    <a:pt x="27" y="646"/>
                  </a:lnTo>
                  <a:lnTo>
                    <a:pt x="48" y="646"/>
                  </a:lnTo>
                  <a:lnTo>
                    <a:pt x="64" y="646"/>
                  </a:lnTo>
                  <a:lnTo>
                    <a:pt x="75" y="638"/>
                  </a:lnTo>
                  <a:lnTo>
                    <a:pt x="92" y="634"/>
                  </a:lnTo>
                  <a:lnTo>
                    <a:pt x="106" y="624"/>
                  </a:lnTo>
                  <a:lnTo>
                    <a:pt x="119" y="617"/>
                  </a:lnTo>
                  <a:lnTo>
                    <a:pt x="135" y="605"/>
                  </a:lnTo>
                  <a:lnTo>
                    <a:pt x="135" y="603"/>
                  </a:lnTo>
                  <a:lnTo>
                    <a:pt x="137" y="601"/>
                  </a:lnTo>
                  <a:lnTo>
                    <a:pt x="137" y="597"/>
                  </a:lnTo>
                  <a:lnTo>
                    <a:pt x="139" y="595"/>
                  </a:lnTo>
                  <a:lnTo>
                    <a:pt x="139" y="592"/>
                  </a:lnTo>
                  <a:lnTo>
                    <a:pt x="143" y="586"/>
                  </a:lnTo>
                  <a:lnTo>
                    <a:pt x="145" y="582"/>
                  </a:lnTo>
                  <a:lnTo>
                    <a:pt x="146" y="582"/>
                  </a:lnTo>
                  <a:lnTo>
                    <a:pt x="156" y="576"/>
                  </a:lnTo>
                  <a:lnTo>
                    <a:pt x="162" y="568"/>
                  </a:lnTo>
                  <a:lnTo>
                    <a:pt x="181" y="549"/>
                  </a:lnTo>
                  <a:lnTo>
                    <a:pt x="187" y="522"/>
                  </a:lnTo>
                  <a:lnTo>
                    <a:pt x="193" y="511"/>
                  </a:lnTo>
                  <a:lnTo>
                    <a:pt x="197" y="499"/>
                  </a:lnTo>
                  <a:lnTo>
                    <a:pt x="208" y="484"/>
                  </a:lnTo>
                  <a:lnTo>
                    <a:pt x="214" y="472"/>
                  </a:lnTo>
                  <a:lnTo>
                    <a:pt x="220" y="464"/>
                  </a:lnTo>
                  <a:lnTo>
                    <a:pt x="224" y="453"/>
                  </a:lnTo>
                  <a:lnTo>
                    <a:pt x="231" y="443"/>
                  </a:lnTo>
                  <a:lnTo>
                    <a:pt x="237" y="426"/>
                  </a:lnTo>
                  <a:lnTo>
                    <a:pt x="245" y="405"/>
                  </a:lnTo>
                  <a:lnTo>
                    <a:pt x="251" y="389"/>
                  </a:lnTo>
                  <a:lnTo>
                    <a:pt x="256" y="378"/>
                  </a:lnTo>
                  <a:lnTo>
                    <a:pt x="260" y="364"/>
                  </a:lnTo>
                  <a:lnTo>
                    <a:pt x="262" y="353"/>
                  </a:lnTo>
                  <a:lnTo>
                    <a:pt x="262" y="320"/>
                  </a:lnTo>
                  <a:lnTo>
                    <a:pt x="258" y="331"/>
                  </a:lnTo>
                  <a:lnTo>
                    <a:pt x="251" y="345"/>
                  </a:lnTo>
                  <a:lnTo>
                    <a:pt x="247" y="360"/>
                  </a:lnTo>
                  <a:lnTo>
                    <a:pt x="239" y="378"/>
                  </a:lnTo>
                  <a:lnTo>
                    <a:pt x="235" y="395"/>
                  </a:lnTo>
                  <a:lnTo>
                    <a:pt x="226" y="408"/>
                  </a:lnTo>
                  <a:lnTo>
                    <a:pt x="216" y="432"/>
                  </a:lnTo>
                  <a:lnTo>
                    <a:pt x="202" y="451"/>
                  </a:lnTo>
                  <a:lnTo>
                    <a:pt x="193" y="478"/>
                  </a:lnTo>
                  <a:lnTo>
                    <a:pt x="181" y="495"/>
                  </a:lnTo>
                  <a:lnTo>
                    <a:pt x="175" y="513"/>
                  </a:lnTo>
                  <a:lnTo>
                    <a:pt x="168" y="538"/>
                  </a:lnTo>
                  <a:lnTo>
                    <a:pt x="160" y="547"/>
                  </a:lnTo>
                  <a:lnTo>
                    <a:pt x="146" y="555"/>
                  </a:lnTo>
                  <a:lnTo>
                    <a:pt x="139" y="568"/>
                  </a:lnTo>
                  <a:lnTo>
                    <a:pt x="131" y="584"/>
                  </a:lnTo>
                  <a:lnTo>
                    <a:pt x="119" y="595"/>
                  </a:lnTo>
                  <a:lnTo>
                    <a:pt x="106" y="605"/>
                  </a:lnTo>
                  <a:lnTo>
                    <a:pt x="89" y="617"/>
                  </a:lnTo>
                  <a:lnTo>
                    <a:pt x="71" y="626"/>
                  </a:lnTo>
                  <a:lnTo>
                    <a:pt x="56" y="626"/>
                  </a:lnTo>
                  <a:lnTo>
                    <a:pt x="38" y="628"/>
                  </a:lnTo>
                  <a:lnTo>
                    <a:pt x="21" y="624"/>
                  </a:lnTo>
                  <a:lnTo>
                    <a:pt x="21" y="605"/>
                  </a:lnTo>
                  <a:lnTo>
                    <a:pt x="35" y="590"/>
                  </a:lnTo>
                  <a:lnTo>
                    <a:pt x="38" y="582"/>
                  </a:lnTo>
                  <a:lnTo>
                    <a:pt x="50" y="568"/>
                  </a:lnTo>
                  <a:lnTo>
                    <a:pt x="56" y="553"/>
                  </a:lnTo>
                  <a:lnTo>
                    <a:pt x="60" y="540"/>
                  </a:lnTo>
                  <a:lnTo>
                    <a:pt x="60" y="518"/>
                  </a:lnTo>
                  <a:lnTo>
                    <a:pt x="60" y="493"/>
                  </a:lnTo>
                  <a:lnTo>
                    <a:pt x="62" y="470"/>
                  </a:lnTo>
                  <a:lnTo>
                    <a:pt x="62" y="447"/>
                  </a:lnTo>
                  <a:lnTo>
                    <a:pt x="56" y="426"/>
                  </a:lnTo>
                  <a:lnTo>
                    <a:pt x="56" y="405"/>
                  </a:lnTo>
                  <a:lnTo>
                    <a:pt x="56" y="385"/>
                  </a:lnTo>
                  <a:lnTo>
                    <a:pt x="56" y="366"/>
                  </a:lnTo>
                  <a:lnTo>
                    <a:pt x="56" y="345"/>
                  </a:lnTo>
                  <a:lnTo>
                    <a:pt x="56" y="324"/>
                  </a:lnTo>
                  <a:lnTo>
                    <a:pt x="56" y="302"/>
                  </a:lnTo>
                  <a:lnTo>
                    <a:pt x="56" y="272"/>
                  </a:lnTo>
                  <a:lnTo>
                    <a:pt x="50" y="256"/>
                  </a:lnTo>
                  <a:lnTo>
                    <a:pt x="54" y="235"/>
                  </a:lnTo>
                  <a:lnTo>
                    <a:pt x="54" y="212"/>
                  </a:lnTo>
                  <a:lnTo>
                    <a:pt x="54" y="191"/>
                  </a:lnTo>
                  <a:lnTo>
                    <a:pt x="54" y="171"/>
                  </a:lnTo>
                  <a:lnTo>
                    <a:pt x="56" y="156"/>
                  </a:lnTo>
                  <a:lnTo>
                    <a:pt x="60" y="138"/>
                  </a:lnTo>
                  <a:lnTo>
                    <a:pt x="62" y="117"/>
                  </a:lnTo>
                  <a:lnTo>
                    <a:pt x="62" y="96"/>
                  </a:lnTo>
                  <a:lnTo>
                    <a:pt x="64" y="75"/>
                  </a:lnTo>
                  <a:lnTo>
                    <a:pt x="62" y="56"/>
                  </a:lnTo>
                  <a:lnTo>
                    <a:pt x="62" y="36"/>
                  </a:lnTo>
                  <a:lnTo>
                    <a:pt x="64" y="21"/>
                  </a:lnTo>
                  <a:lnTo>
                    <a:pt x="71" y="0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39"/>
            <p:cNvSpPr>
              <a:spLocks/>
            </p:cNvSpPr>
            <p:nvPr/>
          </p:nvSpPr>
          <p:spPr bwMode="auto">
            <a:xfrm>
              <a:off x="3076" y="2859"/>
              <a:ext cx="136" cy="332"/>
            </a:xfrm>
            <a:custGeom>
              <a:avLst/>
              <a:gdLst/>
              <a:ahLst/>
              <a:cxnLst>
                <a:cxn ang="0">
                  <a:pos x="220" y="52"/>
                </a:cxn>
                <a:cxn ang="0">
                  <a:pos x="224" y="99"/>
                </a:cxn>
                <a:cxn ang="0">
                  <a:pos x="226" y="155"/>
                </a:cxn>
                <a:cxn ang="0">
                  <a:pos x="230" y="207"/>
                </a:cxn>
                <a:cxn ang="0">
                  <a:pos x="235" y="241"/>
                </a:cxn>
                <a:cxn ang="0">
                  <a:pos x="230" y="284"/>
                </a:cxn>
                <a:cxn ang="0">
                  <a:pos x="232" y="324"/>
                </a:cxn>
                <a:cxn ang="0">
                  <a:pos x="232" y="361"/>
                </a:cxn>
                <a:cxn ang="0">
                  <a:pos x="232" y="400"/>
                </a:cxn>
                <a:cxn ang="0">
                  <a:pos x="230" y="438"/>
                </a:cxn>
                <a:cxn ang="0">
                  <a:pos x="226" y="479"/>
                </a:cxn>
                <a:cxn ang="0">
                  <a:pos x="224" y="523"/>
                </a:cxn>
                <a:cxn ang="0">
                  <a:pos x="230" y="565"/>
                </a:cxn>
                <a:cxn ang="0">
                  <a:pos x="245" y="585"/>
                </a:cxn>
                <a:cxn ang="0">
                  <a:pos x="261" y="612"/>
                </a:cxn>
                <a:cxn ang="0">
                  <a:pos x="262" y="656"/>
                </a:cxn>
                <a:cxn ang="0">
                  <a:pos x="210" y="666"/>
                </a:cxn>
                <a:cxn ang="0">
                  <a:pos x="166" y="644"/>
                </a:cxn>
                <a:cxn ang="0">
                  <a:pos x="135" y="621"/>
                </a:cxn>
                <a:cxn ang="0">
                  <a:pos x="129" y="606"/>
                </a:cxn>
                <a:cxn ang="0">
                  <a:pos x="118" y="596"/>
                </a:cxn>
                <a:cxn ang="0">
                  <a:pos x="85" y="544"/>
                </a:cxn>
                <a:cxn ang="0">
                  <a:pos x="64" y="506"/>
                </a:cxn>
                <a:cxn ang="0">
                  <a:pos x="48" y="475"/>
                </a:cxn>
                <a:cxn ang="0">
                  <a:pos x="27" y="427"/>
                </a:cxn>
                <a:cxn ang="0">
                  <a:pos x="12" y="386"/>
                </a:cxn>
                <a:cxn ang="0">
                  <a:pos x="14" y="353"/>
                </a:cxn>
                <a:cxn ang="0">
                  <a:pos x="35" y="400"/>
                </a:cxn>
                <a:cxn ang="0">
                  <a:pos x="60" y="454"/>
                </a:cxn>
                <a:cxn ang="0">
                  <a:pos x="91" y="515"/>
                </a:cxn>
                <a:cxn ang="0">
                  <a:pos x="112" y="569"/>
                </a:cxn>
                <a:cxn ang="0">
                  <a:pos x="141" y="604"/>
                </a:cxn>
                <a:cxn ang="0">
                  <a:pos x="183" y="639"/>
                </a:cxn>
                <a:cxn ang="0">
                  <a:pos x="237" y="648"/>
                </a:cxn>
                <a:cxn ang="0">
                  <a:pos x="239" y="612"/>
                </a:cxn>
                <a:cxn ang="0">
                  <a:pos x="216" y="575"/>
                </a:cxn>
                <a:cxn ang="0">
                  <a:pos x="214" y="513"/>
                </a:cxn>
                <a:cxn ang="0">
                  <a:pos x="218" y="444"/>
                </a:cxn>
                <a:cxn ang="0">
                  <a:pos x="218" y="388"/>
                </a:cxn>
                <a:cxn ang="0">
                  <a:pos x="216" y="324"/>
                </a:cxn>
                <a:cxn ang="0">
                  <a:pos x="220" y="257"/>
                </a:cxn>
                <a:cxn ang="0">
                  <a:pos x="220" y="191"/>
                </a:cxn>
                <a:cxn ang="0">
                  <a:pos x="214" y="135"/>
                </a:cxn>
                <a:cxn ang="0">
                  <a:pos x="214" y="78"/>
                </a:cxn>
                <a:cxn ang="0">
                  <a:pos x="191" y="0"/>
                </a:cxn>
              </a:cxnLst>
              <a:rect l="0" t="0" r="r" b="b"/>
              <a:pathLst>
                <a:path w="272" h="666">
                  <a:moveTo>
                    <a:pt x="214" y="2"/>
                  </a:moveTo>
                  <a:lnTo>
                    <a:pt x="220" y="35"/>
                  </a:lnTo>
                  <a:lnTo>
                    <a:pt x="220" y="52"/>
                  </a:lnTo>
                  <a:lnTo>
                    <a:pt x="224" y="66"/>
                  </a:lnTo>
                  <a:lnTo>
                    <a:pt x="224" y="79"/>
                  </a:lnTo>
                  <a:lnTo>
                    <a:pt x="224" y="99"/>
                  </a:lnTo>
                  <a:lnTo>
                    <a:pt x="226" y="120"/>
                  </a:lnTo>
                  <a:lnTo>
                    <a:pt x="226" y="135"/>
                  </a:lnTo>
                  <a:lnTo>
                    <a:pt x="226" y="155"/>
                  </a:lnTo>
                  <a:lnTo>
                    <a:pt x="230" y="170"/>
                  </a:lnTo>
                  <a:lnTo>
                    <a:pt x="230" y="191"/>
                  </a:lnTo>
                  <a:lnTo>
                    <a:pt x="230" y="207"/>
                  </a:lnTo>
                  <a:lnTo>
                    <a:pt x="232" y="218"/>
                  </a:lnTo>
                  <a:lnTo>
                    <a:pt x="235" y="228"/>
                  </a:lnTo>
                  <a:lnTo>
                    <a:pt x="235" y="241"/>
                  </a:lnTo>
                  <a:lnTo>
                    <a:pt x="237" y="253"/>
                  </a:lnTo>
                  <a:lnTo>
                    <a:pt x="235" y="263"/>
                  </a:lnTo>
                  <a:lnTo>
                    <a:pt x="230" y="284"/>
                  </a:lnTo>
                  <a:lnTo>
                    <a:pt x="235" y="297"/>
                  </a:lnTo>
                  <a:lnTo>
                    <a:pt x="232" y="311"/>
                  </a:lnTo>
                  <a:lnTo>
                    <a:pt x="232" y="324"/>
                  </a:lnTo>
                  <a:lnTo>
                    <a:pt x="232" y="340"/>
                  </a:lnTo>
                  <a:lnTo>
                    <a:pt x="232" y="351"/>
                  </a:lnTo>
                  <a:lnTo>
                    <a:pt x="232" y="361"/>
                  </a:lnTo>
                  <a:lnTo>
                    <a:pt x="230" y="375"/>
                  </a:lnTo>
                  <a:lnTo>
                    <a:pt x="232" y="386"/>
                  </a:lnTo>
                  <a:lnTo>
                    <a:pt x="232" y="400"/>
                  </a:lnTo>
                  <a:lnTo>
                    <a:pt x="230" y="411"/>
                  </a:lnTo>
                  <a:lnTo>
                    <a:pt x="230" y="427"/>
                  </a:lnTo>
                  <a:lnTo>
                    <a:pt x="230" y="438"/>
                  </a:lnTo>
                  <a:lnTo>
                    <a:pt x="230" y="452"/>
                  </a:lnTo>
                  <a:lnTo>
                    <a:pt x="226" y="469"/>
                  </a:lnTo>
                  <a:lnTo>
                    <a:pt x="226" y="479"/>
                  </a:lnTo>
                  <a:lnTo>
                    <a:pt x="226" y="490"/>
                  </a:lnTo>
                  <a:lnTo>
                    <a:pt x="226" y="506"/>
                  </a:lnTo>
                  <a:lnTo>
                    <a:pt x="224" y="523"/>
                  </a:lnTo>
                  <a:lnTo>
                    <a:pt x="226" y="542"/>
                  </a:lnTo>
                  <a:lnTo>
                    <a:pt x="226" y="562"/>
                  </a:lnTo>
                  <a:lnTo>
                    <a:pt x="230" y="565"/>
                  </a:lnTo>
                  <a:lnTo>
                    <a:pt x="237" y="575"/>
                  </a:lnTo>
                  <a:lnTo>
                    <a:pt x="239" y="581"/>
                  </a:lnTo>
                  <a:lnTo>
                    <a:pt x="245" y="585"/>
                  </a:lnTo>
                  <a:lnTo>
                    <a:pt x="251" y="590"/>
                  </a:lnTo>
                  <a:lnTo>
                    <a:pt x="257" y="598"/>
                  </a:lnTo>
                  <a:lnTo>
                    <a:pt x="261" y="612"/>
                  </a:lnTo>
                  <a:lnTo>
                    <a:pt x="272" y="625"/>
                  </a:lnTo>
                  <a:lnTo>
                    <a:pt x="272" y="641"/>
                  </a:lnTo>
                  <a:lnTo>
                    <a:pt x="262" y="656"/>
                  </a:lnTo>
                  <a:lnTo>
                    <a:pt x="245" y="666"/>
                  </a:lnTo>
                  <a:lnTo>
                    <a:pt x="224" y="666"/>
                  </a:lnTo>
                  <a:lnTo>
                    <a:pt x="210" y="666"/>
                  </a:lnTo>
                  <a:lnTo>
                    <a:pt x="197" y="656"/>
                  </a:lnTo>
                  <a:lnTo>
                    <a:pt x="178" y="654"/>
                  </a:lnTo>
                  <a:lnTo>
                    <a:pt x="166" y="644"/>
                  </a:lnTo>
                  <a:lnTo>
                    <a:pt x="153" y="635"/>
                  </a:lnTo>
                  <a:lnTo>
                    <a:pt x="139" y="625"/>
                  </a:lnTo>
                  <a:lnTo>
                    <a:pt x="135" y="621"/>
                  </a:lnTo>
                  <a:lnTo>
                    <a:pt x="133" y="617"/>
                  </a:lnTo>
                  <a:lnTo>
                    <a:pt x="131" y="612"/>
                  </a:lnTo>
                  <a:lnTo>
                    <a:pt x="129" y="606"/>
                  </a:lnTo>
                  <a:lnTo>
                    <a:pt x="126" y="602"/>
                  </a:lnTo>
                  <a:lnTo>
                    <a:pt x="126" y="602"/>
                  </a:lnTo>
                  <a:lnTo>
                    <a:pt x="118" y="596"/>
                  </a:lnTo>
                  <a:lnTo>
                    <a:pt x="112" y="587"/>
                  </a:lnTo>
                  <a:lnTo>
                    <a:pt x="93" y="571"/>
                  </a:lnTo>
                  <a:lnTo>
                    <a:pt x="85" y="544"/>
                  </a:lnTo>
                  <a:lnTo>
                    <a:pt x="83" y="529"/>
                  </a:lnTo>
                  <a:lnTo>
                    <a:pt x="77" y="521"/>
                  </a:lnTo>
                  <a:lnTo>
                    <a:pt x="64" y="506"/>
                  </a:lnTo>
                  <a:lnTo>
                    <a:pt x="62" y="494"/>
                  </a:lnTo>
                  <a:lnTo>
                    <a:pt x="50" y="484"/>
                  </a:lnTo>
                  <a:lnTo>
                    <a:pt x="48" y="475"/>
                  </a:lnTo>
                  <a:lnTo>
                    <a:pt x="43" y="463"/>
                  </a:lnTo>
                  <a:lnTo>
                    <a:pt x="39" y="448"/>
                  </a:lnTo>
                  <a:lnTo>
                    <a:pt x="27" y="427"/>
                  </a:lnTo>
                  <a:lnTo>
                    <a:pt x="21" y="409"/>
                  </a:lnTo>
                  <a:lnTo>
                    <a:pt x="18" y="400"/>
                  </a:lnTo>
                  <a:lnTo>
                    <a:pt x="12" y="386"/>
                  </a:lnTo>
                  <a:lnTo>
                    <a:pt x="0" y="369"/>
                  </a:lnTo>
                  <a:lnTo>
                    <a:pt x="2" y="342"/>
                  </a:lnTo>
                  <a:lnTo>
                    <a:pt x="14" y="353"/>
                  </a:lnTo>
                  <a:lnTo>
                    <a:pt x="18" y="367"/>
                  </a:lnTo>
                  <a:lnTo>
                    <a:pt x="23" y="380"/>
                  </a:lnTo>
                  <a:lnTo>
                    <a:pt x="35" y="400"/>
                  </a:lnTo>
                  <a:lnTo>
                    <a:pt x="39" y="417"/>
                  </a:lnTo>
                  <a:lnTo>
                    <a:pt x="45" y="430"/>
                  </a:lnTo>
                  <a:lnTo>
                    <a:pt x="60" y="454"/>
                  </a:lnTo>
                  <a:lnTo>
                    <a:pt x="70" y="471"/>
                  </a:lnTo>
                  <a:lnTo>
                    <a:pt x="81" y="500"/>
                  </a:lnTo>
                  <a:lnTo>
                    <a:pt x="91" y="515"/>
                  </a:lnTo>
                  <a:lnTo>
                    <a:pt x="99" y="535"/>
                  </a:lnTo>
                  <a:lnTo>
                    <a:pt x="104" y="556"/>
                  </a:lnTo>
                  <a:lnTo>
                    <a:pt x="112" y="569"/>
                  </a:lnTo>
                  <a:lnTo>
                    <a:pt x="126" y="577"/>
                  </a:lnTo>
                  <a:lnTo>
                    <a:pt x="133" y="587"/>
                  </a:lnTo>
                  <a:lnTo>
                    <a:pt x="141" y="604"/>
                  </a:lnTo>
                  <a:lnTo>
                    <a:pt x="153" y="617"/>
                  </a:lnTo>
                  <a:lnTo>
                    <a:pt x="168" y="625"/>
                  </a:lnTo>
                  <a:lnTo>
                    <a:pt x="183" y="639"/>
                  </a:lnTo>
                  <a:lnTo>
                    <a:pt x="199" y="646"/>
                  </a:lnTo>
                  <a:lnTo>
                    <a:pt x="216" y="648"/>
                  </a:lnTo>
                  <a:lnTo>
                    <a:pt x="237" y="648"/>
                  </a:lnTo>
                  <a:lnTo>
                    <a:pt x="251" y="644"/>
                  </a:lnTo>
                  <a:lnTo>
                    <a:pt x="253" y="627"/>
                  </a:lnTo>
                  <a:lnTo>
                    <a:pt x="239" y="612"/>
                  </a:lnTo>
                  <a:lnTo>
                    <a:pt x="235" y="602"/>
                  </a:lnTo>
                  <a:lnTo>
                    <a:pt x="220" y="590"/>
                  </a:lnTo>
                  <a:lnTo>
                    <a:pt x="216" y="575"/>
                  </a:lnTo>
                  <a:lnTo>
                    <a:pt x="214" y="560"/>
                  </a:lnTo>
                  <a:lnTo>
                    <a:pt x="214" y="540"/>
                  </a:lnTo>
                  <a:lnTo>
                    <a:pt x="214" y="513"/>
                  </a:lnTo>
                  <a:lnTo>
                    <a:pt x="214" y="492"/>
                  </a:lnTo>
                  <a:lnTo>
                    <a:pt x="210" y="465"/>
                  </a:lnTo>
                  <a:lnTo>
                    <a:pt x="218" y="444"/>
                  </a:lnTo>
                  <a:lnTo>
                    <a:pt x="216" y="423"/>
                  </a:lnTo>
                  <a:lnTo>
                    <a:pt x="216" y="403"/>
                  </a:lnTo>
                  <a:lnTo>
                    <a:pt x="218" y="388"/>
                  </a:lnTo>
                  <a:lnTo>
                    <a:pt x="218" y="365"/>
                  </a:lnTo>
                  <a:lnTo>
                    <a:pt x="218" y="346"/>
                  </a:lnTo>
                  <a:lnTo>
                    <a:pt x="216" y="324"/>
                  </a:lnTo>
                  <a:lnTo>
                    <a:pt x="218" y="294"/>
                  </a:lnTo>
                  <a:lnTo>
                    <a:pt x="220" y="276"/>
                  </a:lnTo>
                  <a:lnTo>
                    <a:pt x="220" y="257"/>
                  </a:lnTo>
                  <a:lnTo>
                    <a:pt x="220" y="232"/>
                  </a:lnTo>
                  <a:lnTo>
                    <a:pt x="220" y="211"/>
                  </a:lnTo>
                  <a:lnTo>
                    <a:pt x="220" y="191"/>
                  </a:lnTo>
                  <a:lnTo>
                    <a:pt x="216" y="176"/>
                  </a:lnTo>
                  <a:lnTo>
                    <a:pt x="214" y="160"/>
                  </a:lnTo>
                  <a:lnTo>
                    <a:pt x="214" y="135"/>
                  </a:lnTo>
                  <a:lnTo>
                    <a:pt x="210" y="118"/>
                  </a:lnTo>
                  <a:lnTo>
                    <a:pt x="210" y="93"/>
                  </a:lnTo>
                  <a:lnTo>
                    <a:pt x="214" y="78"/>
                  </a:lnTo>
                  <a:lnTo>
                    <a:pt x="214" y="58"/>
                  </a:lnTo>
                  <a:lnTo>
                    <a:pt x="208" y="39"/>
                  </a:lnTo>
                  <a:lnTo>
                    <a:pt x="191" y="0"/>
                  </a:lnTo>
                  <a:lnTo>
                    <a:pt x="214" y="2"/>
                  </a:lnTo>
                  <a:lnTo>
                    <a:pt x="21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Freeform 40"/>
            <p:cNvSpPr>
              <a:spLocks/>
            </p:cNvSpPr>
            <p:nvPr/>
          </p:nvSpPr>
          <p:spPr bwMode="auto">
            <a:xfrm>
              <a:off x="3393" y="2783"/>
              <a:ext cx="27" cy="34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5" y="58"/>
                </a:cxn>
                <a:cxn ang="0">
                  <a:pos x="5" y="54"/>
                </a:cxn>
                <a:cxn ang="0">
                  <a:pos x="9" y="48"/>
                </a:cxn>
                <a:cxn ang="0">
                  <a:pos x="9" y="46"/>
                </a:cxn>
                <a:cxn ang="0">
                  <a:pos x="13" y="42"/>
                </a:cxn>
                <a:cxn ang="0">
                  <a:pos x="19" y="35"/>
                </a:cxn>
                <a:cxn ang="0">
                  <a:pos x="32" y="29"/>
                </a:cxn>
                <a:cxn ang="0">
                  <a:pos x="34" y="19"/>
                </a:cxn>
                <a:cxn ang="0">
                  <a:pos x="38" y="10"/>
                </a:cxn>
                <a:cxn ang="0">
                  <a:pos x="46" y="4"/>
                </a:cxn>
                <a:cxn ang="0">
                  <a:pos x="54" y="0"/>
                </a:cxn>
                <a:cxn ang="0">
                  <a:pos x="46" y="14"/>
                </a:cxn>
                <a:cxn ang="0">
                  <a:pos x="40" y="25"/>
                </a:cxn>
                <a:cxn ang="0">
                  <a:pos x="38" y="31"/>
                </a:cxn>
                <a:cxn ang="0">
                  <a:pos x="30" y="37"/>
                </a:cxn>
                <a:cxn ang="0">
                  <a:pos x="21" y="46"/>
                </a:cxn>
                <a:cxn ang="0">
                  <a:pos x="13" y="54"/>
                </a:cxn>
                <a:cxn ang="0">
                  <a:pos x="13" y="62"/>
                </a:cxn>
                <a:cxn ang="0">
                  <a:pos x="11" y="68"/>
                </a:cxn>
                <a:cxn ang="0">
                  <a:pos x="3" y="69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54" h="69">
                  <a:moveTo>
                    <a:pt x="0" y="68"/>
                  </a:moveTo>
                  <a:lnTo>
                    <a:pt x="5" y="58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13" y="42"/>
                  </a:lnTo>
                  <a:lnTo>
                    <a:pt x="19" y="35"/>
                  </a:lnTo>
                  <a:lnTo>
                    <a:pt x="32" y="29"/>
                  </a:lnTo>
                  <a:lnTo>
                    <a:pt x="34" y="19"/>
                  </a:lnTo>
                  <a:lnTo>
                    <a:pt x="38" y="10"/>
                  </a:lnTo>
                  <a:lnTo>
                    <a:pt x="46" y="4"/>
                  </a:lnTo>
                  <a:lnTo>
                    <a:pt x="54" y="0"/>
                  </a:lnTo>
                  <a:lnTo>
                    <a:pt x="46" y="14"/>
                  </a:lnTo>
                  <a:lnTo>
                    <a:pt x="40" y="25"/>
                  </a:lnTo>
                  <a:lnTo>
                    <a:pt x="38" y="31"/>
                  </a:lnTo>
                  <a:lnTo>
                    <a:pt x="30" y="37"/>
                  </a:lnTo>
                  <a:lnTo>
                    <a:pt x="21" y="46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1" y="68"/>
                  </a:lnTo>
                  <a:lnTo>
                    <a:pt x="3" y="6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Freeform 41"/>
            <p:cNvSpPr>
              <a:spLocks/>
            </p:cNvSpPr>
            <p:nvPr/>
          </p:nvSpPr>
          <p:spPr bwMode="auto">
            <a:xfrm>
              <a:off x="3396" y="2783"/>
              <a:ext cx="37" cy="44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8" y="83"/>
                </a:cxn>
                <a:cxn ang="0">
                  <a:pos x="16" y="85"/>
                </a:cxn>
                <a:cxn ang="0">
                  <a:pos x="22" y="89"/>
                </a:cxn>
                <a:cxn ang="0">
                  <a:pos x="29" y="83"/>
                </a:cxn>
                <a:cxn ang="0">
                  <a:pos x="35" y="71"/>
                </a:cxn>
                <a:cxn ang="0">
                  <a:pos x="43" y="62"/>
                </a:cxn>
                <a:cxn ang="0">
                  <a:pos x="47" y="54"/>
                </a:cxn>
                <a:cxn ang="0">
                  <a:pos x="50" y="42"/>
                </a:cxn>
                <a:cxn ang="0">
                  <a:pos x="58" y="35"/>
                </a:cxn>
                <a:cxn ang="0">
                  <a:pos x="68" y="27"/>
                </a:cxn>
                <a:cxn ang="0">
                  <a:pos x="76" y="19"/>
                </a:cxn>
                <a:cxn ang="0">
                  <a:pos x="68" y="15"/>
                </a:cxn>
                <a:cxn ang="0">
                  <a:pos x="62" y="10"/>
                </a:cxn>
                <a:cxn ang="0">
                  <a:pos x="56" y="6"/>
                </a:cxn>
                <a:cxn ang="0">
                  <a:pos x="49" y="0"/>
                </a:cxn>
                <a:cxn ang="0">
                  <a:pos x="41" y="4"/>
                </a:cxn>
                <a:cxn ang="0">
                  <a:pos x="50" y="14"/>
                </a:cxn>
                <a:cxn ang="0">
                  <a:pos x="56" y="19"/>
                </a:cxn>
                <a:cxn ang="0">
                  <a:pos x="54" y="29"/>
                </a:cxn>
                <a:cxn ang="0">
                  <a:pos x="50" y="37"/>
                </a:cxn>
                <a:cxn ang="0">
                  <a:pos x="41" y="48"/>
                </a:cxn>
                <a:cxn ang="0">
                  <a:pos x="37" y="56"/>
                </a:cxn>
                <a:cxn ang="0">
                  <a:pos x="27" y="69"/>
                </a:cxn>
                <a:cxn ang="0">
                  <a:pos x="22" y="77"/>
                </a:cxn>
                <a:cxn ang="0">
                  <a:pos x="16" y="75"/>
                </a:cxn>
                <a:cxn ang="0">
                  <a:pos x="0" y="68"/>
                </a:cxn>
                <a:cxn ang="0">
                  <a:pos x="0" y="77"/>
                </a:cxn>
                <a:cxn ang="0">
                  <a:pos x="0" y="77"/>
                </a:cxn>
              </a:cxnLst>
              <a:rect l="0" t="0" r="r" b="b"/>
              <a:pathLst>
                <a:path w="76" h="89">
                  <a:moveTo>
                    <a:pt x="0" y="77"/>
                  </a:moveTo>
                  <a:lnTo>
                    <a:pt x="8" y="83"/>
                  </a:lnTo>
                  <a:lnTo>
                    <a:pt x="16" y="85"/>
                  </a:lnTo>
                  <a:lnTo>
                    <a:pt x="22" y="89"/>
                  </a:lnTo>
                  <a:lnTo>
                    <a:pt x="29" y="83"/>
                  </a:lnTo>
                  <a:lnTo>
                    <a:pt x="35" y="71"/>
                  </a:lnTo>
                  <a:lnTo>
                    <a:pt x="43" y="62"/>
                  </a:lnTo>
                  <a:lnTo>
                    <a:pt x="47" y="54"/>
                  </a:lnTo>
                  <a:lnTo>
                    <a:pt x="50" y="42"/>
                  </a:lnTo>
                  <a:lnTo>
                    <a:pt x="58" y="35"/>
                  </a:lnTo>
                  <a:lnTo>
                    <a:pt x="68" y="27"/>
                  </a:lnTo>
                  <a:lnTo>
                    <a:pt x="76" y="19"/>
                  </a:lnTo>
                  <a:lnTo>
                    <a:pt x="68" y="15"/>
                  </a:lnTo>
                  <a:lnTo>
                    <a:pt x="62" y="10"/>
                  </a:lnTo>
                  <a:lnTo>
                    <a:pt x="56" y="6"/>
                  </a:lnTo>
                  <a:lnTo>
                    <a:pt x="49" y="0"/>
                  </a:lnTo>
                  <a:lnTo>
                    <a:pt x="41" y="4"/>
                  </a:lnTo>
                  <a:lnTo>
                    <a:pt x="50" y="14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50" y="37"/>
                  </a:lnTo>
                  <a:lnTo>
                    <a:pt x="41" y="48"/>
                  </a:lnTo>
                  <a:lnTo>
                    <a:pt x="37" y="56"/>
                  </a:lnTo>
                  <a:lnTo>
                    <a:pt x="27" y="69"/>
                  </a:lnTo>
                  <a:lnTo>
                    <a:pt x="22" y="77"/>
                  </a:lnTo>
                  <a:lnTo>
                    <a:pt x="16" y="75"/>
                  </a:lnTo>
                  <a:lnTo>
                    <a:pt x="0" y="68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Freeform 42"/>
            <p:cNvSpPr>
              <a:spLocks/>
            </p:cNvSpPr>
            <p:nvPr/>
          </p:nvSpPr>
          <p:spPr bwMode="auto">
            <a:xfrm>
              <a:off x="3406" y="2793"/>
              <a:ext cx="56" cy="6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3" y="99"/>
                </a:cxn>
                <a:cxn ang="0">
                  <a:pos x="11" y="116"/>
                </a:cxn>
                <a:cxn ang="0">
                  <a:pos x="25" y="126"/>
                </a:cxn>
                <a:cxn ang="0">
                  <a:pos x="36" y="131"/>
                </a:cxn>
                <a:cxn ang="0">
                  <a:pos x="55" y="128"/>
                </a:cxn>
                <a:cxn ang="0">
                  <a:pos x="63" y="110"/>
                </a:cxn>
                <a:cxn ang="0">
                  <a:pos x="48" y="91"/>
                </a:cxn>
                <a:cxn ang="0">
                  <a:pos x="36" y="75"/>
                </a:cxn>
                <a:cxn ang="0">
                  <a:pos x="55" y="85"/>
                </a:cxn>
                <a:cxn ang="0">
                  <a:pos x="84" y="97"/>
                </a:cxn>
                <a:cxn ang="0">
                  <a:pos x="100" y="68"/>
                </a:cxn>
                <a:cxn ang="0">
                  <a:pos x="79" y="58"/>
                </a:cxn>
                <a:cxn ang="0">
                  <a:pos x="61" y="50"/>
                </a:cxn>
                <a:cxn ang="0">
                  <a:pos x="82" y="56"/>
                </a:cxn>
                <a:cxn ang="0">
                  <a:pos x="104" y="54"/>
                </a:cxn>
                <a:cxn ang="0">
                  <a:pos x="111" y="33"/>
                </a:cxn>
                <a:cxn ang="0">
                  <a:pos x="96" y="16"/>
                </a:cxn>
                <a:cxn ang="0">
                  <a:pos x="79" y="8"/>
                </a:cxn>
                <a:cxn ang="0">
                  <a:pos x="61" y="6"/>
                </a:cxn>
                <a:cxn ang="0">
                  <a:pos x="48" y="0"/>
                </a:cxn>
                <a:cxn ang="0">
                  <a:pos x="55" y="14"/>
                </a:cxn>
                <a:cxn ang="0">
                  <a:pos x="84" y="21"/>
                </a:cxn>
                <a:cxn ang="0">
                  <a:pos x="98" y="33"/>
                </a:cxn>
                <a:cxn ang="0">
                  <a:pos x="96" y="43"/>
                </a:cxn>
                <a:cxn ang="0">
                  <a:pos x="82" y="47"/>
                </a:cxn>
                <a:cxn ang="0">
                  <a:pos x="61" y="47"/>
                </a:cxn>
                <a:cxn ang="0">
                  <a:pos x="55" y="56"/>
                </a:cxn>
                <a:cxn ang="0">
                  <a:pos x="82" y="68"/>
                </a:cxn>
                <a:cxn ang="0">
                  <a:pos x="94" y="83"/>
                </a:cxn>
                <a:cxn ang="0">
                  <a:pos x="73" y="85"/>
                </a:cxn>
                <a:cxn ang="0">
                  <a:pos x="50" y="72"/>
                </a:cxn>
                <a:cxn ang="0">
                  <a:pos x="28" y="64"/>
                </a:cxn>
                <a:cxn ang="0">
                  <a:pos x="40" y="95"/>
                </a:cxn>
                <a:cxn ang="0">
                  <a:pos x="54" y="116"/>
                </a:cxn>
                <a:cxn ang="0">
                  <a:pos x="40" y="120"/>
                </a:cxn>
                <a:cxn ang="0">
                  <a:pos x="19" y="112"/>
                </a:cxn>
                <a:cxn ang="0">
                  <a:pos x="11" y="97"/>
                </a:cxn>
                <a:cxn ang="0">
                  <a:pos x="5" y="75"/>
                </a:cxn>
                <a:cxn ang="0">
                  <a:pos x="0" y="68"/>
                </a:cxn>
              </a:cxnLst>
              <a:rect l="0" t="0" r="r" b="b"/>
              <a:pathLst>
                <a:path w="111" h="131">
                  <a:moveTo>
                    <a:pt x="0" y="68"/>
                  </a:moveTo>
                  <a:lnTo>
                    <a:pt x="0" y="79"/>
                  </a:lnTo>
                  <a:lnTo>
                    <a:pt x="0" y="95"/>
                  </a:lnTo>
                  <a:lnTo>
                    <a:pt x="3" y="99"/>
                  </a:lnTo>
                  <a:lnTo>
                    <a:pt x="7" y="106"/>
                  </a:lnTo>
                  <a:lnTo>
                    <a:pt x="11" y="116"/>
                  </a:lnTo>
                  <a:lnTo>
                    <a:pt x="19" y="120"/>
                  </a:lnTo>
                  <a:lnTo>
                    <a:pt x="25" y="126"/>
                  </a:lnTo>
                  <a:lnTo>
                    <a:pt x="32" y="128"/>
                  </a:lnTo>
                  <a:lnTo>
                    <a:pt x="36" y="131"/>
                  </a:lnTo>
                  <a:lnTo>
                    <a:pt x="46" y="131"/>
                  </a:lnTo>
                  <a:lnTo>
                    <a:pt x="55" y="128"/>
                  </a:lnTo>
                  <a:lnTo>
                    <a:pt x="63" y="120"/>
                  </a:lnTo>
                  <a:lnTo>
                    <a:pt x="63" y="110"/>
                  </a:lnTo>
                  <a:lnTo>
                    <a:pt x="54" y="97"/>
                  </a:lnTo>
                  <a:lnTo>
                    <a:pt x="48" y="91"/>
                  </a:lnTo>
                  <a:lnTo>
                    <a:pt x="42" y="83"/>
                  </a:lnTo>
                  <a:lnTo>
                    <a:pt x="36" y="75"/>
                  </a:lnTo>
                  <a:lnTo>
                    <a:pt x="46" y="77"/>
                  </a:lnTo>
                  <a:lnTo>
                    <a:pt x="55" y="85"/>
                  </a:lnTo>
                  <a:lnTo>
                    <a:pt x="69" y="95"/>
                  </a:lnTo>
                  <a:lnTo>
                    <a:pt x="84" y="97"/>
                  </a:lnTo>
                  <a:lnTo>
                    <a:pt x="100" y="91"/>
                  </a:lnTo>
                  <a:lnTo>
                    <a:pt x="100" y="68"/>
                  </a:lnTo>
                  <a:lnTo>
                    <a:pt x="90" y="64"/>
                  </a:lnTo>
                  <a:lnTo>
                    <a:pt x="79" y="58"/>
                  </a:lnTo>
                  <a:lnTo>
                    <a:pt x="69" y="56"/>
                  </a:lnTo>
                  <a:lnTo>
                    <a:pt x="61" y="50"/>
                  </a:lnTo>
                  <a:lnTo>
                    <a:pt x="73" y="50"/>
                  </a:lnTo>
                  <a:lnTo>
                    <a:pt x="82" y="56"/>
                  </a:lnTo>
                  <a:lnTo>
                    <a:pt x="96" y="56"/>
                  </a:lnTo>
                  <a:lnTo>
                    <a:pt x="104" y="54"/>
                  </a:lnTo>
                  <a:lnTo>
                    <a:pt x="106" y="47"/>
                  </a:lnTo>
                  <a:lnTo>
                    <a:pt x="111" y="33"/>
                  </a:lnTo>
                  <a:lnTo>
                    <a:pt x="106" y="25"/>
                  </a:lnTo>
                  <a:lnTo>
                    <a:pt x="96" y="16"/>
                  </a:lnTo>
                  <a:lnTo>
                    <a:pt x="84" y="10"/>
                  </a:lnTo>
                  <a:lnTo>
                    <a:pt x="79" y="8"/>
                  </a:lnTo>
                  <a:lnTo>
                    <a:pt x="69" y="6"/>
                  </a:lnTo>
                  <a:lnTo>
                    <a:pt x="61" y="6"/>
                  </a:lnTo>
                  <a:lnTo>
                    <a:pt x="54" y="4"/>
                  </a:lnTo>
                  <a:lnTo>
                    <a:pt x="48" y="0"/>
                  </a:lnTo>
                  <a:lnTo>
                    <a:pt x="36" y="10"/>
                  </a:lnTo>
                  <a:lnTo>
                    <a:pt x="55" y="14"/>
                  </a:lnTo>
                  <a:lnTo>
                    <a:pt x="73" y="16"/>
                  </a:lnTo>
                  <a:lnTo>
                    <a:pt x="84" y="21"/>
                  </a:lnTo>
                  <a:lnTo>
                    <a:pt x="94" y="27"/>
                  </a:lnTo>
                  <a:lnTo>
                    <a:pt x="98" y="33"/>
                  </a:lnTo>
                  <a:lnTo>
                    <a:pt x="100" y="41"/>
                  </a:lnTo>
                  <a:lnTo>
                    <a:pt x="96" y="43"/>
                  </a:lnTo>
                  <a:lnTo>
                    <a:pt x="90" y="47"/>
                  </a:lnTo>
                  <a:lnTo>
                    <a:pt x="82" y="47"/>
                  </a:lnTo>
                  <a:lnTo>
                    <a:pt x="73" y="47"/>
                  </a:lnTo>
                  <a:lnTo>
                    <a:pt x="61" y="47"/>
                  </a:lnTo>
                  <a:lnTo>
                    <a:pt x="48" y="43"/>
                  </a:lnTo>
                  <a:lnTo>
                    <a:pt x="55" y="56"/>
                  </a:lnTo>
                  <a:lnTo>
                    <a:pt x="73" y="68"/>
                  </a:lnTo>
                  <a:lnTo>
                    <a:pt x="82" y="68"/>
                  </a:lnTo>
                  <a:lnTo>
                    <a:pt x="90" y="72"/>
                  </a:lnTo>
                  <a:lnTo>
                    <a:pt x="94" y="83"/>
                  </a:lnTo>
                  <a:lnTo>
                    <a:pt x="88" y="89"/>
                  </a:lnTo>
                  <a:lnTo>
                    <a:pt x="73" y="85"/>
                  </a:lnTo>
                  <a:lnTo>
                    <a:pt x="57" y="77"/>
                  </a:lnTo>
                  <a:lnTo>
                    <a:pt x="50" y="72"/>
                  </a:lnTo>
                  <a:lnTo>
                    <a:pt x="40" y="68"/>
                  </a:lnTo>
                  <a:lnTo>
                    <a:pt x="28" y="64"/>
                  </a:lnTo>
                  <a:lnTo>
                    <a:pt x="28" y="77"/>
                  </a:lnTo>
                  <a:lnTo>
                    <a:pt x="40" y="95"/>
                  </a:lnTo>
                  <a:lnTo>
                    <a:pt x="50" y="104"/>
                  </a:lnTo>
                  <a:lnTo>
                    <a:pt x="54" y="116"/>
                  </a:lnTo>
                  <a:lnTo>
                    <a:pt x="54" y="120"/>
                  </a:lnTo>
                  <a:lnTo>
                    <a:pt x="40" y="120"/>
                  </a:lnTo>
                  <a:lnTo>
                    <a:pt x="28" y="118"/>
                  </a:lnTo>
                  <a:lnTo>
                    <a:pt x="19" y="112"/>
                  </a:lnTo>
                  <a:lnTo>
                    <a:pt x="13" y="101"/>
                  </a:lnTo>
                  <a:lnTo>
                    <a:pt x="11" y="97"/>
                  </a:lnTo>
                  <a:lnTo>
                    <a:pt x="7" y="89"/>
                  </a:lnTo>
                  <a:lnTo>
                    <a:pt x="5" y="75"/>
                  </a:lnTo>
                  <a:lnTo>
                    <a:pt x="5" y="56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Freeform 43"/>
            <p:cNvSpPr>
              <a:spLocks/>
            </p:cNvSpPr>
            <p:nvPr/>
          </p:nvSpPr>
          <p:spPr bwMode="auto">
            <a:xfrm>
              <a:off x="2772" y="2891"/>
              <a:ext cx="17" cy="2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" y="21"/>
                </a:cxn>
                <a:cxn ang="0">
                  <a:pos x="4" y="31"/>
                </a:cxn>
                <a:cxn ang="0">
                  <a:pos x="4" y="40"/>
                </a:cxn>
                <a:cxn ang="0">
                  <a:pos x="9" y="48"/>
                </a:cxn>
                <a:cxn ang="0">
                  <a:pos x="15" y="52"/>
                </a:cxn>
                <a:cxn ang="0">
                  <a:pos x="21" y="54"/>
                </a:cxn>
                <a:cxn ang="0">
                  <a:pos x="35" y="54"/>
                </a:cxn>
                <a:cxn ang="0">
                  <a:pos x="25" y="42"/>
                </a:cxn>
                <a:cxn ang="0">
                  <a:pos x="19" y="37"/>
                </a:cxn>
                <a:cxn ang="0">
                  <a:pos x="9" y="27"/>
                </a:cxn>
                <a:cxn ang="0">
                  <a:pos x="9" y="21"/>
                </a:cxn>
                <a:cxn ang="0">
                  <a:pos x="4" y="0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5" h="54">
                  <a:moveTo>
                    <a:pt x="0" y="13"/>
                  </a:moveTo>
                  <a:lnTo>
                    <a:pt x="2" y="21"/>
                  </a:lnTo>
                  <a:lnTo>
                    <a:pt x="4" y="31"/>
                  </a:lnTo>
                  <a:lnTo>
                    <a:pt x="4" y="40"/>
                  </a:lnTo>
                  <a:lnTo>
                    <a:pt x="9" y="48"/>
                  </a:lnTo>
                  <a:lnTo>
                    <a:pt x="15" y="52"/>
                  </a:lnTo>
                  <a:lnTo>
                    <a:pt x="21" y="54"/>
                  </a:lnTo>
                  <a:lnTo>
                    <a:pt x="35" y="54"/>
                  </a:lnTo>
                  <a:lnTo>
                    <a:pt x="25" y="42"/>
                  </a:lnTo>
                  <a:lnTo>
                    <a:pt x="19" y="37"/>
                  </a:lnTo>
                  <a:lnTo>
                    <a:pt x="9" y="27"/>
                  </a:lnTo>
                  <a:lnTo>
                    <a:pt x="9" y="21"/>
                  </a:lnTo>
                  <a:lnTo>
                    <a:pt x="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Freeform 44"/>
            <p:cNvSpPr>
              <a:spLocks/>
            </p:cNvSpPr>
            <p:nvPr/>
          </p:nvSpPr>
          <p:spPr bwMode="auto">
            <a:xfrm>
              <a:off x="2782" y="2883"/>
              <a:ext cx="21" cy="3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23"/>
                </a:cxn>
                <a:cxn ang="0">
                  <a:pos x="10" y="32"/>
                </a:cxn>
                <a:cxn ang="0">
                  <a:pos x="16" y="42"/>
                </a:cxn>
                <a:cxn ang="0">
                  <a:pos x="16" y="48"/>
                </a:cxn>
                <a:cxn ang="0">
                  <a:pos x="21" y="54"/>
                </a:cxn>
                <a:cxn ang="0">
                  <a:pos x="31" y="63"/>
                </a:cxn>
                <a:cxn ang="0">
                  <a:pos x="43" y="63"/>
                </a:cxn>
                <a:cxn ang="0">
                  <a:pos x="33" y="52"/>
                </a:cxn>
                <a:cxn ang="0">
                  <a:pos x="25" y="38"/>
                </a:cxn>
                <a:cxn ang="0">
                  <a:pos x="21" y="25"/>
                </a:cxn>
                <a:cxn ang="0">
                  <a:pos x="16" y="17"/>
                </a:cxn>
                <a:cxn ang="0">
                  <a:pos x="12" y="11"/>
                </a:cxn>
                <a:cxn ang="0">
                  <a:pos x="10" y="0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43" h="63">
                  <a:moveTo>
                    <a:pt x="0" y="11"/>
                  </a:moveTo>
                  <a:lnTo>
                    <a:pt x="4" y="23"/>
                  </a:lnTo>
                  <a:lnTo>
                    <a:pt x="10" y="32"/>
                  </a:lnTo>
                  <a:lnTo>
                    <a:pt x="16" y="42"/>
                  </a:lnTo>
                  <a:lnTo>
                    <a:pt x="16" y="48"/>
                  </a:lnTo>
                  <a:lnTo>
                    <a:pt x="21" y="54"/>
                  </a:lnTo>
                  <a:lnTo>
                    <a:pt x="31" y="63"/>
                  </a:lnTo>
                  <a:lnTo>
                    <a:pt x="43" y="63"/>
                  </a:lnTo>
                  <a:lnTo>
                    <a:pt x="33" y="52"/>
                  </a:lnTo>
                  <a:lnTo>
                    <a:pt x="25" y="38"/>
                  </a:lnTo>
                  <a:lnTo>
                    <a:pt x="21" y="25"/>
                  </a:lnTo>
                  <a:lnTo>
                    <a:pt x="16" y="17"/>
                  </a:lnTo>
                  <a:lnTo>
                    <a:pt x="12" y="11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9" name="Freeform 45"/>
            <p:cNvSpPr>
              <a:spLocks/>
            </p:cNvSpPr>
            <p:nvPr/>
          </p:nvSpPr>
          <p:spPr bwMode="auto">
            <a:xfrm>
              <a:off x="2734" y="2894"/>
              <a:ext cx="52" cy="4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0"/>
                </a:cxn>
                <a:cxn ang="0">
                  <a:pos x="21" y="6"/>
                </a:cxn>
                <a:cxn ang="0">
                  <a:pos x="11" y="13"/>
                </a:cxn>
                <a:cxn ang="0">
                  <a:pos x="5" y="21"/>
                </a:cxn>
                <a:cxn ang="0">
                  <a:pos x="0" y="36"/>
                </a:cxn>
                <a:cxn ang="0">
                  <a:pos x="15" y="46"/>
                </a:cxn>
                <a:cxn ang="0">
                  <a:pos x="32" y="36"/>
                </a:cxn>
                <a:cxn ang="0">
                  <a:pos x="48" y="31"/>
                </a:cxn>
                <a:cxn ang="0">
                  <a:pos x="34" y="46"/>
                </a:cxn>
                <a:cxn ang="0">
                  <a:pos x="21" y="63"/>
                </a:cxn>
                <a:cxn ang="0">
                  <a:pos x="40" y="83"/>
                </a:cxn>
                <a:cxn ang="0">
                  <a:pos x="50" y="69"/>
                </a:cxn>
                <a:cxn ang="0">
                  <a:pos x="61" y="52"/>
                </a:cxn>
                <a:cxn ang="0">
                  <a:pos x="54" y="71"/>
                </a:cxn>
                <a:cxn ang="0">
                  <a:pos x="50" y="88"/>
                </a:cxn>
                <a:cxn ang="0">
                  <a:pos x="67" y="94"/>
                </a:cxn>
                <a:cxn ang="0">
                  <a:pos x="83" y="88"/>
                </a:cxn>
                <a:cxn ang="0">
                  <a:pos x="94" y="77"/>
                </a:cxn>
                <a:cxn ang="0">
                  <a:pos x="96" y="63"/>
                </a:cxn>
                <a:cxn ang="0">
                  <a:pos x="104" y="52"/>
                </a:cxn>
                <a:cxn ang="0">
                  <a:pos x="90" y="58"/>
                </a:cxn>
                <a:cxn ang="0">
                  <a:pos x="79" y="79"/>
                </a:cxn>
                <a:cxn ang="0">
                  <a:pos x="69" y="88"/>
                </a:cxn>
                <a:cxn ang="0">
                  <a:pos x="61" y="85"/>
                </a:cxn>
                <a:cxn ang="0">
                  <a:pos x="61" y="71"/>
                </a:cxn>
                <a:cxn ang="0">
                  <a:pos x="67" y="56"/>
                </a:cxn>
                <a:cxn ang="0">
                  <a:pos x="58" y="50"/>
                </a:cxn>
                <a:cxn ang="0">
                  <a:pos x="46" y="69"/>
                </a:cxn>
                <a:cxn ang="0">
                  <a:pos x="29" y="73"/>
                </a:cxn>
                <a:cxn ang="0">
                  <a:pos x="32" y="58"/>
                </a:cxn>
                <a:cxn ang="0">
                  <a:pos x="46" y="42"/>
                </a:cxn>
                <a:cxn ang="0">
                  <a:pos x="56" y="27"/>
                </a:cxn>
                <a:cxn ang="0">
                  <a:pos x="32" y="29"/>
                </a:cxn>
                <a:cxn ang="0">
                  <a:pos x="13" y="36"/>
                </a:cxn>
                <a:cxn ang="0">
                  <a:pos x="11" y="25"/>
                </a:cxn>
                <a:cxn ang="0">
                  <a:pos x="21" y="9"/>
                </a:cxn>
                <a:cxn ang="0">
                  <a:pos x="46" y="7"/>
                </a:cxn>
                <a:cxn ang="0">
                  <a:pos x="63" y="7"/>
                </a:cxn>
                <a:cxn ang="0">
                  <a:pos x="75" y="0"/>
                </a:cxn>
              </a:cxnLst>
              <a:rect l="0" t="0" r="r" b="b"/>
              <a:pathLst>
                <a:path w="104" h="94">
                  <a:moveTo>
                    <a:pt x="75" y="0"/>
                  </a:moveTo>
                  <a:lnTo>
                    <a:pt x="5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1" y="6"/>
                  </a:lnTo>
                  <a:lnTo>
                    <a:pt x="15" y="7"/>
                  </a:lnTo>
                  <a:lnTo>
                    <a:pt x="11" y="13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4" y="29"/>
                  </a:lnTo>
                  <a:lnTo>
                    <a:pt x="0" y="36"/>
                  </a:lnTo>
                  <a:lnTo>
                    <a:pt x="7" y="46"/>
                  </a:lnTo>
                  <a:lnTo>
                    <a:pt x="15" y="46"/>
                  </a:lnTo>
                  <a:lnTo>
                    <a:pt x="27" y="40"/>
                  </a:lnTo>
                  <a:lnTo>
                    <a:pt x="32" y="36"/>
                  </a:lnTo>
                  <a:lnTo>
                    <a:pt x="40" y="34"/>
                  </a:lnTo>
                  <a:lnTo>
                    <a:pt x="48" y="31"/>
                  </a:lnTo>
                  <a:lnTo>
                    <a:pt x="42" y="36"/>
                  </a:lnTo>
                  <a:lnTo>
                    <a:pt x="34" y="46"/>
                  </a:lnTo>
                  <a:lnTo>
                    <a:pt x="29" y="52"/>
                  </a:lnTo>
                  <a:lnTo>
                    <a:pt x="21" y="63"/>
                  </a:lnTo>
                  <a:lnTo>
                    <a:pt x="25" y="79"/>
                  </a:lnTo>
                  <a:lnTo>
                    <a:pt x="40" y="83"/>
                  </a:lnTo>
                  <a:lnTo>
                    <a:pt x="46" y="77"/>
                  </a:lnTo>
                  <a:lnTo>
                    <a:pt x="50" y="69"/>
                  </a:lnTo>
                  <a:lnTo>
                    <a:pt x="56" y="61"/>
                  </a:lnTo>
                  <a:lnTo>
                    <a:pt x="61" y="52"/>
                  </a:lnTo>
                  <a:lnTo>
                    <a:pt x="58" y="63"/>
                  </a:lnTo>
                  <a:lnTo>
                    <a:pt x="54" y="71"/>
                  </a:lnTo>
                  <a:lnTo>
                    <a:pt x="50" y="79"/>
                  </a:lnTo>
                  <a:lnTo>
                    <a:pt x="50" y="88"/>
                  </a:lnTo>
                  <a:lnTo>
                    <a:pt x="58" y="92"/>
                  </a:lnTo>
                  <a:lnTo>
                    <a:pt x="67" y="94"/>
                  </a:lnTo>
                  <a:lnTo>
                    <a:pt x="75" y="94"/>
                  </a:lnTo>
                  <a:lnTo>
                    <a:pt x="83" y="88"/>
                  </a:lnTo>
                  <a:lnTo>
                    <a:pt x="90" y="79"/>
                  </a:lnTo>
                  <a:lnTo>
                    <a:pt x="94" y="77"/>
                  </a:lnTo>
                  <a:lnTo>
                    <a:pt x="96" y="69"/>
                  </a:lnTo>
                  <a:lnTo>
                    <a:pt x="96" y="63"/>
                  </a:lnTo>
                  <a:lnTo>
                    <a:pt x="100" y="58"/>
                  </a:lnTo>
                  <a:lnTo>
                    <a:pt x="104" y="52"/>
                  </a:lnTo>
                  <a:lnTo>
                    <a:pt x="98" y="42"/>
                  </a:lnTo>
                  <a:lnTo>
                    <a:pt x="90" y="58"/>
                  </a:lnTo>
                  <a:lnTo>
                    <a:pt x="84" y="69"/>
                  </a:lnTo>
                  <a:lnTo>
                    <a:pt x="79" y="79"/>
                  </a:lnTo>
                  <a:lnTo>
                    <a:pt x="75" y="85"/>
                  </a:lnTo>
                  <a:lnTo>
                    <a:pt x="69" y="88"/>
                  </a:lnTo>
                  <a:lnTo>
                    <a:pt x="63" y="90"/>
                  </a:lnTo>
                  <a:lnTo>
                    <a:pt x="61" y="85"/>
                  </a:lnTo>
                  <a:lnTo>
                    <a:pt x="61" y="79"/>
                  </a:lnTo>
                  <a:lnTo>
                    <a:pt x="61" y="71"/>
                  </a:lnTo>
                  <a:lnTo>
                    <a:pt x="63" y="63"/>
                  </a:lnTo>
                  <a:lnTo>
                    <a:pt x="67" y="56"/>
                  </a:lnTo>
                  <a:lnTo>
                    <a:pt x="69" y="46"/>
                  </a:lnTo>
                  <a:lnTo>
                    <a:pt x="58" y="50"/>
                  </a:lnTo>
                  <a:lnTo>
                    <a:pt x="48" y="61"/>
                  </a:lnTo>
                  <a:lnTo>
                    <a:pt x="46" y="69"/>
                  </a:lnTo>
                  <a:lnTo>
                    <a:pt x="40" y="73"/>
                  </a:lnTo>
                  <a:lnTo>
                    <a:pt x="29" y="73"/>
                  </a:lnTo>
                  <a:lnTo>
                    <a:pt x="29" y="69"/>
                  </a:lnTo>
                  <a:lnTo>
                    <a:pt x="32" y="58"/>
                  </a:lnTo>
                  <a:lnTo>
                    <a:pt x="40" y="48"/>
                  </a:lnTo>
                  <a:lnTo>
                    <a:pt x="46" y="42"/>
                  </a:lnTo>
                  <a:lnTo>
                    <a:pt x="54" y="34"/>
                  </a:lnTo>
                  <a:lnTo>
                    <a:pt x="56" y="27"/>
                  </a:lnTo>
                  <a:lnTo>
                    <a:pt x="46" y="27"/>
                  </a:lnTo>
                  <a:lnTo>
                    <a:pt x="32" y="29"/>
                  </a:lnTo>
                  <a:lnTo>
                    <a:pt x="21" y="36"/>
                  </a:lnTo>
                  <a:lnTo>
                    <a:pt x="13" y="36"/>
                  </a:lnTo>
                  <a:lnTo>
                    <a:pt x="7" y="34"/>
                  </a:lnTo>
                  <a:lnTo>
                    <a:pt x="11" y="25"/>
                  </a:lnTo>
                  <a:lnTo>
                    <a:pt x="15" y="15"/>
                  </a:lnTo>
                  <a:lnTo>
                    <a:pt x="21" y="9"/>
                  </a:lnTo>
                  <a:lnTo>
                    <a:pt x="29" y="7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7"/>
                  </a:lnTo>
                  <a:lnTo>
                    <a:pt x="77" y="7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0" name="Freeform 46"/>
            <p:cNvSpPr>
              <a:spLocks/>
            </p:cNvSpPr>
            <p:nvPr/>
          </p:nvSpPr>
          <p:spPr bwMode="auto">
            <a:xfrm>
              <a:off x="3004" y="2314"/>
              <a:ext cx="89" cy="62"/>
            </a:xfrm>
            <a:custGeom>
              <a:avLst/>
              <a:gdLst/>
              <a:ahLst/>
              <a:cxnLst>
                <a:cxn ang="0">
                  <a:pos x="177" y="11"/>
                </a:cxn>
                <a:cxn ang="0">
                  <a:pos x="160" y="25"/>
                </a:cxn>
                <a:cxn ang="0">
                  <a:pos x="150" y="31"/>
                </a:cxn>
                <a:cxn ang="0">
                  <a:pos x="140" y="37"/>
                </a:cxn>
                <a:cxn ang="0">
                  <a:pos x="127" y="42"/>
                </a:cxn>
                <a:cxn ang="0">
                  <a:pos x="119" y="52"/>
                </a:cxn>
                <a:cxn ang="0">
                  <a:pos x="108" y="58"/>
                </a:cxn>
                <a:cxn ang="0">
                  <a:pos x="100" y="65"/>
                </a:cxn>
                <a:cxn ang="0">
                  <a:pos x="84" y="79"/>
                </a:cxn>
                <a:cxn ang="0">
                  <a:pos x="59" y="81"/>
                </a:cxn>
                <a:cxn ang="0">
                  <a:pos x="42" y="87"/>
                </a:cxn>
                <a:cxn ang="0">
                  <a:pos x="28" y="91"/>
                </a:cxn>
                <a:cxn ang="0">
                  <a:pos x="17" y="108"/>
                </a:cxn>
                <a:cxn ang="0">
                  <a:pos x="13" y="121"/>
                </a:cxn>
                <a:cxn ang="0">
                  <a:pos x="0" y="123"/>
                </a:cxn>
                <a:cxn ang="0">
                  <a:pos x="5" y="102"/>
                </a:cxn>
                <a:cxn ang="0">
                  <a:pos x="17" y="83"/>
                </a:cxn>
                <a:cxn ang="0">
                  <a:pos x="42" y="73"/>
                </a:cxn>
                <a:cxn ang="0">
                  <a:pos x="63" y="73"/>
                </a:cxn>
                <a:cxn ang="0">
                  <a:pos x="84" y="65"/>
                </a:cxn>
                <a:cxn ang="0">
                  <a:pos x="100" y="46"/>
                </a:cxn>
                <a:cxn ang="0">
                  <a:pos x="123" y="31"/>
                </a:cxn>
                <a:cxn ang="0">
                  <a:pos x="138" y="21"/>
                </a:cxn>
                <a:cxn ang="0">
                  <a:pos x="175" y="0"/>
                </a:cxn>
                <a:cxn ang="0">
                  <a:pos x="177" y="11"/>
                </a:cxn>
                <a:cxn ang="0">
                  <a:pos x="177" y="11"/>
                </a:cxn>
              </a:cxnLst>
              <a:rect l="0" t="0" r="r" b="b"/>
              <a:pathLst>
                <a:path w="177" h="123">
                  <a:moveTo>
                    <a:pt x="177" y="11"/>
                  </a:moveTo>
                  <a:lnTo>
                    <a:pt x="160" y="25"/>
                  </a:lnTo>
                  <a:lnTo>
                    <a:pt x="150" y="31"/>
                  </a:lnTo>
                  <a:lnTo>
                    <a:pt x="140" y="37"/>
                  </a:lnTo>
                  <a:lnTo>
                    <a:pt x="127" y="42"/>
                  </a:lnTo>
                  <a:lnTo>
                    <a:pt x="119" y="52"/>
                  </a:lnTo>
                  <a:lnTo>
                    <a:pt x="108" y="58"/>
                  </a:lnTo>
                  <a:lnTo>
                    <a:pt x="100" y="65"/>
                  </a:lnTo>
                  <a:lnTo>
                    <a:pt x="84" y="79"/>
                  </a:lnTo>
                  <a:lnTo>
                    <a:pt x="59" y="81"/>
                  </a:lnTo>
                  <a:lnTo>
                    <a:pt x="42" y="87"/>
                  </a:lnTo>
                  <a:lnTo>
                    <a:pt x="28" y="91"/>
                  </a:lnTo>
                  <a:lnTo>
                    <a:pt x="17" y="108"/>
                  </a:lnTo>
                  <a:lnTo>
                    <a:pt x="13" y="121"/>
                  </a:lnTo>
                  <a:lnTo>
                    <a:pt x="0" y="123"/>
                  </a:lnTo>
                  <a:lnTo>
                    <a:pt x="5" y="102"/>
                  </a:lnTo>
                  <a:lnTo>
                    <a:pt x="17" y="83"/>
                  </a:lnTo>
                  <a:lnTo>
                    <a:pt x="42" y="73"/>
                  </a:lnTo>
                  <a:lnTo>
                    <a:pt x="63" y="73"/>
                  </a:lnTo>
                  <a:lnTo>
                    <a:pt x="84" y="65"/>
                  </a:lnTo>
                  <a:lnTo>
                    <a:pt x="100" y="46"/>
                  </a:lnTo>
                  <a:lnTo>
                    <a:pt x="123" y="31"/>
                  </a:lnTo>
                  <a:lnTo>
                    <a:pt x="138" y="21"/>
                  </a:lnTo>
                  <a:lnTo>
                    <a:pt x="175" y="0"/>
                  </a:lnTo>
                  <a:lnTo>
                    <a:pt x="177" y="11"/>
                  </a:lnTo>
                  <a:lnTo>
                    <a:pt x="17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Freeform 47"/>
            <p:cNvSpPr>
              <a:spLocks/>
            </p:cNvSpPr>
            <p:nvPr/>
          </p:nvSpPr>
          <p:spPr bwMode="auto">
            <a:xfrm>
              <a:off x="2968" y="2272"/>
              <a:ext cx="133" cy="106"/>
            </a:xfrm>
            <a:custGeom>
              <a:avLst/>
              <a:gdLst/>
              <a:ahLst/>
              <a:cxnLst>
                <a:cxn ang="0">
                  <a:pos x="261" y="83"/>
                </a:cxn>
                <a:cxn ang="0">
                  <a:pos x="264" y="60"/>
                </a:cxn>
                <a:cxn ang="0">
                  <a:pos x="245" y="41"/>
                </a:cxn>
                <a:cxn ang="0">
                  <a:pos x="224" y="39"/>
                </a:cxn>
                <a:cxn ang="0">
                  <a:pos x="214" y="52"/>
                </a:cxn>
                <a:cxn ang="0">
                  <a:pos x="209" y="39"/>
                </a:cxn>
                <a:cxn ang="0">
                  <a:pos x="197" y="17"/>
                </a:cxn>
                <a:cxn ang="0">
                  <a:pos x="170" y="0"/>
                </a:cxn>
                <a:cxn ang="0">
                  <a:pos x="153" y="12"/>
                </a:cxn>
                <a:cxn ang="0">
                  <a:pos x="145" y="31"/>
                </a:cxn>
                <a:cxn ang="0">
                  <a:pos x="139" y="10"/>
                </a:cxn>
                <a:cxn ang="0">
                  <a:pos x="102" y="0"/>
                </a:cxn>
                <a:cxn ang="0">
                  <a:pos x="87" y="10"/>
                </a:cxn>
                <a:cxn ang="0">
                  <a:pos x="75" y="25"/>
                </a:cxn>
                <a:cxn ang="0">
                  <a:pos x="81" y="37"/>
                </a:cxn>
                <a:cxn ang="0">
                  <a:pos x="52" y="46"/>
                </a:cxn>
                <a:cxn ang="0">
                  <a:pos x="41" y="83"/>
                </a:cxn>
                <a:cxn ang="0">
                  <a:pos x="18" y="89"/>
                </a:cxn>
                <a:cxn ang="0">
                  <a:pos x="0" y="110"/>
                </a:cxn>
                <a:cxn ang="0">
                  <a:pos x="16" y="143"/>
                </a:cxn>
                <a:cxn ang="0">
                  <a:pos x="4" y="172"/>
                </a:cxn>
                <a:cxn ang="0">
                  <a:pos x="23" y="189"/>
                </a:cxn>
                <a:cxn ang="0">
                  <a:pos x="33" y="208"/>
                </a:cxn>
                <a:cxn ang="0">
                  <a:pos x="58" y="212"/>
                </a:cxn>
                <a:cxn ang="0">
                  <a:pos x="79" y="195"/>
                </a:cxn>
                <a:cxn ang="0">
                  <a:pos x="48" y="203"/>
                </a:cxn>
                <a:cxn ang="0">
                  <a:pos x="48" y="193"/>
                </a:cxn>
                <a:cxn ang="0">
                  <a:pos x="45" y="181"/>
                </a:cxn>
                <a:cxn ang="0">
                  <a:pos x="18" y="168"/>
                </a:cxn>
                <a:cxn ang="0">
                  <a:pos x="20" y="145"/>
                </a:cxn>
                <a:cxn ang="0">
                  <a:pos x="27" y="137"/>
                </a:cxn>
                <a:cxn ang="0">
                  <a:pos x="16" y="110"/>
                </a:cxn>
                <a:cxn ang="0">
                  <a:pos x="25" y="102"/>
                </a:cxn>
                <a:cxn ang="0">
                  <a:pos x="60" y="102"/>
                </a:cxn>
                <a:cxn ang="0">
                  <a:pos x="54" y="73"/>
                </a:cxn>
                <a:cxn ang="0">
                  <a:pos x="74" y="48"/>
                </a:cxn>
                <a:cxn ang="0">
                  <a:pos x="102" y="48"/>
                </a:cxn>
                <a:cxn ang="0">
                  <a:pos x="91" y="21"/>
                </a:cxn>
                <a:cxn ang="0">
                  <a:pos x="112" y="12"/>
                </a:cxn>
                <a:cxn ang="0">
                  <a:pos x="133" y="21"/>
                </a:cxn>
                <a:cxn ang="0">
                  <a:pos x="143" y="52"/>
                </a:cxn>
                <a:cxn ang="0">
                  <a:pos x="155" y="25"/>
                </a:cxn>
                <a:cxn ang="0">
                  <a:pos x="182" y="17"/>
                </a:cxn>
                <a:cxn ang="0">
                  <a:pos x="201" y="37"/>
                </a:cxn>
                <a:cxn ang="0">
                  <a:pos x="201" y="62"/>
                </a:cxn>
                <a:cxn ang="0">
                  <a:pos x="212" y="68"/>
                </a:cxn>
                <a:cxn ang="0">
                  <a:pos x="230" y="52"/>
                </a:cxn>
                <a:cxn ang="0">
                  <a:pos x="255" y="62"/>
                </a:cxn>
                <a:cxn ang="0">
                  <a:pos x="249" y="85"/>
                </a:cxn>
                <a:cxn ang="0">
                  <a:pos x="251" y="96"/>
                </a:cxn>
              </a:cxnLst>
              <a:rect l="0" t="0" r="r" b="b"/>
              <a:pathLst>
                <a:path w="266" h="212">
                  <a:moveTo>
                    <a:pt x="251" y="96"/>
                  </a:moveTo>
                  <a:lnTo>
                    <a:pt x="261" y="83"/>
                  </a:lnTo>
                  <a:lnTo>
                    <a:pt x="266" y="73"/>
                  </a:lnTo>
                  <a:lnTo>
                    <a:pt x="264" y="60"/>
                  </a:lnTo>
                  <a:lnTo>
                    <a:pt x="259" y="48"/>
                  </a:lnTo>
                  <a:lnTo>
                    <a:pt x="245" y="41"/>
                  </a:lnTo>
                  <a:lnTo>
                    <a:pt x="234" y="39"/>
                  </a:lnTo>
                  <a:lnTo>
                    <a:pt x="224" y="39"/>
                  </a:lnTo>
                  <a:lnTo>
                    <a:pt x="216" y="41"/>
                  </a:lnTo>
                  <a:lnTo>
                    <a:pt x="214" y="52"/>
                  </a:lnTo>
                  <a:lnTo>
                    <a:pt x="209" y="58"/>
                  </a:lnTo>
                  <a:lnTo>
                    <a:pt x="209" y="39"/>
                  </a:lnTo>
                  <a:lnTo>
                    <a:pt x="209" y="25"/>
                  </a:lnTo>
                  <a:lnTo>
                    <a:pt x="197" y="17"/>
                  </a:lnTo>
                  <a:lnTo>
                    <a:pt x="182" y="6"/>
                  </a:lnTo>
                  <a:lnTo>
                    <a:pt x="170" y="0"/>
                  </a:lnTo>
                  <a:lnTo>
                    <a:pt x="160" y="6"/>
                  </a:lnTo>
                  <a:lnTo>
                    <a:pt x="153" y="12"/>
                  </a:lnTo>
                  <a:lnTo>
                    <a:pt x="149" y="19"/>
                  </a:lnTo>
                  <a:lnTo>
                    <a:pt x="145" y="31"/>
                  </a:lnTo>
                  <a:lnTo>
                    <a:pt x="143" y="21"/>
                  </a:lnTo>
                  <a:lnTo>
                    <a:pt x="139" y="10"/>
                  </a:lnTo>
                  <a:lnTo>
                    <a:pt x="124" y="4"/>
                  </a:lnTo>
                  <a:lnTo>
                    <a:pt x="102" y="0"/>
                  </a:lnTo>
                  <a:lnTo>
                    <a:pt x="91" y="4"/>
                  </a:lnTo>
                  <a:lnTo>
                    <a:pt x="87" y="10"/>
                  </a:lnTo>
                  <a:lnTo>
                    <a:pt x="75" y="19"/>
                  </a:lnTo>
                  <a:lnTo>
                    <a:pt x="75" y="25"/>
                  </a:lnTo>
                  <a:lnTo>
                    <a:pt x="83" y="33"/>
                  </a:lnTo>
                  <a:lnTo>
                    <a:pt x="81" y="37"/>
                  </a:lnTo>
                  <a:lnTo>
                    <a:pt x="66" y="39"/>
                  </a:lnTo>
                  <a:lnTo>
                    <a:pt x="52" y="46"/>
                  </a:lnTo>
                  <a:lnTo>
                    <a:pt x="45" y="64"/>
                  </a:lnTo>
                  <a:lnTo>
                    <a:pt x="41" y="83"/>
                  </a:lnTo>
                  <a:lnTo>
                    <a:pt x="45" y="89"/>
                  </a:lnTo>
                  <a:lnTo>
                    <a:pt x="18" y="89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25"/>
                  </a:lnTo>
                  <a:lnTo>
                    <a:pt x="16" y="143"/>
                  </a:lnTo>
                  <a:lnTo>
                    <a:pt x="4" y="154"/>
                  </a:lnTo>
                  <a:lnTo>
                    <a:pt x="4" y="172"/>
                  </a:lnTo>
                  <a:lnTo>
                    <a:pt x="12" y="181"/>
                  </a:lnTo>
                  <a:lnTo>
                    <a:pt x="23" y="189"/>
                  </a:lnTo>
                  <a:lnTo>
                    <a:pt x="41" y="193"/>
                  </a:lnTo>
                  <a:lnTo>
                    <a:pt x="33" y="208"/>
                  </a:lnTo>
                  <a:lnTo>
                    <a:pt x="45" y="212"/>
                  </a:lnTo>
                  <a:lnTo>
                    <a:pt x="58" y="212"/>
                  </a:lnTo>
                  <a:lnTo>
                    <a:pt x="74" y="208"/>
                  </a:lnTo>
                  <a:lnTo>
                    <a:pt x="79" y="195"/>
                  </a:lnTo>
                  <a:lnTo>
                    <a:pt x="66" y="203"/>
                  </a:lnTo>
                  <a:lnTo>
                    <a:pt x="48" y="203"/>
                  </a:lnTo>
                  <a:lnTo>
                    <a:pt x="47" y="195"/>
                  </a:lnTo>
                  <a:lnTo>
                    <a:pt x="48" y="193"/>
                  </a:lnTo>
                  <a:lnTo>
                    <a:pt x="58" y="187"/>
                  </a:lnTo>
                  <a:lnTo>
                    <a:pt x="45" y="181"/>
                  </a:lnTo>
                  <a:lnTo>
                    <a:pt x="27" y="179"/>
                  </a:lnTo>
                  <a:lnTo>
                    <a:pt x="18" y="168"/>
                  </a:lnTo>
                  <a:lnTo>
                    <a:pt x="18" y="158"/>
                  </a:lnTo>
                  <a:lnTo>
                    <a:pt x="20" y="145"/>
                  </a:lnTo>
                  <a:lnTo>
                    <a:pt x="33" y="143"/>
                  </a:lnTo>
                  <a:lnTo>
                    <a:pt x="27" y="137"/>
                  </a:lnTo>
                  <a:lnTo>
                    <a:pt x="18" y="127"/>
                  </a:lnTo>
                  <a:lnTo>
                    <a:pt x="16" y="110"/>
                  </a:lnTo>
                  <a:lnTo>
                    <a:pt x="20" y="104"/>
                  </a:lnTo>
                  <a:lnTo>
                    <a:pt x="25" y="102"/>
                  </a:lnTo>
                  <a:lnTo>
                    <a:pt x="39" y="102"/>
                  </a:lnTo>
                  <a:lnTo>
                    <a:pt x="60" y="102"/>
                  </a:lnTo>
                  <a:lnTo>
                    <a:pt x="58" y="95"/>
                  </a:lnTo>
                  <a:lnTo>
                    <a:pt x="54" y="73"/>
                  </a:lnTo>
                  <a:lnTo>
                    <a:pt x="60" y="60"/>
                  </a:lnTo>
                  <a:lnTo>
                    <a:pt x="74" y="48"/>
                  </a:lnTo>
                  <a:lnTo>
                    <a:pt x="89" y="46"/>
                  </a:lnTo>
                  <a:lnTo>
                    <a:pt x="102" y="48"/>
                  </a:lnTo>
                  <a:lnTo>
                    <a:pt x="91" y="33"/>
                  </a:lnTo>
                  <a:lnTo>
                    <a:pt x="91" y="21"/>
                  </a:lnTo>
                  <a:lnTo>
                    <a:pt x="97" y="17"/>
                  </a:lnTo>
                  <a:lnTo>
                    <a:pt x="112" y="12"/>
                  </a:lnTo>
                  <a:lnTo>
                    <a:pt x="131" y="17"/>
                  </a:lnTo>
                  <a:lnTo>
                    <a:pt x="133" y="21"/>
                  </a:lnTo>
                  <a:lnTo>
                    <a:pt x="137" y="33"/>
                  </a:lnTo>
                  <a:lnTo>
                    <a:pt x="143" y="52"/>
                  </a:lnTo>
                  <a:lnTo>
                    <a:pt x="153" y="37"/>
                  </a:lnTo>
                  <a:lnTo>
                    <a:pt x="155" y="25"/>
                  </a:lnTo>
                  <a:lnTo>
                    <a:pt x="166" y="17"/>
                  </a:lnTo>
                  <a:lnTo>
                    <a:pt x="182" y="17"/>
                  </a:lnTo>
                  <a:lnTo>
                    <a:pt x="197" y="25"/>
                  </a:lnTo>
                  <a:lnTo>
                    <a:pt x="201" y="37"/>
                  </a:lnTo>
                  <a:lnTo>
                    <a:pt x="203" y="46"/>
                  </a:lnTo>
                  <a:lnTo>
                    <a:pt x="201" y="62"/>
                  </a:lnTo>
                  <a:lnTo>
                    <a:pt x="201" y="75"/>
                  </a:lnTo>
                  <a:lnTo>
                    <a:pt x="212" y="68"/>
                  </a:lnTo>
                  <a:lnTo>
                    <a:pt x="218" y="58"/>
                  </a:lnTo>
                  <a:lnTo>
                    <a:pt x="230" y="52"/>
                  </a:lnTo>
                  <a:lnTo>
                    <a:pt x="245" y="52"/>
                  </a:lnTo>
                  <a:lnTo>
                    <a:pt x="255" y="62"/>
                  </a:lnTo>
                  <a:lnTo>
                    <a:pt x="255" y="69"/>
                  </a:lnTo>
                  <a:lnTo>
                    <a:pt x="249" y="85"/>
                  </a:lnTo>
                  <a:lnTo>
                    <a:pt x="239" y="96"/>
                  </a:lnTo>
                  <a:lnTo>
                    <a:pt x="251" y="96"/>
                  </a:lnTo>
                  <a:lnTo>
                    <a:pt x="251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Freeform 48"/>
            <p:cNvSpPr>
              <a:spLocks/>
            </p:cNvSpPr>
            <p:nvPr/>
          </p:nvSpPr>
          <p:spPr bwMode="auto">
            <a:xfrm>
              <a:off x="3053" y="2748"/>
              <a:ext cx="40" cy="14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29"/>
                </a:cxn>
                <a:cxn ang="0">
                  <a:pos x="10" y="56"/>
                </a:cxn>
                <a:cxn ang="0">
                  <a:pos x="10" y="90"/>
                </a:cxn>
                <a:cxn ang="0">
                  <a:pos x="8" y="125"/>
                </a:cxn>
                <a:cxn ang="0">
                  <a:pos x="4" y="154"/>
                </a:cxn>
                <a:cxn ang="0">
                  <a:pos x="0" y="194"/>
                </a:cxn>
                <a:cxn ang="0">
                  <a:pos x="0" y="216"/>
                </a:cxn>
                <a:cxn ang="0">
                  <a:pos x="37" y="299"/>
                </a:cxn>
                <a:cxn ang="0">
                  <a:pos x="77" y="208"/>
                </a:cxn>
                <a:cxn ang="0">
                  <a:pos x="77" y="179"/>
                </a:cxn>
                <a:cxn ang="0">
                  <a:pos x="79" y="158"/>
                </a:cxn>
                <a:cxn ang="0">
                  <a:pos x="79" y="127"/>
                </a:cxn>
                <a:cxn ang="0">
                  <a:pos x="71" y="96"/>
                </a:cxn>
                <a:cxn ang="0">
                  <a:pos x="67" y="73"/>
                </a:cxn>
                <a:cxn ang="0">
                  <a:pos x="71" y="52"/>
                </a:cxn>
                <a:cxn ang="0">
                  <a:pos x="71" y="34"/>
                </a:cxn>
                <a:cxn ang="0">
                  <a:pos x="79" y="0"/>
                </a:cxn>
                <a:cxn ang="0">
                  <a:pos x="65" y="0"/>
                </a:cxn>
                <a:cxn ang="0">
                  <a:pos x="58" y="42"/>
                </a:cxn>
                <a:cxn ang="0">
                  <a:pos x="62" y="75"/>
                </a:cxn>
                <a:cxn ang="0">
                  <a:pos x="64" y="138"/>
                </a:cxn>
                <a:cxn ang="0">
                  <a:pos x="64" y="165"/>
                </a:cxn>
                <a:cxn ang="0">
                  <a:pos x="64" y="191"/>
                </a:cxn>
                <a:cxn ang="0">
                  <a:pos x="62" y="212"/>
                </a:cxn>
                <a:cxn ang="0">
                  <a:pos x="40" y="264"/>
                </a:cxn>
                <a:cxn ang="0">
                  <a:pos x="15" y="212"/>
                </a:cxn>
                <a:cxn ang="0">
                  <a:pos x="15" y="181"/>
                </a:cxn>
                <a:cxn ang="0">
                  <a:pos x="19" y="148"/>
                </a:cxn>
                <a:cxn ang="0">
                  <a:pos x="21" y="111"/>
                </a:cxn>
                <a:cxn ang="0">
                  <a:pos x="25" y="57"/>
                </a:cxn>
                <a:cxn ang="0">
                  <a:pos x="25" y="36"/>
                </a:cxn>
                <a:cxn ang="0">
                  <a:pos x="25" y="21"/>
                </a:cxn>
                <a:cxn ang="0">
                  <a:pos x="31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79" h="299">
                  <a:moveTo>
                    <a:pt x="19" y="4"/>
                  </a:moveTo>
                  <a:lnTo>
                    <a:pt x="13" y="29"/>
                  </a:lnTo>
                  <a:lnTo>
                    <a:pt x="10" y="56"/>
                  </a:lnTo>
                  <a:lnTo>
                    <a:pt x="10" y="90"/>
                  </a:lnTo>
                  <a:lnTo>
                    <a:pt x="8" y="125"/>
                  </a:lnTo>
                  <a:lnTo>
                    <a:pt x="4" y="154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37" y="299"/>
                  </a:lnTo>
                  <a:lnTo>
                    <a:pt x="77" y="208"/>
                  </a:lnTo>
                  <a:lnTo>
                    <a:pt x="77" y="179"/>
                  </a:lnTo>
                  <a:lnTo>
                    <a:pt x="79" y="158"/>
                  </a:lnTo>
                  <a:lnTo>
                    <a:pt x="79" y="127"/>
                  </a:lnTo>
                  <a:lnTo>
                    <a:pt x="71" y="96"/>
                  </a:lnTo>
                  <a:lnTo>
                    <a:pt x="67" y="73"/>
                  </a:lnTo>
                  <a:lnTo>
                    <a:pt x="71" y="52"/>
                  </a:lnTo>
                  <a:lnTo>
                    <a:pt x="71" y="34"/>
                  </a:lnTo>
                  <a:lnTo>
                    <a:pt x="79" y="0"/>
                  </a:lnTo>
                  <a:lnTo>
                    <a:pt x="65" y="0"/>
                  </a:lnTo>
                  <a:lnTo>
                    <a:pt x="58" y="42"/>
                  </a:lnTo>
                  <a:lnTo>
                    <a:pt x="62" y="75"/>
                  </a:lnTo>
                  <a:lnTo>
                    <a:pt x="64" y="138"/>
                  </a:lnTo>
                  <a:lnTo>
                    <a:pt x="64" y="165"/>
                  </a:lnTo>
                  <a:lnTo>
                    <a:pt x="64" y="191"/>
                  </a:lnTo>
                  <a:lnTo>
                    <a:pt x="62" y="212"/>
                  </a:lnTo>
                  <a:lnTo>
                    <a:pt x="40" y="264"/>
                  </a:lnTo>
                  <a:lnTo>
                    <a:pt x="15" y="212"/>
                  </a:lnTo>
                  <a:lnTo>
                    <a:pt x="15" y="181"/>
                  </a:lnTo>
                  <a:lnTo>
                    <a:pt x="19" y="148"/>
                  </a:lnTo>
                  <a:lnTo>
                    <a:pt x="21" y="111"/>
                  </a:lnTo>
                  <a:lnTo>
                    <a:pt x="25" y="57"/>
                  </a:lnTo>
                  <a:lnTo>
                    <a:pt x="25" y="36"/>
                  </a:lnTo>
                  <a:lnTo>
                    <a:pt x="25" y="21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3" name="Freeform 49"/>
            <p:cNvSpPr>
              <a:spLocks/>
            </p:cNvSpPr>
            <p:nvPr/>
          </p:nvSpPr>
          <p:spPr bwMode="auto">
            <a:xfrm>
              <a:off x="3052" y="2737"/>
              <a:ext cx="48" cy="1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1" y="12"/>
                </a:cxn>
                <a:cxn ang="0">
                  <a:pos x="27" y="14"/>
                </a:cxn>
                <a:cxn ang="0">
                  <a:pos x="37" y="14"/>
                </a:cxn>
                <a:cxn ang="0">
                  <a:pos x="42" y="14"/>
                </a:cxn>
                <a:cxn ang="0">
                  <a:pos x="58" y="14"/>
                </a:cxn>
                <a:cxn ang="0">
                  <a:pos x="73" y="14"/>
                </a:cxn>
                <a:cxn ang="0">
                  <a:pos x="81" y="12"/>
                </a:cxn>
                <a:cxn ang="0">
                  <a:pos x="91" y="4"/>
                </a:cxn>
                <a:cxn ang="0">
                  <a:pos x="94" y="16"/>
                </a:cxn>
                <a:cxn ang="0">
                  <a:pos x="81" y="22"/>
                </a:cxn>
                <a:cxn ang="0">
                  <a:pos x="64" y="27"/>
                </a:cxn>
                <a:cxn ang="0">
                  <a:pos x="39" y="27"/>
                </a:cxn>
                <a:cxn ang="0">
                  <a:pos x="21" y="26"/>
                </a:cxn>
                <a:cxn ang="0">
                  <a:pos x="10" y="20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94" h="27">
                  <a:moveTo>
                    <a:pt x="10" y="0"/>
                  </a:moveTo>
                  <a:lnTo>
                    <a:pt x="21" y="12"/>
                  </a:lnTo>
                  <a:lnTo>
                    <a:pt x="27" y="14"/>
                  </a:lnTo>
                  <a:lnTo>
                    <a:pt x="37" y="14"/>
                  </a:lnTo>
                  <a:lnTo>
                    <a:pt x="42" y="14"/>
                  </a:lnTo>
                  <a:lnTo>
                    <a:pt x="58" y="14"/>
                  </a:lnTo>
                  <a:lnTo>
                    <a:pt x="73" y="14"/>
                  </a:lnTo>
                  <a:lnTo>
                    <a:pt x="81" y="12"/>
                  </a:lnTo>
                  <a:lnTo>
                    <a:pt x="91" y="4"/>
                  </a:lnTo>
                  <a:lnTo>
                    <a:pt x="94" y="16"/>
                  </a:lnTo>
                  <a:lnTo>
                    <a:pt x="81" y="22"/>
                  </a:lnTo>
                  <a:lnTo>
                    <a:pt x="64" y="27"/>
                  </a:lnTo>
                  <a:lnTo>
                    <a:pt x="39" y="27"/>
                  </a:lnTo>
                  <a:lnTo>
                    <a:pt x="21" y="26"/>
                  </a:lnTo>
                  <a:lnTo>
                    <a:pt x="10" y="20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Freeform 50"/>
            <p:cNvSpPr>
              <a:spLocks/>
            </p:cNvSpPr>
            <p:nvPr/>
          </p:nvSpPr>
          <p:spPr bwMode="auto">
            <a:xfrm>
              <a:off x="3001" y="2698"/>
              <a:ext cx="145" cy="34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29" y="20"/>
                </a:cxn>
                <a:cxn ang="0">
                  <a:pos x="34" y="24"/>
                </a:cxn>
                <a:cxn ang="0">
                  <a:pos x="44" y="29"/>
                </a:cxn>
                <a:cxn ang="0">
                  <a:pos x="69" y="35"/>
                </a:cxn>
                <a:cxn ang="0">
                  <a:pos x="77" y="37"/>
                </a:cxn>
                <a:cxn ang="0">
                  <a:pos x="96" y="43"/>
                </a:cxn>
                <a:cxn ang="0">
                  <a:pos x="104" y="45"/>
                </a:cxn>
                <a:cxn ang="0">
                  <a:pos x="123" y="51"/>
                </a:cxn>
                <a:cxn ang="0">
                  <a:pos x="139" y="52"/>
                </a:cxn>
                <a:cxn ang="0">
                  <a:pos x="168" y="56"/>
                </a:cxn>
                <a:cxn ang="0">
                  <a:pos x="183" y="52"/>
                </a:cxn>
                <a:cxn ang="0">
                  <a:pos x="202" y="52"/>
                </a:cxn>
                <a:cxn ang="0">
                  <a:pos x="225" y="51"/>
                </a:cxn>
                <a:cxn ang="0">
                  <a:pos x="245" y="41"/>
                </a:cxn>
                <a:cxn ang="0">
                  <a:pos x="254" y="31"/>
                </a:cxn>
                <a:cxn ang="0">
                  <a:pos x="268" y="10"/>
                </a:cxn>
                <a:cxn ang="0">
                  <a:pos x="274" y="0"/>
                </a:cxn>
                <a:cxn ang="0">
                  <a:pos x="289" y="10"/>
                </a:cxn>
                <a:cxn ang="0">
                  <a:pos x="281" y="25"/>
                </a:cxn>
                <a:cxn ang="0">
                  <a:pos x="275" y="37"/>
                </a:cxn>
                <a:cxn ang="0">
                  <a:pos x="268" y="45"/>
                </a:cxn>
                <a:cxn ang="0">
                  <a:pos x="258" y="51"/>
                </a:cxn>
                <a:cxn ang="0">
                  <a:pos x="247" y="56"/>
                </a:cxn>
                <a:cxn ang="0">
                  <a:pos x="229" y="62"/>
                </a:cxn>
                <a:cxn ang="0">
                  <a:pos x="204" y="66"/>
                </a:cxn>
                <a:cxn ang="0">
                  <a:pos x="191" y="70"/>
                </a:cxn>
                <a:cxn ang="0">
                  <a:pos x="166" y="66"/>
                </a:cxn>
                <a:cxn ang="0">
                  <a:pos x="141" y="66"/>
                </a:cxn>
                <a:cxn ang="0">
                  <a:pos x="114" y="66"/>
                </a:cxn>
                <a:cxn ang="0">
                  <a:pos x="102" y="64"/>
                </a:cxn>
                <a:cxn ang="0">
                  <a:pos x="81" y="56"/>
                </a:cxn>
                <a:cxn ang="0">
                  <a:pos x="63" y="51"/>
                </a:cxn>
                <a:cxn ang="0">
                  <a:pos x="44" y="45"/>
                </a:cxn>
                <a:cxn ang="0">
                  <a:pos x="33" y="35"/>
                </a:cxn>
                <a:cxn ang="0">
                  <a:pos x="13" y="24"/>
                </a:cxn>
                <a:cxn ang="0">
                  <a:pos x="0" y="20"/>
                </a:cxn>
                <a:cxn ang="0">
                  <a:pos x="7" y="0"/>
                </a:cxn>
                <a:cxn ang="0">
                  <a:pos x="19" y="8"/>
                </a:cxn>
                <a:cxn ang="0">
                  <a:pos x="19" y="8"/>
                </a:cxn>
              </a:cxnLst>
              <a:rect l="0" t="0" r="r" b="b"/>
              <a:pathLst>
                <a:path w="289" h="70">
                  <a:moveTo>
                    <a:pt x="19" y="8"/>
                  </a:moveTo>
                  <a:lnTo>
                    <a:pt x="29" y="20"/>
                  </a:lnTo>
                  <a:lnTo>
                    <a:pt x="34" y="24"/>
                  </a:lnTo>
                  <a:lnTo>
                    <a:pt x="44" y="29"/>
                  </a:lnTo>
                  <a:lnTo>
                    <a:pt x="69" y="35"/>
                  </a:lnTo>
                  <a:lnTo>
                    <a:pt x="77" y="37"/>
                  </a:lnTo>
                  <a:lnTo>
                    <a:pt x="96" y="43"/>
                  </a:lnTo>
                  <a:lnTo>
                    <a:pt x="104" y="45"/>
                  </a:lnTo>
                  <a:lnTo>
                    <a:pt x="123" y="51"/>
                  </a:lnTo>
                  <a:lnTo>
                    <a:pt x="139" y="52"/>
                  </a:lnTo>
                  <a:lnTo>
                    <a:pt x="168" y="56"/>
                  </a:lnTo>
                  <a:lnTo>
                    <a:pt x="183" y="52"/>
                  </a:lnTo>
                  <a:lnTo>
                    <a:pt x="202" y="52"/>
                  </a:lnTo>
                  <a:lnTo>
                    <a:pt x="225" y="51"/>
                  </a:lnTo>
                  <a:lnTo>
                    <a:pt x="245" y="41"/>
                  </a:lnTo>
                  <a:lnTo>
                    <a:pt x="254" y="31"/>
                  </a:lnTo>
                  <a:lnTo>
                    <a:pt x="268" y="10"/>
                  </a:lnTo>
                  <a:lnTo>
                    <a:pt x="274" y="0"/>
                  </a:lnTo>
                  <a:lnTo>
                    <a:pt x="289" y="10"/>
                  </a:lnTo>
                  <a:lnTo>
                    <a:pt x="281" y="25"/>
                  </a:lnTo>
                  <a:lnTo>
                    <a:pt x="275" y="37"/>
                  </a:lnTo>
                  <a:lnTo>
                    <a:pt x="268" y="45"/>
                  </a:lnTo>
                  <a:lnTo>
                    <a:pt x="258" y="51"/>
                  </a:lnTo>
                  <a:lnTo>
                    <a:pt x="247" y="56"/>
                  </a:lnTo>
                  <a:lnTo>
                    <a:pt x="229" y="62"/>
                  </a:lnTo>
                  <a:lnTo>
                    <a:pt x="204" y="66"/>
                  </a:lnTo>
                  <a:lnTo>
                    <a:pt x="191" y="70"/>
                  </a:lnTo>
                  <a:lnTo>
                    <a:pt x="166" y="66"/>
                  </a:lnTo>
                  <a:lnTo>
                    <a:pt x="141" y="66"/>
                  </a:lnTo>
                  <a:lnTo>
                    <a:pt x="114" y="66"/>
                  </a:lnTo>
                  <a:lnTo>
                    <a:pt x="102" y="64"/>
                  </a:lnTo>
                  <a:lnTo>
                    <a:pt x="81" y="56"/>
                  </a:lnTo>
                  <a:lnTo>
                    <a:pt x="63" y="51"/>
                  </a:lnTo>
                  <a:lnTo>
                    <a:pt x="44" y="45"/>
                  </a:lnTo>
                  <a:lnTo>
                    <a:pt x="33" y="35"/>
                  </a:lnTo>
                  <a:lnTo>
                    <a:pt x="13" y="24"/>
                  </a:lnTo>
                  <a:lnTo>
                    <a:pt x="0" y="20"/>
                  </a:lnTo>
                  <a:lnTo>
                    <a:pt x="7" y="0"/>
                  </a:lnTo>
                  <a:lnTo>
                    <a:pt x="19" y="8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Freeform 51"/>
            <p:cNvSpPr>
              <a:spLocks/>
            </p:cNvSpPr>
            <p:nvPr/>
          </p:nvSpPr>
          <p:spPr bwMode="auto">
            <a:xfrm>
              <a:off x="3000" y="2705"/>
              <a:ext cx="64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7"/>
                </a:cxn>
                <a:cxn ang="0">
                  <a:pos x="25" y="42"/>
                </a:cxn>
                <a:cxn ang="0">
                  <a:pos x="36" y="63"/>
                </a:cxn>
                <a:cxn ang="0">
                  <a:pos x="44" y="79"/>
                </a:cxn>
                <a:cxn ang="0">
                  <a:pos x="50" y="96"/>
                </a:cxn>
                <a:cxn ang="0">
                  <a:pos x="62" y="112"/>
                </a:cxn>
                <a:cxn ang="0">
                  <a:pos x="62" y="121"/>
                </a:cxn>
                <a:cxn ang="0">
                  <a:pos x="83" y="112"/>
                </a:cxn>
                <a:cxn ang="0">
                  <a:pos x="98" y="89"/>
                </a:cxn>
                <a:cxn ang="0">
                  <a:pos x="108" y="77"/>
                </a:cxn>
                <a:cxn ang="0">
                  <a:pos x="114" y="67"/>
                </a:cxn>
                <a:cxn ang="0">
                  <a:pos x="127" y="42"/>
                </a:cxn>
                <a:cxn ang="0">
                  <a:pos x="114" y="40"/>
                </a:cxn>
                <a:cxn ang="0">
                  <a:pos x="104" y="58"/>
                </a:cxn>
                <a:cxn ang="0">
                  <a:pos x="94" y="71"/>
                </a:cxn>
                <a:cxn ang="0">
                  <a:pos x="85" y="83"/>
                </a:cxn>
                <a:cxn ang="0">
                  <a:pos x="67" y="96"/>
                </a:cxn>
                <a:cxn ang="0">
                  <a:pos x="46" y="54"/>
                </a:cxn>
                <a:cxn ang="0">
                  <a:pos x="35" y="29"/>
                </a:cxn>
                <a:cxn ang="0">
                  <a:pos x="17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121">
                  <a:moveTo>
                    <a:pt x="0" y="0"/>
                  </a:moveTo>
                  <a:lnTo>
                    <a:pt x="13" y="27"/>
                  </a:lnTo>
                  <a:lnTo>
                    <a:pt x="25" y="42"/>
                  </a:lnTo>
                  <a:lnTo>
                    <a:pt x="36" y="63"/>
                  </a:lnTo>
                  <a:lnTo>
                    <a:pt x="44" y="79"/>
                  </a:lnTo>
                  <a:lnTo>
                    <a:pt x="50" y="96"/>
                  </a:lnTo>
                  <a:lnTo>
                    <a:pt x="62" y="112"/>
                  </a:lnTo>
                  <a:lnTo>
                    <a:pt x="62" y="121"/>
                  </a:lnTo>
                  <a:lnTo>
                    <a:pt x="83" y="112"/>
                  </a:lnTo>
                  <a:lnTo>
                    <a:pt x="98" y="89"/>
                  </a:lnTo>
                  <a:lnTo>
                    <a:pt x="108" y="77"/>
                  </a:lnTo>
                  <a:lnTo>
                    <a:pt x="114" y="67"/>
                  </a:lnTo>
                  <a:lnTo>
                    <a:pt x="127" y="42"/>
                  </a:lnTo>
                  <a:lnTo>
                    <a:pt x="114" y="40"/>
                  </a:lnTo>
                  <a:lnTo>
                    <a:pt x="104" y="58"/>
                  </a:lnTo>
                  <a:lnTo>
                    <a:pt x="94" y="71"/>
                  </a:lnTo>
                  <a:lnTo>
                    <a:pt x="85" y="83"/>
                  </a:lnTo>
                  <a:lnTo>
                    <a:pt x="67" y="96"/>
                  </a:lnTo>
                  <a:lnTo>
                    <a:pt x="46" y="54"/>
                  </a:lnTo>
                  <a:lnTo>
                    <a:pt x="35" y="29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Freeform 52"/>
            <p:cNvSpPr>
              <a:spLocks/>
            </p:cNvSpPr>
            <p:nvPr/>
          </p:nvSpPr>
          <p:spPr bwMode="auto">
            <a:xfrm>
              <a:off x="3096" y="2708"/>
              <a:ext cx="50" cy="56"/>
            </a:xfrm>
            <a:custGeom>
              <a:avLst/>
              <a:gdLst/>
              <a:ahLst/>
              <a:cxnLst>
                <a:cxn ang="0">
                  <a:pos x="2" y="48"/>
                </a:cxn>
                <a:cxn ang="0">
                  <a:pos x="2" y="57"/>
                </a:cxn>
                <a:cxn ang="0">
                  <a:pos x="0" y="69"/>
                </a:cxn>
                <a:cxn ang="0">
                  <a:pos x="2" y="79"/>
                </a:cxn>
                <a:cxn ang="0">
                  <a:pos x="19" y="111"/>
                </a:cxn>
                <a:cxn ang="0">
                  <a:pos x="36" y="90"/>
                </a:cxn>
                <a:cxn ang="0">
                  <a:pos x="52" y="83"/>
                </a:cxn>
                <a:cxn ang="0">
                  <a:pos x="58" y="69"/>
                </a:cxn>
                <a:cxn ang="0">
                  <a:pos x="71" y="52"/>
                </a:cxn>
                <a:cxn ang="0">
                  <a:pos x="85" y="34"/>
                </a:cxn>
                <a:cxn ang="0">
                  <a:pos x="100" y="0"/>
                </a:cxn>
                <a:cxn ang="0">
                  <a:pos x="83" y="3"/>
                </a:cxn>
                <a:cxn ang="0">
                  <a:pos x="73" y="34"/>
                </a:cxn>
                <a:cxn ang="0">
                  <a:pos x="58" y="50"/>
                </a:cxn>
                <a:cxn ang="0">
                  <a:pos x="44" y="63"/>
                </a:cxn>
                <a:cxn ang="0">
                  <a:pos x="40" y="77"/>
                </a:cxn>
                <a:cxn ang="0">
                  <a:pos x="19" y="84"/>
                </a:cxn>
                <a:cxn ang="0">
                  <a:pos x="13" y="69"/>
                </a:cxn>
                <a:cxn ang="0">
                  <a:pos x="9" y="56"/>
                </a:cxn>
                <a:cxn ang="0">
                  <a:pos x="13" y="40"/>
                </a:cxn>
                <a:cxn ang="0">
                  <a:pos x="2" y="48"/>
                </a:cxn>
                <a:cxn ang="0">
                  <a:pos x="2" y="48"/>
                </a:cxn>
              </a:cxnLst>
              <a:rect l="0" t="0" r="r" b="b"/>
              <a:pathLst>
                <a:path w="100" h="111">
                  <a:moveTo>
                    <a:pt x="2" y="48"/>
                  </a:moveTo>
                  <a:lnTo>
                    <a:pt x="2" y="57"/>
                  </a:lnTo>
                  <a:lnTo>
                    <a:pt x="0" y="69"/>
                  </a:lnTo>
                  <a:lnTo>
                    <a:pt x="2" y="79"/>
                  </a:lnTo>
                  <a:lnTo>
                    <a:pt x="19" y="111"/>
                  </a:lnTo>
                  <a:lnTo>
                    <a:pt x="36" y="90"/>
                  </a:lnTo>
                  <a:lnTo>
                    <a:pt x="52" y="83"/>
                  </a:lnTo>
                  <a:lnTo>
                    <a:pt x="58" y="69"/>
                  </a:lnTo>
                  <a:lnTo>
                    <a:pt x="71" y="52"/>
                  </a:lnTo>
                  <a:lnTo>
                    <a:pt x="85" y="34"/>
                  </a:lnTo>
                  <a:lnTo>
                    <a:pt x="100" y="0"/>
                  </a:lnTo>
                  <a:lnTo>
                    <a:pt x="83" y="3"/>
                  </a:lnTo>
                  <a:lnTo>
                    <a:pt x="73" y="34"/>
                  </a:lnTo>
                  <a:lnTo>
                    <a:pt x="58" y="50"/>
                  </a:lnTo>
                  <a:lnTo>
                    <a:pt x="44" y="63"/>
                  </a:lnTo>
                  <a:lnTo>
                    <a:pt x="40" y="77"/>
                  </a:lnTo>
                  <a:lnTo>
                    <a:pt x="19" y="84"/>
                  </a:lnTo>
                  <a:lnTo>
                    <a:pt x="13" y="69"/>
                  </a:lnTo>
                  <a:lnTo>
                    <a:pt x="9" y="56"/>
                  </a:lnTo>
                  <a:lnTo>
                    <a:pt x="13" y="40"/>
                  </a:lnTo>
                  <a:lnTo>
                    <a:pt x="2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7" name="Freeform 53"/>
            <p:cNvSpPr>
              <a:spLocks/>
            </p:cNvSpPr>
            <p:nvPr/>
          </p:nvSpPr>
          <p:spPr bwMode="auto">
            <a:xfrm>
              <a:off x="2695" y="3075"/>
              <a:ext cx="161" cy="175"/>
            </a:xfrm>
            <a:custGeom>
              <a:avLst/>
              <a:gdLst/>
              <a:ahLst/>
              <a:cxnLst>
                <a:cxn ang="0">
                  <a:pos x="0" y="330"/>
                </a:cxn>
                <a:cxn ang="0">
                  <a:pos x="0" y="131"/>
                </a:cxn>
                <a:cxn ang="0">
                  <a:pos x="125" y="0"/>
                </a:cxn>
                <a:cxn ang="0">
                  <a:pos x="322" y="197"/>
                </a:cxn>
                <a:cxn ang="0">
                  <a:pos x="264" y="351"/>
                </a:cxn>
                <a:cxn ang="0">
                  <a:pos x="0" y="330"/>
                </a:cxn>
                <a:cxn ang="0">
                  <a:pos x="0" y="330"/>
                </a:cxn>
              </a:cxnLst>
              <a:rect l="0" t="0" r="r" b="b"/>
              <a:pathLst>
                <a:path w="322" h="351">
                  <a:moveTo>
                    <a:pt x="0" y="330"/>
                  </a:moveTo>
                  <a:lnTo>
                    <a:pt x="0" y="131"/>
                  </a:lnTo>
                  <a:lnTo>
                    <a:pt x="125" y="0"/>
                  </a:lnTo>
                  <a:lnTo>
                    <a:pt x="322" y="197"/>
                  </a:lnTo>
                  <a:lnTo>
                    <a:pt x="264" y="351"/>
                  </a:lnTo>
                  <a:lnTo>
                    <a:pt x="0" y="33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8" name="Freeform 54"/>
            <p:cNvSpPr>
              <a:spLocks/>
            </p:cNvSpPr>
            <p:nvPr/>
          </p:nvSpPr>
          <p:spPr bwMode="auto">
            <a:xfrm>
              <a:off x="3332" y="2761"/>
              <a:ext cx="294" cy="361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21" y="92"/>
                </a:cxn>
                <a:cxn ang="0">
                  <a:pos x="43" y="173"/>
                </a:cxn>
                <a:cxn ang="0">
                  <a:pos x="50" y="308"/>
                </a:cxn>
                <a:cxn ang="0">
                  <a:pos x="70" y="428"/>
                </a:cxn>
                <a:cxn ang="0">
                  <a:pos x="83" y="520"/>
                </a:cxn>
                <a:cxn ang="0">
                  <a:pos x="68" y="594"/>
                </a:cxn>
                <a:cxn ang="0">
                  <a:pos x="50" y="642"/>
                </a:cxn>
                <a:cxn ang="0">
                  <a:pos x="31" y="665"/>
                </a:cxn>
                <a:cxn ang="0">
                  <a:pos x="0" y="686"/>
                </a:cxn>
                <a:cxn ang="0">
                  <a:pos x="6" y="709"/>
                </a:cxn>
                <a:cxn ang="0">
                  <a:pos x="85" y="721"/>
                </a:cxn>
                <a:cxn ang="0">
                  <a:pos x="127" y="721"/>
                </a:cxn>
                <a:cxn ang="0">
                  <a:pos x="149" y="663"/>
                </a:cxn>
                <a:cxn ang="0">
                  <a:pos x="168" y="563"/>
                </a:cxn>
                <a:cxn ang="0">
                  <a:pos x="177" y="505"/>
                </a:cxn>
                <a:cxn ang="0">
                  <a:pos x="204" y="439"/>
                </a:cxn>
                <a:cxn ang="0">
                  <a:pos x="247" y="329"/>
                </a:cxn>
                <a:cxn ang="0">
                  <a:pos x="260" y="316"/>
                </a:cxn>
                <a:cxn ang="0">
                  <a:pos x="291" y="351"/>
                </a:cxn>
                <a:cxn ang="0">
                  <a:pos x="365" y="468"/>
                </a:cxn>
                <a:cxn ang="0">
                  <a:pos x="413" y="580"/>
                </a:cxn>
                <a:cxn ang="0">
                  <a:pos x="457" y="694"/>
                </a:cxn>
                <a:cxn ang="0">
                  <a:pos x="526" y="686"/>
                </a:cxn>
                <a:cxn ang="0">
                  <a:pos x="569" y="669"/>
                </a:cxn>
                <a:cxn ang="0">
                  <a:pos x="588" y="646"/>
                </a:cxn>
                <a:cxn ang="0">
                  <a:pos x="577" y="632"/>
                </a:cxn>
                <a:cxn ang="0">
                  <a:pos x="542" y="621"/>
                </a:cxn>
                <a:cxn ang="0">
                  <a:pos x="515" y="588"/>
                </a:cxn>
                <a:cxn ang="0">
                  <a:pos x="503" y="547"/>
                </a:cxn>
                <a:cxn ang="0">
                  <a:pos x="482" y="513"/>
                </a:cxn>
                <a:cxn ang="0">
                  <a:pos x="471" y="462"/>
                </a:cxn>
                <a:cxn ang="0">
                  <a:pos x="473" y="387"/>
                </a:cxn>
                <a:cxn ang="0">
                  <a:pos x="471" y="327"/>
                </a:cxn>
                <a:cxn ang="0">
                  <a:pos x="465" y="210"/>
                </a:cxn>
                <a:cxn ang="0">
                  <a:pos x="461" y="133"/>
                </a:cxn>
                <a:cxn ang="0">
                  <a:pos x="461" y="48"/>
                </a:cxn>
                <a:cxn ang="0">
                  <a:pos x="461" y="0"/>
                </a:cxn>
                <a:cxn ang="0">
                  <a:pos x="210" y="7"/>
                </a:cxn>
                <a:cxn ang="0">
                  <a:pos x="16" y="36"/>
                </a:cxn>
                <a:cxn ang="0">
                  <a:pos x="16" y="36"/>
                </a:cxn>
              </a:cxnLst>
              <a:rect l="0" t="0" r="r" b="b"/>
              <a:pathLst>
                <a:path w="588" h="721">
                  <a:moveTo>
                    <a:pt x="16" y="36"/>
                  </a:moveTo>
                  <a:lnTo>
                    <a:pt x="21" y="92"/>
                  </a:lnTo>
                  <a:lnTo>
                    <a:pt x="43" y="173"/>
                  </a:lnTo>
                  <a:lnTo>
                    <a:pt x="50" y="308"/>
                  </a:lnTo>
                  <a:lnTo>
                    <a:pt x="70" y="428"/>
                  </a:lnTo>
                  <a:lnTo>
                    <a:pt x="83" y="520"/>
                  </a:lnTo>
                  <a:lnTo>
                    <a:pt x="68" y="594"/>
                  </a:lnTo>
                  <a:lnTo>
                    <a:pt x="50" y="642"/>
                  </a:lnTo>
                  <a:lnTo>
                    <a:pt x="31" y="665"/>
                  </a:lnTo>
                  <a:lnTo>
                    <a:pt x="0" y="686"/>
                  </a:lnTo>
                  <a:lnTo>
                    <a:pt x="6" y="709"/>
                  </a:lnTo>
                  <a:lnTo>
                    <a:pt x="85" y="721"/>
                  </a:lnTo>
                  <a:lnTo>
                    <a:pt x="127" y="721"/>
                  </a:lnTo>
                  <a:lnTo>
                    <a:pt x="149" y="663"/>
                  </a:lnTo>
                  <a:lnTo>
                    <a:pt x="168" y="563"/>
                  </a:lnTo>
                  <a:lnTo>
                    <a:pt x="177" y="505"/>
                  </a:lnTo>
                  <a:lnTo>
                    <a:pt x="204" y="439"/>
                  </a:lnTo>
                  <a:lnTo>
                    <a:pt x="247" y="329"/>
                  </a:lnTo>
                  <a:lnTo>
                    <a:pt x="260" y="316"/>
                  </a:lnTo>
                  <a:lnTo>
                    <a:pt x="291" y="351"/>
                  </a:lnTo>
                  <a:lnTo>
                    <a:pt x="365" y="468"/>
                  </a:lnTo>
                  <a:lnTo>
                    <a:pt x="413" y="580"/>
                  </a:lnTo>
                  <a:lnTo>
                    <a:pt x="457" y="694"/>
                  </a:lnTo>
                  <a:lnTo>
                    <a:pt x="526" y="686"/>
                  </a:lnTo>
                  <a:lnTo>
                    <a:pt x="569" y="669"/>
                  </a:lnTo>
                  <a:lnTo>
                    <a:pt x="588" y="646"/>
                  </a:lnTo>
                  <a:lnTo>
                    <a:pt x="577" y="632"/>
                  </a:lnTo>
                  <a:lnTo>
                    <a:pt x="542" y="621"/>
                  </a:lnTo>
                  <a:lnTo>
                    <a:pt x="515" y="588"/>
                  </a:lnTo>
                  <a:lnTo>
                    <a:pt x="503" y="547"/>
                  </a:lnTo>
                  <a:lnTo>
                    <a:pt x="482" y="513"/>
                  </a:lnTo>
                  <a:lnTo>
                    <a:pt x="471" y="462"/>
                  </a:lnTo>
                  <a:lnTo>
                    <a:pt x="473" y="387"/>
                  </a:lnTo>
                  <a:lnTo>
                    <a:pt x="471" y="327"/>
                  </a:lnTo>
                  <a:lnTo>
                    <a:pt x="465" y="210"/>
                  </a:lnTo>
                  <a:lnTo>
                    <a:pt x="461" y="133"/>
                  </a:lnTo>
                  <a:lnTo>
                    <a:pt x="461" y="48"/>
                  </a:lnTo>
                  <a:lnTo>
                    <a:pt x="461" y="0"/>
                  </a:lnTo>
                  <a:lnTo>
                    <a:pt x="210" y="7"/>
                  </a:lnTo>
                  <a:lnTo>
                    <a:pt x="16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0033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9" name="Freeform 55"/>
            <p:cNvSpPr>
              <a:spLocks/>
            </p:cNvSpPr>
            <p:nvPr/>
          </p:nvSpPr>
          <p:spPr bwMode="auto">
            <a:xfrm>
              <a:off x="3194" y="2413"/>
              <a:ext cx="445" cy="369"/>
            </a:xfrm>
            <a:custGeom>
              <a:avLst/>
              <a:gdLst/>
              <a:ahLst/>
              <a:cxnLst>
                <a:cxn ang="0">
                  <a:pos x="268" y="727"/>
                </a:cxn>
                <a:cxn ang="0">
                  <a:pos x="274" y="710"/>
                </a:cxn>
                <a:cxn ang="0">
                  <a:pos x="274" y="674"/>
                </a:cxn>
                <a:cxn ang="0">
                  <a:pos x="270" y="529"/>
                </a:cxn>
                <a:cxn ang="0">
                  <a:pos x="222" y="486"/>
                </a:cxn>
                <a:cxn ang="0">
                  <a:pos x="170" y="431"/>
                </a:cxn>
                <a:cxn ang="0">
                  <a:pos x="137" y="394"/>
                </a:cxn>
                <a:cxn ang="0">
                  <a:pos x="126" y="365"/>
                </a:cxn>
                <a:cxn ang="0">
                  <a:pos x="120" y="334"/>
                </a:cxn>
                <a:cxn ang="0">
                  <a:pos x="106" y="324"/>
                </a:cxn>
                <a:cxn ang="0">
                  <a:pos x="99" y="303"/>
                </a:cxn>
                <a:cxn ang="0">
                  <a:pos x="87" y="265"/>
                </a:cxn>
                <a:cxn ang="0">
                  <a:pos x="78" y="228"/>
                </a:cxn>
                <a:cxn ang="0">
                  <a:pos x="64" y="178"/>
                </a:cxn>
                <a:cxn ang="0">
                  <a:pos x="41" y="130"/>
                </a:cxn>
                <a:cxn ang="0">
                  <a:pos x="22" y="101"/>
                </a:cxn>
                <a:cxn ang="0">
                  <a:pos x="0" y="18"/>
                </a:cxn>
                <a:cxn ang="0">
                  <a:pos x="64" y="0"/>
                </a:cxn>
                <a:cxn ang="0">
                  <a:pos x="79" y="43"/>
                </a:cxn>
                <a:cxn ang="0">
                  <a:pos x="128" y="130"/>
                </a:cxn>
                <a:cxn ang="0">
                  <a:pos x="168" y="218"/>
                </a:cxn>
                <a:cxn ang="0">
                  <a:pos x="216" y="307"/>
                </a:cxn>
                <a:cxn ang="0">
                  <a:pos x="268" y="404"/>
                </a:cxn>
                <a:cxn ang="0">
                  <a:pos x="313" y="458"/>
                </a:cxn>
                <a:cxn ang="0">
                  <a:pos x="419" y="488"/>
                </a:cxn>
                <a:cxn ang="0">
                  <a:pos x="523" y="488"/>
                </a:cxn>
                <a:cxn ang="0">
                  <a:pos x="587" y="450"/>
                </a:cxn>
                <a:cxn ang="0">
                  <a:pos x="629" y="382"/>
                </a:cxn>
                <a:cxn ang="0">
                  <a:pos x="685" y="286"/>
                </a:cxn>
                <a:cxn ang="0">
                  <a:pos x="749" y="164"/>
                </a:cxn>
                <a:cxn ang="0">
                  <a:pos x="837" y="10"/>
                </a:cxn>
                <a:cxn ang="0">
                  <a:pos x="889" y="47"/>
                </a:cxn>
                <a:cxn ang="0">
                  <a:pos x="833" y="168"/>
                </a:cxn>
                <a:cxn ang="0">
                  <a:pos x="764" y="323"/>
                </a:cxn>
                <a:cxn ang="0">
                  <a:pos x="704" y="444"/>
                </a:cxn>
                <a:cxn ang="0">
                  <a:pos x="671" y="502"/>
                </a:cxn>
                <a:cxn ang="0">
                  <a:pos x="716" y="591"/>
                </a:cxn>
                <a:cxn ang="0">
                  <a:pos x="733" y="656"/>
                </a:cxn>
                <a:cxn ang="0">
                  <a:pos x="752" y="702"/>
                </a:cxn>
                <a:cxn ang="0">
                  <a:pos x="621" y="699"/>
                </a:cxn>
                <a:cxn ang="0">
                  <a:pos x="558" y="704"/>
                </a:cxn>
                <a:cxn ang="0">
                  <a:pos x="396" y="712"/>
                </a:cxn>
                <a:cxn ang="0">
                  <a:pos x="282" y="733"/>
                </a:cxn>
                <a:cxn ang="0">
                  <a:pos x="265" y="737"/>
                </a:cxn>
                <a:cxn ang="0">
                  <a:pos x="268" y="727"/>
                </a:cxn>
                <a:cxn ang="0">
                  <a:pos x="268" y="727"/>
                </a:cxn>
              </a:cxnLst>
              <a:rect l="0" t="0" r="r" b="b"/>
              <a:pathLst>
                <a:path w="889" h="737">
                  <a:moveTo>
                    <a:pt x="268" y="727"/>
                  </a:moveTo>
                  <a:lnTo>
                    <a:pt x="274" y="710"/>
                  </a:lnTo>
                  <a:lnTo>
                    <a:pt x="274" y="674"/>
                  </a:lnTo>
                  <a:lnTo>
                    <a:pt x="270" y="529"/>
                  </a:lnTo>
                  <a:lnTo>
                    <a:pt x="222" y="486"/>
                  </a:lnTo>
                  <a:lnTo>
                    <a:pt x="170" y="431"/>
                  </a:lnTo>
                  <a:lnTo>
                    <a:pt x="137" y="394"/>
                  </a:lnTo>
                  <a:lnTo>
                    <a:pt x="126" y="365"/>
                  </a:lnTo>
                  <a:lnTo>
                    <a:pt x="120" y="334"/>
                  </a:lnTo>
                  <a:lnTo>
                    <a:pt x="106" y="324"/>
                  </a:lnTo>
                  <a:lnTo>
                    <a:pt x="99" y="303"/>
                  </a:lnTo>
                  <a:lnTo>
                    <a:pt x="87" y="265"/>
                  </a:lnTo>
                  <a:lnTo>
                    <a:pt x="78" y="228"/>
                  </a:lnTo>
                  <a:lnTo>
                    <a:pt x="64" y="178"/>
                  </a:lnTo>
                  <a:lnTo>
                    <a:pt x="41" y="130"/>
                  </a:lnTo>
                  <a:lnTo>
                    <a:pt x="22" y="101"/>
                  </a:lnTo>
                  <a:lnTo>
                    <a:pt x="0" y="18"/>
                  </a:lnTo>
                  <a:lnTo>
                    <a:pt x="64" y="0"/>
                  </a:lnTo>
                  <a:lnTo>
                    <a:pt x="79" y="43"/>
                  </a:lnTo>
                  <a:lnTo>
                    <a:pt x="128" y="130"/>
                  </a:lnTo>
                  <a:lnTo>
                    <a:pt x="168" y="218"/>
                  </a:lnTo>
                  <a:lnTo>
                    <a:pt x="216" y="307"/>
                  </a:lnTo>
                  <a:lnTo>
                    <a:pt x="268" y="404"/>
                  </a:lnTo>
                  <a:lnTo>
                    <a:pt x="313" y="458"/>
                  </a:lnTo>
                  <a:lnTo>
                    <a:pt x="419" y="488"/>
                  </a:lnTo>
                  <a:lnTo>
                    <a:pt x="523" y="488"/>
                  </a:lnTo>
                  <a:lnTo>
                    <a:pt x="587" y="450"/>
                  </a:lnTo>
                  <a:lnTo>
                    <a:pt x="629" y="382"/>
                  </a:lnTo>
                  <a:lnTo>
                    <a:pt x="685" y="286"/>
                  </a:lnTo>
                  <a:lnTo>
                    <a:pt x="749" y="164"/>
                  </a:lnTo>
                  <a:lnTo>
                    <a:pt x="837" y="10"/>
                  </a:lnTo>
                  <a:lnTo>
                    <a:pt x="889" y="47"/>
                  </a:lnTo>
                  <a:lnTo>
                    <a:pt x="833" y="168"/>
                  </a:lnTo>
                  <a:lnTo>
                    <a:pt x="764" y="323"/>
                  </a:lnTo>
                  <a:lnTo>
                    <a:pt x="704" y="444"/>
                  </a:lnTo>
                  <a:lnTo>
                    <a:pt x="671" y="502"/>
                  </a:lnTo>
                  <a:lnTo>
                    <a:pt x="716" y="591"/>
                  </a:lnTo>
                  <a:lnTo>
                    <a:pt x="733" y="656"/>
                  </a:lnTo>
                  <a:lnTo>
                    <a:pt x="752" y="702"/>
                  </a:lnTo>
                  <a:lnTo>
                    <a:pt x="621" y="699"/>
                  </a:lnTo>
                  <a:lnTo>
                    <a:pt x="558" y="704"/>
                  </a:lnTo>
                  <a:lnTo>
                    <a:pt x="396" y="712"/>
                  </a:lnTo>
                  <a:lnTo>
                    <a:pt x="282" y="733"/>
                  </a:lnTo>
                  <a:lnTo>
                    <a:pt x="265" y="737"/>
                  </a:lnTo>
                  <a:lnTo>
                    <a:pt x="268" y="727"/>
                  </a:lnTo>
                  <a:lnTo>
                    <a:pt x="268" y="727"/>
                  </a:lnTo>
                  <a:close/>
                </a:path>
              </a:pathLst>
            </a:custGeom>
            <a:solidFill>
              <a:srgbClr val="B3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0" name="Freeform 56"/>
            <p:cNvSpPr>
              <a:spLocks/>
            </p:cNvSpPr>
            <p:nvPr/>
          </p:nvSpPr>
          <p:spPr bwMode="auto">
            <a:xfrm>
              <a:off x="3396" y="2659"/>
              <a:ext cx="77" cy="174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1" y="75"/>
                </a:cxn>
                <a:cxn ang="0">
                  <a:pos x="41" y="112"/>
                </a:cxn>
                <a:cxn ang="0">
                  <a:pos x="29" y="156"/>
                </a:cxn>
                <a:cxn ang="0">
                  <a:pos x="33" y="247"/>
                </a:cxn>
                <a:cxn ang="0">
                  <a:pos x="43" y="278"/>
                </a:cxn>
                <a:cxn ang="0">
                  <a:pos x="97" y="347"/>
                </a:cxn>
                <a:cxn ang="0">
                  <a:pos x="118" y="322"/>
                </a:cxn>
                <a:cxn ang="0">
                  <a:pos x="141" y="266"/>
                </a:cxn>
                <a:cxn ang="0">
                  <a:pos x="155" y="220"/>
                </a:cxn>
                <a:cxn ang="0">
                  <a:pos x="139" y="178"/>
                </a:cxn>
                <a:cxn ang="0">
                  <a:pos x="120" y="141"/>
                </a:cxn>
                <a:cxn ang="0">
                  <a:pos x="99" y="91"/>
                </a:cxn>
                <a:cxn ang="0">
                  <a:pos x="99" y="72"/>
                </a:cxn>
                <a:cxn ang="0">
                  <a:pos x="131" y="39"/>
                </a:cxn>
                <a:cxn ang="0">
                  <a:pos x="85" y="8"/>
                </a:cxn>
                <a:cxn ang="0">
                  <a:pos x="50" y="0"/>
                </a:cxn>
                <a:cxn ang="0">
                  <a:pos x="22" y="8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155" h="347">
                  <a:moveTo>
                    <a:pt x="0" y="27"/>
                  </a:moveTo>
                  <a:lnTo>
                    <a:pt x="41" y="75"/>
                  </a:lnTo>
                  <a:lnTo>
                    <a:pt x="41" y="112"/>
                  </a:lnTo>
                  <a:lnTo>
                    <a:pt x="29" y="156"/>
                  </a:lnTo>
                  <a:lnTo>
                    <a:pt x="33" y="247"/>
                  </a:lnTo>
                  <a:lnTo>
                    <a:pt x="43" y="278"/>
                  </a:lnTo>
                  <a:lnTo>
                    <a:pt x="97" y="347"/>
                  </a:lnTo>
                  <a:lnTo>
                    <a:pt x="118" y="322"/>
                  </a:lnTo>
                  <a:lnTo>
                    <a:pt x="141" y="266"/>
                  </a:lnTo>
                  <a:lnTo>
                    <a:pt x="155" y="220"/>
                  </a:lnTo>
                  <a:lnTo>
                    <a:pt x="139" y="178"/>
                  </a:lnTo>
                  <a:lnTo>
                    <a:pt x="120" y="141"/>
                  </a:lnTo>
                  <a:lnTo>
                    <a:pt x="99" y="91"/>
                  </a:lnTo>
                  <a:lnTo>
                    <a:pt x="99" y="72"/>
                  </a:lnTo>
                  <a:lnTo>
                    <a:pt x="131" y="39"/>
                  </a:lnTo>
                  <a:lnTo>
                    <a:pt x="85" y="8"/>
                  </a:lnTo>
                  <a:lnTo>
                    <a:pt x="50" y="0"/>
                  </a:lnTo>
                  <a:lnTo>
                    <a:pt x="22" y="8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5A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1" name="Freeform 57"/>
            <p:cNvSpPr>
              <a:spLocks/>
            </p:cNvSpPr>
            <p:nvPr/>
          </p:nvSpPr>
          <p:spPr bwMode="auto">
            <a:xfrm>
              <a:off x="3614" y="2385"/>
              <a:ext cx="58" cy="49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4" y="50"/>
                </a:cxn>
                <a:cxn ang="0">
                  <a:pos x="14" y="11"/>
                </a:cxn>
                <a:cxn ang="0">
                  <a:pos x="29" y="0"/>
                </a:cxn>
                <a:cxn ang="0">
                  <a:pos x="41" y="7"/>
                </a:cxn>
                <a:cxn ang="0">
                  <a:pos x="35" y="23"/>
                </a:cxn>
                <a:cxn ang="0">
                  <a:pos x="35" y="42"/>
                </a:cxn>
                <a:cxn ang="0">
                  <a:pos x="48" y="30"/>
                </a:cxn>
                <a:cxn ang="0">
                  <a:pos x="62" y="11"/>
                </a:cxn>
                <a:cxn ang="0">
                  <a:pos x="75" y="5"/>
                </a:cxn>
                <a:cxn ang="0">
                  <a:pos x="89" y="15"/>
                </a:cxn>
                <a:cxn ang="0">
                  <a:pos x="75" y="42"/>
                </a:cxn>
                <a:cxn ang="0">
                  <a:pos x="58" y="69"/>
                </a:cxn>
                <a:cxn ang="0">
                  <a:pos x="77" y="59"/>
                </a:cxn>
                <a:cxn ang="0">
                  <a:pos x="98" y="38"/>
                </a:cxn>
                <a:cxn ang="0">
                  <a:pos x="118" y="38"/>
                </a:cxn>
                <a:cxn ang="0">
                  <a:pos x="116" y="52"/>
                </a:cxn>
                <a:cxn ang="0">
                  <a:pos x="104" y="71"/>
                </a:cxn>
                <a:cxn ang="0">
                  <a:pos x="89" y="81"/>
                </a:cxn>
                <a:cxn ang="0">
                  <a:pos x="46" y="98"/>
                </a:cxn>
                <a:cxn ang="0">
                  <a:pos x="29" y="92"/>
                </a:cxn>
                <a:cxn ang="0">
                  <a:pos x="14" y="84"/>
                </a:cxn>
                <a:cxn ang="0">
                  <a:pos x="0" y="77"/>
                </a:cxn>
                <a:cxn ang="0">
                  <a:pos x="0" y="77"/>
                </a:cxn>
              </a:cxnLst>
              <a:rect l="0" t="0" r="r" b="b"/>
              <a:pathLst>
                <a:path w="118" h="98">
                  <a:moveTo>
                    <a:pt x="0" y="77"/>
                  </a:moveTo>
                  <a:lnTo>
                    <a:pt x="4" y="50"/>
                  </a:lnTo>
                  <a:lnTo>
                    <a:pt x="14" y="11"/>
                  </a:lnTo>
                  <a:lnTo>
                    <a:pt x="29" y="0"/>
                  </a:lnTo>
                  <a:lnTo>
                    <a:pt x="41" y="7"/>
                  </a:lnTo>
                  <a:lnTo>
                    <a:pt x="35" y="23"/>
                  </a:lnTo>
                  <a:lnTo>
                    <a:pt x="35" y="42"/>
                  </a:lnTo>
                  <a:lnTo>
                    <a:pt x="48" y="30"/>
                  </a:lnTo>
                  <a:lnTo>
                    <a:pt x="62" y="11"/>
                  </a:lnTo>
                  <a:lnTo>
                    <a:pt x="75" y="5"/>
                  </a:lnTo>
                  <a:lnTo>
                    <a:pt x="89" y="15"/>
                  </a:lnTo>
                  <a:lnTo>
                    <a:pt x="75" y="42"/>
                  </a:lnTo>
                  <a:lnTo>
                    <a:pt x="58" y="69"/>
                  </a:lnTo>
                  <a:lnTo>
                    <a:pt x="77" y="59"/>
                  </a:lnTo>
                  <a:lnTo>
                    <a:pt x="98" y="38"/>
                  </a:lnTo>
                  <a:lnTo>
                    <a:pt x="118" y="38"/>
                  </a:lnTo>
                  <a:lnTo>
                    <a:pt x="116" y="52"/>
                  </a:lnTo>
                  <a:lnTo>
                    <a:pt x="104" y="71"/>
                  </a:lnTo>
                  <a:lnTo>
                    <a:pt x="89" y="81"/>
                  </a:lnTo>
                  <a:lnTo>
                    <a:pt x="46" y="98"/>
                  </a:lnTo>
                  <a:lnTo>
                    <a:pt x="29" y="92"/>
                  </a:lnTo>
                  <a:lnTo>
                    <a:pt x="14" y="84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2" name="Freeform 58"/>
            <p:cNvSpPr>
              <a:spLocks/>
            </p:cNvSpPr>
            <p:nvPr/>
          </p:nvSpPr>
          <p:spPr bwMode="auto">
            <a:xfrm>
              <a:off x="3175" y="2373"/>
              <a:ext cx="48" cy="51"/>
            </a:xfrm>
            <a:custGeom>
              <a:avLst/>
              <a:gdLst/>
              <a:ahLst/>
              <a:cxnLst>
                <a:cxn ang="0">
                  <a:pos x="94" y="80"/>
                </a:cxn>
                <a:cxn ang="0">
                  <a:pos x="96" y="55"/>
                </a:cxn>
                <a:cxn ang="0">
                  <a:pos x="96" y="25"/>
                </a:cxn>
                <a:cxn ang="0">
                  <a:pos x="85" y="11"/>
                </a:cxn>
                <a:cxn ang="0">
                  <a:pos x="67" y="0"/>
                </a:cxn>
                <a:cxn ang="0">
                  <a:pos x="60" y="9"/>
                </a:cxn>
                <a:cxn ang="0">
                  <a:pos x="62" y="19"/>
                </a:cxn>
                <a:cxn ang="0">
                  <a:pos x="67" y="36"/>
                </a:cxn>
                <a:cxn ang="0">
                  <a:pos x="69" y="46"/>
                </a:cxn>
                <a:cxn ang="0">
                  <a:pos x="69" y="52"/>
                </a:cxn>
                <a:cxn ang="0">
                  <a:pos x="52" y="34"/>
                </a:cxn>
                <a:cxn ang="0">
                  <a:pos x="38" y="25"/>
                </a:cxn>
                <a:cxn ang="0">
                  <a:pos x="25" y="25"/>
                </a:cxn>
                <a:cxn ang="0">
                  <a:pos x="19" y="34"/>
                </a:cxn>
                <a:cxn ang="0">
                  <a:pos x="25" y="42"/>
                </a:cxn>
                <a:cxn ang="0">
                  <a:pos x="38" y="52"/>
                </a:cxn>
                <a:cxn ang="0">
                  <a:pos x="46" y="63"/>
                </a:cxn>
                <a:cxn ang="0">
                  <a:pos x="15" y="52"/>
                </a:cxn>
                <a:cxn ang="0">
                  <a:pos x="0" y="61"/>
                </a:cxn>
                <a:cxn ang="0">
                  <a:pos x="9" y="75"/>
                </a:cxn>
                <a:cxn ang="0">
                  <a:pos x="27" y="90"/>
                </a:cxn>
                <a:cxn ang="0">
                  <a:pos x="48" y="102"/>
                </a:cxn>
                <a:cxn ang="0">
                  <a:pos x="73" y="88"/>
                </a:cxn>
                <a:cxn ang="0">
                  <a:pos x="94" y="80"/>
                </a:cxn>
                <a:cxn ang="0">
                  <a:pos x="94" y="80"/>
                </a:cxn>
              </a:cxnLst>
              <a:rect l="0" t="0" r="r" b="b"/>
              <a:pathLst>
                <a:path w="96" h="102">
                  <a:moveTo>
                    <a:pt x="94" y="80"/>
                  </a:moveTo>
                  <a:lnTo>
                    <a:pt x="96" y="55"/>
                  </a:lnTo>
                  <a:lnTo>
                    <a:pt x="96" y="25"/>
                  </a:lnTo>
                  <a:lnTo>
                    <a:pt x="85" y="11"/>
                  </a:lnTo>
                  <a:lnTo>
                    <a:pt x="67" y="0"/>
                  </a:lnTo>
                  <a:lnTo>
                    <a:pt x="60" y="9"/>
                  </a:lnTo>
                  <a:lnTo>
                    <a:pt x="62" y="19"/>
                  </a:lnTo>
                  <a:lnTo>
                    <a:pt x="67" y="36"/>
                  </a:lnTo>
                  <a:lnTo>
                    <a:pt x="69" y="46"/>
                  </a:lnTo>
                  <a:lnTo>
                    <a:pt x="69" y="52"/>
                  </a:lnTo>
                  <a:lnTo>
                    <a:pt x="52" y="34"/>
                  </a:lnTo>
                  <a:lnTo>
                    <a:pt x="38" y="25"/>
                  </a:lnTo>
                  <a:lnTo>
                    <a:pt x="25" y="25"/>
                  </a:lnTo>
                  <a:lnTo>
                    <a:pt x="19" y="34"/>
                  </a:lnTo>
                  <a:lnTo>
                    <a:pt x="25" y="42"/>
                  </a:lnTo>
                  <a:lnTo>
                    <a:pt x="38" y="52"/>
                  </a:lnTo>
                  <a:lnTo>
                    <a:pt x="46" y="63"/>
                  </a:lnTo>
                  <a:lnTo>
                    <a:pt x="15" y="52"/>
                  </a:lnTo>
                  <a:lnTo>
                    <a:pt x="0" y="61"/>
                  </a:lnTo>
                  <a:lnTo>
                    <a:pt x="9" y="75"/>
                  </a:lnTo>
                  <a:lnTo>
                    <a:pt x="27" y="90"/>
                  </a:lnTo>
                  <a:lnTo>
                    <a:pt x="48" y="102"/>
                  </a:lnTo>
                  <a:lnTo>
                    <a:pt x="73" y="88"/>
                  </a:lnTo>
                  <a:lnTo>
                    <a:pt x="94" y="80"/>
                  </a:lnTo>
                  <a:lnTo>
                    <a:pt x="94" y="8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3" name="Freeform 59"/>
            <p:cNvSpPr>
              <a:spLocks/>
            </p:cNvSpPr>
            <p:nvPr/>
          </p:nvSpPr>
          <p:spPr bwMode="auto">
            <a:xfrm>
              <a:off x="3173" y="2372"/>
              <a:ext cx="52" cy="53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104" y="38"/>
                </a:cxn>
                <a:cxn ang="0">
                  <a:pos x="104" y="23"/>
                </a:cxn>
                <a:cxn ang="0">
                  <a:pos x="94" y="13"/>
                </a:cxn>
                <a:cxn ang="0">
                  <a:pos x="85" y="5"/>
                </a:cxn>
                <a:cxn ang="0">
                  <a:pos x="67" y="0"/>
                </a:cxn>
                <a:cxn ang="0">
                  <a:pos x="58" y="15"/>
                </a:cxn>
                <a:cxn ang="0">
                  <a:pos x="66" y="34"/>
                </a:cxn>
                <a:cxn ang="0">
                  <a:pos x="71" y="50"/>
                </a:cxn>
                <a:cxn ang="0">
                  <a:pos x="58" y="36"/>
                </a:cxn>
                <a:cxn ang="0">
                  <a:pos x="40" y="21"/>
                </a:cxn>
                <a:cxn ang="0">
                  <a:pos x="19" y="36"/>
                </a:cxn>
                <a:cxn ang="0">
                  <a:pos x="31" y="50"/>
                </a:cxn>
                <a:cxn ang="0">
                  <a:pos x="44" y="63"/>
                </a:cxn>
                <a:cxn ang="0">
                  <a:pos x="29" y="54"/>
                </a:cxn>
                <a:cxn ang="0">
                  <a:pos x="13" y="48"/>
                </a:cxn>
                <a:cxn ang="0">
                  <a:pos x="0" y="63"/>
                </a:cxn>
                <a:cxn ang="0">
                  <a:pos x="8" y="82"/>
                </a:cxn>
                <a:cxn ang="0">
                  <a:pos x="21" y="92"/>
                </a:cxn>
                <a:cxn ang="0">
                  <a:pos x="31" y="98"/>
                </a:cxn>
                <a:cxn ang="0">
                  <a:pos x="42" y="106"/>
                </a:cxn>
                <a:cxn ang="0">
                  <a:pos x="40" y="92"/>
                </a:cxn>
                <a:cxn ang="0">
                  <a:pos x="19" y="82"/>
                </a:cxn>
                <a:cxn ang="0">
                  <a:pos x="10" y="65"/>
                </a:cxn>
                <a:cxn ang="0">
                  <a:pos x="15" y="57"/>
                </a:cxn>
                <a:cxn ang="0">
                  <a:pos x="25" y="59"/>
                </a:cxn>
                <a:cxn ang="0">
                  <a:pos x="44" y="69"/>
                </a:cxn>
                <a:cxn ang="0">
                  <a:pos x="50" y="57"/>
                </a:cxn>
                <a:cxn ang="0">
                  <a:pos x="31" y="42"/>
                </a:cxn>
                <a:cxn ang="0">
                  <a:pos x="29" y="28"/>
                </a:cxn>
                <a:cxn ang="0">
                  <a:pos x="44" y="32"/>
                </a:cxn>
                <a:cxn ang="0">
                  <a:pos x="58" y="48"/>
                </a:cxn>
                <a:cxn ang="0">
                  <a:pos x="73" y="59"/>
                </a:cxn>
                <a:cxn ang="0">
                  <a:pos x="73" y="34"/>
                </a:cxn>
                <a:cxn ang="0">
                  <a:pos x="67" y="13"/>
                </a:cxn>
                <a:cxn ang="0">
                  <a:pos x="83" y="13"/>
                </a:cxn>
                <a:cxn ang="0">
                  <a:pos x="94" y="27"/>
                </a:cxn>
                <a:cxn ang="0">
                  <a:pos x="94" y="50"/>
                </a:cxn>
                <a:cxn ang="0">
                  <a:pos x="93" y="71"/>
                </a:cxn>
                <a:cxn ang="0">
                  <a:pos x="104" y="82"/>
                </a:cxn>
              </a:cxnLst>
              <a:rect l="0" t="0" r="r" b="b"/>
              <a:pathLst>
                <a:path w="104" h="106">
                  <a:moveTo>
                    <a:pt x="104" y="82"/>
                  </a:moveTo>
                  <a:lnTo>
                    <a:pt x="104" y="63"/>
                  </a:lnTo>
                  <a:lnTo>
                    <a:pt x="104" y="54"/>
                  </a:lnTo>
                  <a:lnTo>
                    <a:pt x="104" y="38"/>
                  </a:lnTo>
                  <a:lnTo>
                    <a:pt x="104" y="32"/>
                  </a:lnTo>
                  <a:lnTo>
                    <a:pt x="104" y="23"/>
                  </a:lnTo>
                  <a:lnTo>
                    <a:pt x="98" y="17"/>
                  </a:lnTo>
                  <a:lnTo>
                    <a:pt x="94" y="13"/>
                  </a:lnTo>
                  <a:lnTo>
                    <a:pt x="89" y="7"/>
                  </a:lnTo>
                  <a:lnTo>
                    <a:pt x="85" y="5"/>
                  </a:lnTo>
                  <a:lnTo>
                    <a:pt x="79" y="2"/>
                  </a:lnTo>
                  <a:lnTo>
                    <a:pt x="67" y="0"/>
                  </a:lnTo>
                  <a:lnTo>
                    <a:pt x="62" y="7"/>
                  </a:lnTo>
                  <a:lnTo>
                    <a:pt x="58" y="15"/>
                  </a:lnTo>
                  <a:lnTo>
                    <a:pt x="64" y="28"/>
                  </a:lnTo>
                  <a:lnTo>
                    <a:pt x="66" y="34"/>
                  </a:lnTo>
                  <a:lnTo>
                    <a:pt x="67" y="38"/>
                  </a:lnTo>
                  <a:lnTo>
                    <a:pt x="71" y="50"/>
                  </a:lnTo>
                  <a:lnTo>
                    <a:pt x="66" y="44"/>
                  </a:lnTo>
                  <a:lnTo>
                    <a:pt x="58" y="36"/>
                  </a:lnTo>
                  <a:lnTo>
                    <a:pt x="50" y="27"/>
                  </a:lnTo>
                  <a:lnTo>
                    <a:pt x="40" y="21"/>
                  </a:lnTo>
                  <a:lnTo>
                    <a:pt x="23" y="21"/>
                  </a:lnTo>
                  <a:lnTo>
                    <a:pt x="19" y="36"/>
                  </a:lnTo>
                  <a:lnTo>
                    <a:pt x="23" y="42"/>
                  </a:lnTo>
                  <a:lnTo>
                    <a:pt x="31" y="50"/>
                  </a:lnTo>
                  <a:lnTo>
                    <a:pt x="40" y="57"/>
                  </a:lnTo>
                  <a:lnTo>
                    <a:pt x="44" y="63"/>
                  </a:lnTo>
                  <a:lnTo>
                    <a:pt x="37" y="57"/>
                  </a:lnTo>
                  <a:lnTo>
                    <a:pt x="29" y="54"/>
                  </a:lnTo>
                  <a:lnTo>
                    <a:pt x="19" y="50"/>
                  </a:lnTo>
                  <a:lnTo>
                    <a:pt x="13" y="48"/>
                  </a:lnTo>
                  <a:lnTo>
                    <a:pt x="8" y="55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8" y="82"/>
                  </a:lnTo>
                  <a:lnTo>
                    <a:pt x="15" y="86"/>
                  </a:lnTo>
                  <a:lnTo>
                    <a:pt x="21" y="92"/>
                  </a:lnTo>
                  <a:lnTo>
                    <a:pt x="25" y="96"/>
                  </a:lnTo>
                  <a:lnTo>
                    <a:pt x="31" y="98"/>
                  </a:lnTo>
                  <a:lnTo>
                    <a:pt x="37" y="104"/>
                  </a:lnTo>
                  <a:lnTo>
                    <a:pt x="42" y="106"/>
                  </a:lnTo>
                  <a:lnTo>
                    <a:pt x="52" y="100"/>
                  </a:lnTo>
                  <a:lnTo>
                    <a:pt x="40" y="92"/>
                  </a:lnTo>
                  <a:lnTo>
                    <a:pt x="25" y="86"/>
                  </a:lnTo>
                  <a:lnTo>
                    <a:pt x="19" y="82"/>
                  </a:lnTo>
                  <a:lnTo>
                    <a:pt x="13" y="75"/>
                  </a:lnTo>
                  <a:lnTo>
                    <a:pt x="10" y="65"/>
                  </a:lnTo>
                  <a:lnTo>
                    <a:pt x="8" y="59"/>
                  </a:lnTo>
                  <a:lnTo>
                    <a:pt x="15" y="57"/>
                  </a:lnTo>
                  <a:lnTo>
                    <a:pt x="21" y="57"/>
                  </a:lnTo>
                  <a:lnTo>
                    <a:pt x="25" y="59"/>
                  </a:lnTo>
                  <a:lnTo>
                    <a:pt x="35" y="63"/>
                  </a:lnTo>
                  <a:lnTo>
                    <a:pt x="44" y="69"/>
                  </a:lnTo>
                  <a:lnTo>
                    <a:pt x="52" y="71"/>
                  </a:lnTo>
                  <a:lnTo>
                    <a:pt x="50" y="57"/>
                  </a:lnTo>
                  <a:lnTo>
                    <a:pt x="40" y="48"/>
                  </a:lnTo>
                  <a:lnTo>
                    <a:pt x="31" y="42"/>
                  </a:lnTo>
                  <a:lnTo>
                    <a:pt x="25" y="36"/>
                  </a:lnTo>
                  <a:lnTo>
                    <a:pt x="29" y="28"/>
                  </a:lnTo>
                  <a:lnTo>
                    <a:pt x="35" y="27"/>
                  </a:lnTo>
                  <a:lnTo>
                    <a:pt x="44" y="32"/>
                  </a:lnTo>
                  <a:lnTo>
                    <a:pt x="56" y="38"/>
                  </a:lnTo>
                  <a:lnTo>
                    <a:pt x="58" y="48"/>
                  </a:lnTo>
                  <a:lnTo>
                    <a:pt x="67" y="55"/>
                  </a:lnTo>
                  <a:lnTo>
                    <a:pt x="73" y="59"/>
                  </a:lnTo>
                  <a:lnTo>
                    <a:pt x="77" y="48"/>
                  </a:lnTo>
                  <a:lnTo>
                    <a:pt x="73" y="34"/>
                  </a:lnTo>
                  <a:lnTo>
                    <a:pt x="67" y="21"/>
                  </a:lnTo>
                  <a:lnTo>
                    <a:pt x="67" y="13"/>
                  </a:lnTo>
                  <a:lnTo>
                    <a:pt x="71" y="7"/>
                  </a:lnTo>
                  <a:lnTo>
                    <a:pt x="83" y="13"/>
                  </a:lnTo>
                  <a:lnTo>
                    <a:pt x="89" y="17"/>
                  </a:lnTo>
                  <a:lnTo>
                    <a:pt x="94" y="27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94" y="57"/>
                  </a:lnTo>
                  <a:lnTo>
                    <a:pt x="93" y="71"/>
                  </a:lnTo>
                  <a:lnTo>
                    <a:pt x="93" y="84"/>
                  </a:lnTo>
                  <a:lnTo>
                    <a:pt x="104" y="82"/>
                  </a:lnTo>
                  <a:lnTo>
                    <a:pt x="104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4" name="Freeform 60"/>
            <p:cNvSpPr>
              <a:spLocks/>
            </p:cNvSpPr>
            <p:nvPr/>
          </p:nvSpPr>
          <p:spPr bwMode="auto">
            <a:xfrm>
              <a:off x="3379" y="2287"/>
              <a:ext cx="103" cy="56"/>
            </a:xfrm>
            <a:custGeom>
              <a:avLst/>
              <a:gdLst/>
              <a:ahLst/>
              <a:cxnLst>
                <a:cxn ang="0">
                  <a:pos x="142" y="100"/>
                </a:cxn>
                <a:cxn ang="0">
                  <a:pos x="96" y="73"/>
                </a:cxn>
                <a:cxn ang="0">
                  <a:pos x="48" y="48"/>
                </a:cxn>
                <a:cxn ang="0">
                  <a:pos x="0" y="29"/>
                </a:cxn>
                <a:cxn ang="0">
                  <a:pos x="9" y="10"/>
                </a:cxn>
                <a:cxn ang="0">
                  <a:pos x="38" y="0"/>
                </a:cxn>
                <a:cxn ang="0">
                  <a:pos x="69" y="2"/>
                </a:cxn>
                <a:cxn ang="0">
                  <a:pos x="94" y="10"/>
                </a:cxn>
                <a:cxn ang="0">
                  <a:pos x="121" y="10"/>
                </a:cxn>
                <a:cxn ang="0">
                  <a:pos x="131" y="21"/>
                </a:cxn>
                <a:cxn ang="0">
                  <a:pos x="152" y="33"/>
                </a:cxn>
                <a:cxn ang="0">
                  <a:pos x="200" y="44"/>
                </a:cxn>
                <a:cxn ang="0">
                  <a:pos x="206" y="64"/>
                </a:cxn>
                <a:cxn ang="0">
                  <a:pos x="185" y="75"/>
                </a:cxn>
                <a:cxn ang="0">
                  <a:pos x="163" y="94"/>
                </a:cxn>
                <a:cxn ang="0">
                  <a:pos x="142" y="112"/>
                </a:cxn>
                <a:cxn ang="0">
                  <a:pos x="142" y="100"/>
                </a:cxn>
                <a:cxn ang="0">
                  <a:pos x="142" y="100"/>
                </a:cxn>
              </a:cxnLst>
              <a:rect l="0" t="0" r="r" b="b"/>
              <a:pathLst>
                <a:path w="206" h="112">
                  <a:moveTo>
                    <a:pt x="142" y="100"/>
                  </a:moveTo>
                  <a:lnTo>
                    <a:pt x="96" y="73"/>
                  </a:lnTo>
                  <a:lnTo>
                    <a:pt x="48" y="48"/>
                  </a:lnTo>
                  <a:lnTo>
                    <a:pt x="0" y="29"/>
                  </a:lnTo>
                  <a:lnTo>
                    <a:pt x="9" y="10"/>
                  </a:lnTo>
                  <a:lnTo>
                    <a:pt x="38" y="0"/>
                  </a:lnTo>
                  <a:lnTo>
                    <a:pt x="69" y="2"/>
                  </a:lnTo>
                  <a:lnTo>
                    <a:pt x="94" y="10"/>
                  </a:lnTo>
                  <a:lnTo>
                    <a:pt x="121" y="10"/>
                  </a:lnTo>
                  <a:lnTo>
                    <a:pt x="131" y="21"/>
                  </a:lnTo>
                  <a:lnTo>
                    <a:pt x="152" y="33"/>
                  </a:lnTo>
                  <a:lnTo>
                    <a:pt x="200" y="44"/>
                  </a:lnTo>
                  <a:lnTo>
                    <a:pt x="206" y="64"/>
                  </a:lnTo>
                  <a:lnTo>
                    <a:pt x="185" y="75"/>
                  </a:lnTo>
                  <a:lnTo>
                    <a:pt x="163" y="94"/>
                  </a:lnTo>
                  <a:lnTo>
                    <a:pt x="142" y="112"/>
                  </a:lnTo>
                  <a:lnTo>
                    <a:pt x="142" y="100"/>
                  </a:lnTo>
                  <a:lnTo>
                    <a:pt x="142" y="100"/>
                  </a:lnTo>
                  <a:close/>
                </a:path>
              </a:pathLst>
            </a:custGeom>
            <a:solidFill>
              <a:srgbClr val="FF94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5" name="Freeform 61"/>
            <p:cNvSpPr>
              <a:spLocks/>
            </p:cNvSpPr>
            <p:nvPr/>
          </p:nvSpPr>
          <p:spPr bwMode="auto">
            <a:xfrm>
              <a:off x="3336" y="2302"/>
              <a:ext cx="151" cy="355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33" y="110"/>
                </a:cxn>
                <a:cxn ang="0">
                  <a:pos x="0" y="218"/>
                </a:cxn>
                <a:cxn ang="0">
                  <a:pos x="17" y="237"/>
                </a:cxn>
                <a:cxn ang="0">
                  <a:pos x="48" y="243"/>
                </a:cxn>
                <a:cxn ang="0">
                  <a:pos x="56" y="268"/>
                </a:cxn>
                <a:cxn ang="0">
                  <a:pos x="54" y="328"/>
                </a:cxn>
                <a:cxn ang="0">
                  <a:pos x="56" y="464"/>
                </a:cxn>
                <a:cxn ang="0">
                  <a:pos x="96" y="476"/>
                </a:cxn>
                <a:cxn ang="0">
                  <a:pos x="112" y="491"/>
                </a:cxn>
                <a:cxn ang="0">
                  <a:pos x="106" y="507"/>
                </a:cxn>
                <a:cxn ang="0">
                  <a:pos x="56" y="534"/>
                </a:cxn>
                <a:cxn ang="0">
                  <a:pos x="50" y="680"/>
                </a:cxn>
                <a:cxn ang="0">
                  <a:pos x="96" y="700"/>
                </a:cxn>
                <a:cxn ang="0">
                  <a:pos x="183" y="709"/>
                </a:cxn>
                <a:cxn ang="0">
                  <a:pos x="237" y="706"/>
                </a:cxn>
                <a:cxn ang="0">
                  <a:pos x="279" y="692"/>
                </a:cxn>
                <a:cxn ang="0">
                  <a:pos x="303" y="671"/>
                </a:cxn>
                <a:cxn ang="0">
                  <a:pos x="260" y="544"/>
                </a:cxn>
                <a:cxn ang="0">
                  <a:pos x="247" y="436"/>
                </a:cxn>
                <a:cxn ang="0">
                  <a:pos x="250" y="407"/>
                </a:cxn>
                <a:cxn ang="0">
                  <a:pos x="247" y="364"/>
                </a:cxn>
                <a:cxn ang="0">
                  <a:pos x="245" y="299"/>
                </a:cxn>
                <a:cxn ang="0">
                  <a:pos x="241" y="187"/>
                </a:cxn>
                <a:cxn ang="0">
                  <a:pos x="231" y="77"/>
                </a:cxn>
                <a:cxn ang="0">
                  <a:pos x="183" y="50"/>
                </a:cxn>
                <a:cxn ang="0">
                  <a:pos x="146" y="21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303" h="709">
                  <a:moveTo>
                    <a:pt x="85" y="0"/>
                  </a:moveTo>
                  <a:lnTo>
                    <a:pt x="33" y="110"/>
                  </a:lnTo>
                  <a:lnTo>
                    <a:pt x="0" y="218"/>
                  </a:lnTo>
                  <a:lnTo>
                    <a:pt x="17" y="237"/>
                  </a:lnTo>
                  <a:lnTo>
                    <a:pt x="48" y="243"/>
                  </a:lnTo>
                  <a:lnTo>
                    <a:pt x="56" y="268"/>
                  </a:lnTo>
                  <a:lnTo>
                    <a:pt x="54" y="328"/>
                  </a:lnTo>
                  <a:lnTo>
                    <a:pt x="56" y="464"/>
                  </a:lnTo>
                  <a:lnTo>
                    <a:pt x="96" y="476"/>
                  </a:lnTo>
                  <a:lnTo>
                    <a:pt x="112" y="491"/>
                  </a:lnTo>
                  <a:lnTo>
                    <a:pt x="106" y="507"/>
                  </a:lnTo>
                  <a:lnTo>
                    <a:pt x="56" y="534"/>
                  </a:lnTo>
                  <a:lnTo>
                    <a:pt x="50" y="680"/>
                  </a:lnTo>
                  <a:lnTo>
                    <a:pt x="96" y="700"/>
                  </a:lnTo>
                  <a:lnTo>
                    <a:pt x="183" y="709"/>
                  </a:lnTo>
                  <a:lnTo>
                    <a:pt x="237" y="706"/>
                  </a:lnTo>
                  <a:lnTo>
                    <a:pt x="279" y="692"/>
                  </a:lnTo>
                  <a:lnTo>
                    <a:pt x="303" y="671"/>
                  </a:lnTo>
                  <a:lnTo>
                    <a:pt x="260" y="544"/>
                  </a:lnTo>
                  <a:lnTo>
                    <a:pt x="247" y="436"/>
                  </a:lnTo>
                  <a:lnTo>
                    <a:pt x="250" y="407"/>
                  </a:lnTo>
                  <a:lnTo>
                    <a:pt x="247" y="364"/>
                  </a:lnTo>
                  <a:lnTo>
                    <a:pt x="245" y="299"/>
                  </a:lnTo>
                  <a:lnTo>
                    <a:pt x="241" y="187"/>
                  </a:lnTo>
                  <a:lnTo>
                    <a:pt x="231" y="77"/>
                  </a:lnTo>
                  <a:lnTo>
                    <a:pt x="183" y="50"/>
                  </a:lnTo>
                  <a:lnTo>
                    <a:pt x="146" y="21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6" name="Freeform 62"/>
            <p:cNvSpPr>
              <a:spLocks/>
            </p:cNvSpPr>
            <p:nvPr/>
          </p:nvSpPr>
          <p:spPr bwMode="auto">
            <a:xfrm>
              <a:off x="3374" y="2366"/>
              <a:ext cx="53" cy="2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19"/>
                </a:cxn>
                <a:cxn ang="0">
                  <a:pos x="21" y="4"/>
                </a:cxn>
                <a:cxn ang="0">
                  <a:pos x="48" y="0"/>
                </a:cxn>
                <a:cxn ang="0">
                  <a:pos x="75" y="0"/>
                </a:cxn>
                <a:cxn ang="0">
                  <a:pos x="98" y="14"/>
                </a:cxn>
                <a:cxn ang="0">
                  <a:pos x="106" y="29"/>
                </a:cxn>
                <a:cxn ang="0">
                  <a:pos x="106" y="44"/>
                </a:cxn>
                <a:cxn ang="0">
                  <a:pos x="92" y="50"/>
                </a:cxn>
                <a:cxn ang="0">
                  <a:pos x="64" y="56"/>
                </a:cxn>
                <a:cxn ang="0">
                  <a:pos x="37" y="56"/>
                </a:cxn>
                <a:cxn ang="0">
                  <a:pos x="19" y="50"/>
                </a:cxn>
                <a:cxn ang="0">
                  <a:pos x="6" y="44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106" h="56">
                  <a:moveTo>
                    <a:pt x="0" y="35"/>
                  </a:moveTo>
                  <a:lnTo>
                    <a:pt x="4" y="19"/>
                  </a:lnTo>
                  <a:lnTo>
                    <a:pt x="21" y="4"/>
                  </a:lnTo>
                  <a:lnTo>
                    <a:pt x="48" y="0"/>
                  </a:lnTo>
                  <a:lnTo>
                    <a:pt x="75" y="0"/>
                  </a:lnTo>
                  <a:lnTo>
                    <a:pt x="98" y="14"/>
                  </a:lnTo>
                  <a:lnTo>
                    <a:pt x="106" y="29"/>
                  </a:lnTo>
                  <a:lnTo>
                    <a:pt x="106" y="44"/>
                  </a:lnTo>
                  <a:lnTo>
                    <a:pt x="92" y="50"/>
                  </a:lnTo>
                  <a:lnTo>
                    <a:pt x="64" y="56"/>
                  </a:lnTo>
                  <a:lnTo>
                    <a:pt x="37" y="56"/>
                  </a:lnTo>
                  <a:lnTo>
                    <a:pt x="19" y="50"/>
                  </a:lnTo>
                  <a:lnTo>
                    <a:pt x="6" y="4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7" name="Freeform 63"/>
            <p:cNvSpPr>
              <a:spLocks/>
            </p:cNvSpPr>
            <p:nvPr/>
          </p:nvSpPr>
          <p:spPr bwMode="auto">
            <a:xfrm>
              <a:off x="3334" y="2301"/>
              <a:ext cx="61" cy="341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54" y="58"/>
                </a:cxn>
                <a:cxn ang="0">
                  <a:pos x="44" y="83"/>
                </a:cxn>
                <a:cxn ang="0">
                  <a:pos x="31" y="104"/>
                </a:cxn>
                <a:cxn ang="0">
                  <a:pos x="23" y="133"/>
                </a:cxn>
                <a:cxn ang="0">
                  <a:pos x="10" y="168"/>
                </a:cxn>
                <a:cxn ang="0">
                  <a:pos x="2" y="196"/>
                </a:cxn>
                <a:cxn ang="0">
                  <a:pos x="10" y="241"/>
                </a:cxn>
                <a:cxn ang="0">
                  <a:pos x="39" y="247"/>
                </a:cxn>
                <a:cxn ang="0">
                  <a:pos x="46" y="268"/>
                </a:cxn>
                <a:cxn ang="0">
                  <a:pos x="48" y="330"/>
                </a:cxn>
                <a:cxn ang="0">
                  <a:pos x="52" y="380"/>
                </a:cxn>
                <a:cxn ang="0">
                  <a:pos x="54" y="430"/>
                </a:cxn>
                <a:cxn ang="0">
                  <a:pos x="54" y="476"/>
                </a:cxn>
                <a:cxn ang="0">
                  <a:pos x="81" y="482"/>
                </a:cxn>
                <a:cxn ang="0">
                  <a:pos x="106" y="486"/>
                </a:cxn>
                <a:cxn ang="0">
                  <a:pos x="100" y="509"/>
                </a:cxn>
                <a:cxn ang="0">
                  <a:pos x="69" y="526"/>
                </a:cxn>
                <a:cxn ang="0">
                  <a:pos x="54" y="569"/>
                </a:cxn>
                <a:cxn ang="0">
                  <a:pos x="52" y="621"/>
                </a:cxn>
                <a:cxn ang="0">
                  <a:pos x="66" y="681"/>
                </a:cxn>
                <a:cxn ang="0">
                  <a:pos x="67" y="621"/>
                </a:cxn>
                <a:cxn ang="0">
                  <a:pos x="67" y="578"/>
                </a:cxn>
                <a:cxn ang="0">
                  <a:pos x="67" y="546"/>
                </a:cxn>
                <a:cxn ang="0">
                  <a:pos x="85" y="530"/>
                </a:cxn>
                <a:cxn ang="0">
                  <a:pos x="110" y="515"/>
                </a:cxn>
                <a:cxn ang="0">
                  <a:pos x="121" y="484"/>
                </a:cxn>
                <a:cxn ang="0">
                  <a:pos x="91" y="466"/>
                </a:cxn>
                <a:cxn ang="0">
                  <a:pos x="66" y="465"/>
                </a:cxn>
                <a:cxn ang="0">
                  <a:pos x="67" y="420"/>
                </a:cxn>
                <a:cxn ang="0">
                  <a:pos x="67" y="391"/>
                </a:cxn>
                <a:cxn ang="0">
                  <a:pos x="66" y="364"/>
                </a:cxn>
                <a:cxn ang="0">
                  <a:pos x="60" y="312"/>
                </a:cxn>
                <a:cxn ang="0">
                  <a:pos x="67" y="268"/>
                </a:cxn>
                <a:cxn ang="0">
                  <a:pos x="42" y="233"/>
                </a:cxn>
                <a:cxn ang="0">
                  <a:pos x="15" y="223"/>
                </a:cxn>
                <a:cxn ang="0">
                  <a:pos x="21" y="179"/>
                </a:cxn>
                <a:cxn ang="0">
                  <a:pos x="33" y="141"/>
                </a:cxn>
                <a:cxn ang="0">
                  <a:pos x="44" y="114"/>
                </a:cxn>
                <a:cxn ang="0">
                  <a:pos x="54" y="90"/>
                </a:cxn>
                <a:cxn ang="0">
                  <a:pos x="67" y="65"/>
                </a:cxn>
                <a:cxn ang="0">
                  <a:pos x="79" y="29"/>
                </a:cxn>
                <a:cxn ang="0">
                  <a:pos x="91" y="0"/>
                </a:cxn>
              </a:cxnLst>
              <a:rect l="0" t="0" r="r" b="b"/>
              <a:pathLst>
                <a:path w="121" h="681">
                  <a:moveTo>
                    <a:pt x="81" y="0"/>
                  </a:moveTo>
                  <a:lnTo>
                    <a:pt x="75" y="19"/>
                  </a:lnTo>
                  <a:lnTo>
                    <a:pt x="67" y="29"/>
                  </a:lnTo>
                  <a:lnTo>
                    <a:pt x="64" y="36"/>
                  </a:lnTo>
                  <a:lnTo>
                    <a:pt x="58" y="46"/>
                  </a:lnTo>
                  <a:lnTo>
                    <a:pt x="54" y="58"/>
                  </a:lnTo>
                  <a:lnTo>
                    <a:pt x="52" y="67"/>
                  </a:lnTo>
                  <a:lnTo>
                    <a:pt x="48" y="77"/>
                  </a:lnTo>
                  <a:lnTo>
                    <a:pt x="44" y="83"/>
                  </a:lnTo>
                  <a:lnTo>
                    <a:pt x="39" y="92"/>
                  </a:lnTo>
                  <a:lnTo>
                    <a:pt x="33" y="98"/>
                  </a:lnTo>
                  <a:lnTo>
                    <a:pt x="31" y="104"/>
                  </a:lnTo>
                  <a:lnTo>
                    <a:pt x="31" y="114"/>
                  </a:lnTo>
                  <a:lnTo>
                    <a:pt x="27" y="119"/>
                  </a:lnTo>
                  <a:lnTo>
                    <a:pt x="23" y="133"/>
                  </a:lnTo>
                  <a:lnTo>
                    <a:pt x="23" y="141"/>
                  </a:lnTo>
                  <a:lnTo>
                    <a:pt x="15" y="154"/>
                  </a:lnTo>
                  <a:lnTo>
                    <a:pt x="10" y="168"/>
                  </a:lnTo>
                  <a:lnTo>
                    <a:pt x="10" y="179"/>
                  </a:lnTo>
                  <a:lnTo>
                    <a:pt x="6" y="189"/>
                  </a:lnTo>
                  <a:lnTo>
                    <a:pt x="2" y="196"/>
                  </a:lnTo>
                  <a:lnTo>
                    <a:pt x="0" y="218"/>
                  </a:lnTo>
                  <a:lnTo>
                    <a:pt x="2" y="233"/>
                  </a:lnTo>
                  <a:lnTo>
                    <a:pt x="10" y="241"/>
                  </a:lnTo>
                  <a:lnTo>
                    <a:pt x="15" y="247"/>
                  </a:lnTo>
                  <a:lnTo>
                    <a:pt x="27" y="249"/>
                  </a:lnTo>
                  <a:lnTo>
                    <a:pt x="39" y="247"/>
                  </a:lnTo>
                  <a:lnTo>
                    <a:pt x="46" y="249"/>
                  </a:lnTo>
                  <a:lnTo>
                    <a:pt x="48" y="260"/>
                  </a:lnTo>
                  <a:lnTo>
                    <a:pt x="46" y="268"/>
                  </a:lnTo>
                  <a:lnTo>
                    <a:pt x="48" y="291"/>
                  </a:lnTo>
                  <a:lnTo>
                    <a:pt x="48" y="312"/>
                  </a:lnTo>
                  <a:lnTo>
                    <a:pt x="48" y="330"/>
                  </a:lnTo>
                  <a:lnTo>
                    <a:pt x="52" y="353"/>
                  </a:lnTo>
                  <a:lnTo>
                    <a:pt x="52" y="372"/>
                  </a:lnTo>
                  <a:lnTo>
                    <a:pt x="52" y="380"/>
                  </a:lnTo>
                  <a:lnTo>
                    <a:pt x="54" y="395"/>
                  </a:lnTo>
                  <a:lnTo>
                    <a:pt x="54" y="412"/>
                  </a:lnTo>
                  <a:lnTo>
                    <a:pt x="54" y="430"/>
                  </a:lnTo>
                  <a:lnTo>
                    <a:pt x="54" y="449"/>
                  </a:lnTo>
                  <a:lnTo>
                    <a:pt x="54" y="466"/>
                  </a:lnTo>
                  <a:lnTo>
                    <a:pt x="54" y="476"/>
                  </a:lnTo>
                  <a:lnTo>
                    <a:pt x="66" y="478"/>
                  </a:lnTo>
                  <a:lnTo>
                    <a:pt x="73" y="482"/>
                  </a:lnTo>
                  <a:lnTo>
                    <a:pt x="81" y="482"/>
                  </a:lnTo>
                  <a:lnTo>
                    <a:pt x="89" y="482"/>
                  </a:lnTo>
                  <a:lnTo>
                    <a:pt x="96" y="484"/>
                  </a:lnTo>
                  <a:lnTo>
                    <a:pt x="106" y="486"/>
                  </a:lnTo>
                  <a:lnTo>
                    <a:pt x="106" y="497"/>
                  </a:lnTo>
                  <a:lnTo>
                    <a:pt x="108" y="507"/>
                  </a:lnTo>
                  <a:lnTo>
                    <a:pt x="100" y="509"/>
                  </a:lnTo>
                  <a:lnTo>
                    <a:pt x="89" y="515"/>
                  </a:lnTo>
                  <a:lnTo>
                    <a:pt x="81" y="519"/>
                  </a:lnTo>
                  <a:lnTo>
                    <a:pt x="69" y="526"/>
                  </a:lnTo>
                  <a:lnTo>
                    <a:pt x="54" y="528"/>
                  </a:lnTo>
                  <a:lnTo>
                    <a:pt x="54" y="555"/>
                  </a:lnTo>
                  <a:lnTo>
                    <a:pt x="54" y="569"/>
                  </a:lnTo>
                  <a:lnTo>
                    <a:pt x="54" y="588"/>
                  </a:lnTo>
                  <a:lnTo>
                    <a:pt x="54" y="605"/>
                  </a:lnTo>
                  <a:lnTo>
                    <a:pt x="52" y="621"/>
                  </a:lnTo>
                  <a:lnTo>
                    <a:pt x="46" y="652"/>
                  </a:lnTo>
                  <a:lnTo>
                    <a:pt x="48" y="679"/>
                  </a:lnTo>
                  <a:lnTo>
                    <a:pt x="66" y="681"/>
                  </a:lnTo>
                  <a:lnTo>
                    <a:pt x="67" y="661"/>
                  </a:lnTo>
                  <a:lnTo>
                    <a:pt x="67" y="642"/>
                  </a:lnTo>
                  <a:lnTo>
                    <a:pt x="67" y="621"/>
                  </a:lnTo>
                  <a:lnTo>
                    <a:pt x="67" y="609"/>
                  </a:lnTo>
                  <a:lnTo>
                    <a:pt x="67" y="592"/>
                  </a:lnTo>
                  <a:lnTo>
                    <a:pt x="67" y="578"/>
                  </a:lnTo>
                  <a:lnTo>
                    <a:pt x="66" y="563"/>
                  </a:lnTo>
                  <a:lnTo>
                    <a:pt x="66" y="553"/>
                  </a:lnTo>
                  <a:lnTo>
                    <a:pt x="67" y="546"/>
                  </a:lnTo>
                  <a:lnTo>
                    <a:pt x="67" y="536"/>
                  </a:lnTo>
                  <a:lnTo>
                    <a:pt x="75" y="536"/>
                  </a:lnTo>
                  <a:lnTo>
                    <a:pt x="85" y="530"/>
                  </a:lnTo>
                  <a:lnTo>
                    <a:pt x="91" y="528"/>
                  </a:lnTo>
                  <a:lnTo>
                    <a:pt x="106" y="520"/>
                  </a:lnTo>
                  <a:lnTo>
                    <a:pt x="110" y="515"/>
                  </a:lnTo>
                  <a:lnTo>
                    <a:pt x="121" y="507"/>
                  </a:lnTo>
                  <a:lnTo>
                    <a:pt x="121" y="493"/>
                  </a:lnTo>
                  <a:lnTo>
                    <a:pt x="121" y="484"/>
                  </a:lnTo>
                  <a:lnTo>
                    <a:pt x="116" y="476"/>
                  </a:lnTo>
                  <a:lnTo>
                    <a:pt x="106" y="472"/>
                  </a:lnTo>
                  <a:lnTo>
                    <a:pt x="91" y="466"/>
                  </a:lnTo>
                  <a:lnTo>
                    <a:pt x="87" y="466"/>
                  </a:lnTo>
                  <a:lnTo>
                    <a:pt x="73" y="466"/>
                  </a:lnTo>
                  <a:lnTo>
                    <a:pt x="66" y="465"/>
                  </a:lnTo>
                  <a:lnTo>
                    <a:pt x="67" y="445"/>
                  </a:lnTo>
                  <a:lnTo>
                    <a:pt x="67" y="436"/>
                  </a:lnTo>
                  <a:lnTo>
                    <a:pt x="67" y="420"/>
                  </a:lnTo>
                  <a:lnTo>
                    <a:pt x="67" y="409"/>
                  </a:lnTo>
                  <a:lnTo>
                    <a:pt x="67" y="397"/>
                  </a:lnTo>
                  <a:lnTo>
                    <a:pt x="67" y="391"/>
                  </a:lnTo>
                  <a:lnTo>
                    <a:pt x="66" y="380"/>
                  </a:lnTo>
                  <a:lnTo>
                    <a:pt x="66" y="370"/>
                  </a:lnTo>
                  <a:lnTo>
                    <a:pt x="66" y="364"/>
                  </a:lnTo>
                  <a:lnTo>
                    <a:pt x="66" y="349"/>
                  </a:lnTo>
                  <a:lnTo>
                    <a:pt x="60" y="333"/>
                  </a:lnTo>
                  <a:lnTo>
                    <a:pt x="60" y="312"/>
                  </a:lnTo>
                  <a:lnTo>
                    <a:pt x="64" y="301"/>
                  </a:lnTo>
                  <a:lnTo>
                    <a:pt x="64" y="287"/>
                  </a:lnTo>
                  <a:lnTo>
                    <a:pt x="67" y="268"/>
                  </a:lnTo>
                  <a:lnTo>
                    <a:pt x="60" y="252"/>
                  </a:lnTo>
                  <a:lnTo>
                    <a:pt x="60" y="239"/>
                  </a:lnTo>
                  <a:lnTo>
                    <a:pt x="42" y="233"/>
                  </a:lnTo>
                  <a:lnTo>
                    <a:pt x="27" y="233"/>
                  </a:lnTo>
                  <a:lnTo>
                    <a:pt x="17" y="231"/>
                  </a:lnTo>
                  <a:lnTo>
                    <a:pt x="15" y="223"/>
                  </a:lnTo>
                  <a:lnTo>
                    <a:pt x="12" y="212"/>
                  </a:lnTo>
                  <a:lnTo>
                    <a:pt x="15" y="196"/>
                  </a:lnTo>
                  <a:lnTo>
                    <a:pt x="21" y="179"/>
                  </a:lnTo>
                  <a:lnTo>
                    <a:pt x="25" y="162"/>
                  </a:lnTo>
                  <a:lnTo>
                    <a:pt x="31" y="148"/>
                  </a:lnTo>
                  <a:lnTo>
                    <a:pt x="33" y="141"/>
                  </a:lnTo>
                  <a:lnTo>
                    <a:pt x="37" y="129"/>
                  </a:lnTo>
                  <a:lnTo>
                    <a:pt x="44" y="121"/>
                  </a:lnTo>
                  <a:lnTo>
                    <a:pt x="44" y="114"/>
                  </a:lnTo>
                  <a:lnTo>
                    <a:pt x="44" y="104"/>
                  </a:lnTo>
                  <a:lnTo>
                    <a:pt x="48" y="98"/>
                  </a:lnTo>
                  <a:lnTo>
                    <a:pt x="54" y="90"/>
                  </a:lnTo>
                  <a:lnTo>
                    <a:pt x="58" y="83"/>
                  </a:lnTo>
                  <a:lnTo>
                    <a:pt x="60" y="73"/>
                  </a:lnTo>
                  <a:lnTo>
                    <a:pt x="67" y="65"/>
                  </a:lnTo>
                  <a:lnTo>
                    <a:pt x="69" y="52"/>
                  </a:lnTo>
                  <a:lnTo>
                    <a:pt x="73" y="42"/>
                  </a:lnTo>
                  <a:lnTo>
                    <a:pt x="79" y="29"/>
                  </a:lnTo>
                  <a:lnTo>
                    <a:pt x="85" y="21"/>
                  </a:lnTo>
                  <a:lnTo>
                    <a:pt x="87" y="9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8" name="Freeform 64"/>
            <p:cNvSpPr>
              <a:spLocks/>
            </p:cNvSpPr>
            <p:nvPr/>
          </p:nvSpPr>
          <p:spPr bwMode="auto">
            <a:xfrm>
              <a:off x="3449" y="2343"/>
              <a:ext cx="41" cy="299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16" y="38"/>
                </a:cxn>
                <a:cxn ang="0">
                  <a:pos x="16" y="69"/>
                </a:cxn>
                <a:cxn ang="0">
                  <a:pos x="22" y="100"/>
                </a:cxn>
                <a:cxn ang="0">
                  <a:pos x="22" y="137"/>
                </a:cxn>
                <a:cxn ang="0">
                  <a:pos x="25" y="169"/>
                </a:cxn>
                <a:cxn ang="0">
                  <a:pos x="22" y="191"/>
                </a:cxn>
                <a:cxn ang="0">
                  <a:pos x="25" y="225"/>
                </a:cxn>
                <a:cxn ang="0">
                  <a:pos x="27" y="260"/>
                </a:cxn>
                <a:cxn ang="0">
                  <a:pos x="27" y="299"/>
                </a:cxn>
                <a:cxn ang="0">
                  <a:pos x="33" y="347"/>
                </a:cxn>
                <a:cxn ang="0">
                  <a:pos x="33" y="368"/>
                </a:cxn>
                <a:cxn ang="0">
                  <a:pos x="35" y="403"/>
                </a:cxn>
                <a:cxn ang="0">
                  <a:pos x="35" y="424"/>
                </a:cxn>
                <a:cxn ang="0">
                  <a:pos x="37" y="453"/>
                </a:cxn>
                <a:cxn ang="0">
                  <a:pos x="39" y="461"/>
                </a:cxn>
                <a:cxn ang="0">
                  <a:pos x="43" y="472"/>
                </a:cxn>
                <a:cxn ang="0">
                  <a:pos x="45" y="484"/>
                </a:cxn>
                <a:cxn ang="0">
                  <a:pos x="47" y="493"/>
                </a:cxn>
                <a:cxn ang="0">
                  <a:pos x="62" y="522"/>
                </a:cxn>
                <a:cxn ang="0">
                  <a:pos x="68" y="542"/>
                </a:cxn>
                <a:cxn ang="0">
                  <a:pos x="76" y="565"/>
                </a:cxn>
                <a:cxn ang="0">
                  <a:pos x="83" y="578"/>
                </a:cxn>
                <a:cxn ang="0">
                  <a:pos x="62" y="576"/>
                </a:cxn>
                <a:cxn ang="0">
                  <a:pos x="56" y="555"/>
                </a:cxn>
                <a:cxn ang="0">
                  <a:pos x="52" y="536"/>
                </a:cxn>
                <a:cxn ang="0">
                  <a:pos x="37" y="513"/>
                </a:cxn>
                <a:cxn ang="0">
                  <a:pos x="33" y="484"/>
                </a:cxn>
                <a:cxn ang="0">
                  <a:pos x="31" y="447"/>
                </a:cxn>
                <a:cxn ang="0">
                  <a:pos x="22" y="405"/>
                </a:cxn>
                <a:cxn ang="0">
                  <a:pos x="20" y="380"/>
                </a:cxn>
                <a:cxn ang="0">
                  <a:pos x="16" y="351"/>
                </a:cxn>
                <a:cxn ang="0">
                  <a:pos x="16" y="326"/>
                </a:cxn>
                <a:cxn ang="0">
                  <a:pos x="14" y="304"/>
                </a:cxn>
                <a:cxn ang="0">
                  <a:pos x="12" y="283"/>
                </a:cxn>
                <a:cxn ang="0">
                  <a:pos x="14" y="260"/>
                </a:cxn>
                <a:cxn ang="0">
                  <a:pos x="12" y="223"/>
                </a:cxn>
                <a:cxn ang="0">
                  <a:pos x="10" y="191"/>
                </a:cxn>
                <a:cxn ang="0">
                  <a:pos x="10" y="158"/>
                </a:cxn>
                <a:cxn ang="0">
                  <a:pos x="10" y="133"/>
                </a:cxn>
                <a:cxn ang="0">
                  <a:pos x="10" y="108"/>
                </a:cxn>
                <a:cxn ang="0">
                  <a:pos x="6" y="86"/>
                </a:cxn>
                <a:cxn ang="0">
                  <a:pos x="4" y="65"/>
                </a:cxn>
                <a:cxn ang="0">
                  <a:pos x="0" y="36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83" h="598">
                  <a:moveTo>
                    <a:pt x="12" y="2"/>
                  </a:moveTo>
                  <a:lnTo>
                    <a:pt x="14" y="11"/>
                  </a:lnTo>
                  <a:lnTo>
                    <a:pt x="14" y="23"/>
                  </a:lnTo>
                  <a:lnTo>
                    <a:pt x="16" y="38"/>
                  </a:lnTo>
                  <a:lnTo>
                    <a:pt x="16" y="52"/>
                  </a:lnTo>
                  <a:lnTo>
                    <a:pt x="16" y="69"/>
                  </a:lnTo>
                  <a:lnTo>
                    <a:pt x="20" y="85"/>
                  </a:lnTo>
                  <a:lnTo>
                    <a:pt x="22" y="100"/>
                  </a:lnTo>
                  <a:lnTo>
                    <a:pt x="22" y="115"/>
                  </a:lnTo>
                  <a:lnTo>
                    <a:pt x="22" y="137"/>
                  </a:lnTo>
                  <a:lnTo>
                    <a:pt x="22" y="154"/>
                  </a:lnTo>
                  <a:lnTo>
                    <a:pt x="25" y="169"/>
                  </a:lnTo>
                  <a:lnTo>
                    <a:pt x="25" y="179"/>
                  </a:lnTo>
                  <a:lnTo>
                    <a:pt x="22" y="191"/>
                  </a:lnTo>
                  <a:lnTo>
                    <a:pt x="25" y="208"/>
                  </a:lnTo>
                  <a:lnTo>
                    <a:pt x="25" y="225"/>
                  </a:lnTo>
                  <a:lnTo>
                    <a:pt x="27" y="241"/>
                  </a:lnTo>
                  <a:lnTo>
                    <a:pt x="27" y="260"/>
                  </a:lnTo>
                  <a:lnTo>
                    <a:pt x="25" y="277"/>
                  </a:lnTo>
                  <a:lnTo>
                    <a:pt x="27" y="299"/>
                  </a:lnTo>
                  <a:lnTo>
                    <a:pt x="31" y="314"/>
                  </a:lnTo>
                  <a:lnTo>
                    <a:pt x="33" y="347"/>
                  </a:lnTo>
                  <a:lnTo>
                    <a:pt x="33" y="360"/>
                  </a:lnTo>
                  <a:lnTo>
                    <a:pt x="33" y="368"/>
                  </a:lnTo>
                  <a:lnTo>
                    <a:pt x="33" y="393"/>
                  </a:lnTo>
                  <a:lnTo>
                    <a:pt x="35" y="403"/>
                  </a:lnTo>
                  <a:lnTo>
                    <a:pt x="35" y="410"/>
                  </a:lnTo>
                  <a:lnTo>
                    <a:pt x="35" y="424"/>
                  </a:lnTo>
                  <a:lnTo>
                    <a:pt x="37" y="437"/>
                  </a:lnTo>
                  <a:lnTo>
                    <a:pt x="37" y="453"/>
                  </a:lnTo>
                  <a:lnTo>
                    <a:pt x="37" y="455"/>
                  </a:lnTo>
                  <a:lnTo>
                    <a:pt x="39" y="461"/>
                  </a:lnTo>
                  <a:lnTo>
                    <a:pt x="41" y="466"/>
                  </a:lnTo>
                  <a:lnTo>
                    <a:pt x="43" y="472"/>
                  </a:lnTo>
                  <a:lnTo>
                    <a:pt x="43" y="476"/>
                  </a:lnTo>
                  <a:lnTo>
                    <a:pt x="45" y="484"/>
                  </a:lnTo>
                  <a:lnTo>
                    <a:pt x="45" y="490"/>
                  </a:lnTo>
                  <a:lnTo>
                    <a:pt x="47" y="493"/>
                  </a:lnTo>
                  <a:lnTo>
                    <a:pt x="52" y="509"/>
                  </a:lnTo>
                  <a:lnTo>
                    <a:pt x="62" y="522"/>
                  </a:lnTo>
                  <a:lnTo>
                    <a:pt x="64" y="534"/>
                  </a:lnTo>
                  <a:lnTo>
                    <a:pt x="68" y="542"/>
                  </a:lnTo>
                  <a:lnTo>
                    <a:pt x="74" y="557"/>
                  </a:lnTo>
                  <a:lnTo>
                    <a:pt x="76" y="565"/>
                  </a:lnTo>
                  <a:lnTo>
                    <a:pt x="79" y="574"/>
                  </a:lnTo>
                  <a:lnTo>
                    <a:pt x="83" y="578"/>
                  </a:lnTo>
                  <a:lnTo>
                    <a:pt x="68" y="598"/>
                  </a:lnTo>
                  <a:lnTo>
                    <a:pt x="62" y="576"/>
                  </a:lnTo>
                  <a:lnTo>
                    <a:pt x="58" y="565"/>
                  </a:lnTo>
                  <a:lnTo>
                    <a:pt x="56" y="555"/>
                  </a:lnTo>
                  <a:lnTo>
                    <a:pt x="54" y="544"/>
                  </a:lnTo>
                  <a:lnTo>
                    <a:pt x="52" y="536"/>
                  </a:lnTo>
                  <a:lnTo>
                    <a:pt x="47" y="526"/>
                  </a:lnTo>
                  <a:lnTo>
                    <a:pt x="37" y="513"/>
                  </a:lnTo>
                  <a:lnTo>
                    <a:pt x="35" y="495"/>
                  </a:lnTo>
                  <a:lnTo>
                    <a:pt x="33" y="484"/>
                  </a:lnTo>
                  <a:lnTo>
                    <a:pt x="31" y="470"/>
                  </a:lnTo>
                  <a:lnTo>
                    <a:pt x="31" y="447"/>
                  </a:lnTo>
                  <a:lnTo>
                    <a:pt x="27" y="426"/>
                  </a:lnTo>
                  <a:lnTo>
                    <a:pt x="22" y="405"/>
                  </a:lnTo>
                  <a:lnTo>
                    <a:pt x="22" y="393"/>
                  </a:lnTo>
                  <a:lnTo>
                    <a:pt x="20" y="380"/>
                  </a:lnTo>
                  <a:lnTo>
                    <a:pt x="20" y="366"/>
                  </a:lnTo>
                  <a:lnTo>
                    <a:pt x="16" y="351"/>
                  </a:lnTo>
                  <a:lnTo>
                    <a:pt x="22" y="337"/>
                  </a:lnTo>
                  <a:lnTo>
                    <a:pt x="16" y="326"/>
                  </a:lnTo>
                  <a:lnTo>
                    <a:pt x="16" y="314"/>
                  </a:lnTo>
                  <a:lnTo>
                    <a:pt x="14" y="304"/>
                  </a:lnTo>
                  <a:lnTo>
                    <a:pt x="12" y="293"/>
                  </a:lnTo>
                  <a:lnTo>
                    <a:pt x="12" y="283"/>
                  </a:lnTo>
                  <a:lnTo>
                    <a:pt x="12" y="270"/>
                  </a:lnTo>
                  <a:lnTo>
                    <a:pt x="14" y="260"/>
                  </a:lnTo>
                  <a:lnTo>
                    <a:pt x="12" y="241"/>
                  </a:lnTo>
                  <a:lnTo>
                    <a:pt x="12" y="223"/>
                  </a:lnTo>
                  <a:lnTo>
                    <a:pt x="12" y="208"/>
                  </a:lnTo>
                  <a:lnTo>
                    <a:pt x="10" y="191"/>
                  </a:lnTo>
                  <a:lnTo>
                    <a:pt x="12" y="169"/>
                  </a:lnTo>
                  <a:lnTo>
                    <a:pt x="10" y="158"/>
                  </a:lnTo>
                  <a:lnTo>
                    <a:pt x="10" y="144"/>
                  </a:lnTo>
                  <a:lnTo>
                    <a:pt x="10" y="133"/>
                  </a:lnTo>
                  <a:lnTo>
                    <a:pt x="10" y="121"/>
                  </a:lnTo>
                  <a:lnTo>
                    <a:pt x="10" y="108"/>
                  </a:lnTo>
                  <a:lnTo>
                    <a:pt x="6" y="96"/>
                  </a:lnTo>
                  <a:lnTo>
                    <a:pt x="6" y="86"/>
                  </a:lnTo>
                  <a:lnTo>
                    <a:pt x="6" y="73"/>
                  </a:lnTo>
                  <a:lnTo>
                    <a:pt x="4" y="65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1"/>
                  </a:lnTo>
                  <a:lnTo>
                    <a:pt x="4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9" name="Freeform 65"/>
            <p:cNvSpPr>
              <a:spLocks/>
            </p:cNvSpPr>
            <p:nvPr/>
          </p:nvSpPr>
          <p:spPr bwMode="auto">
            <a:xfrm>
              <a:off x="3377" y="2347"/>
              <a:ext cx="57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7" y="14"/>
                </a:cxn>
                <a:cxn ang="0">
                  <a:pos x="23" y="8"/>
                </a:cxn>
                <a:cxn ang="0">
                  <a:pos x="31" y="2"/>
                </a:cxn>
                <a:cxn ang="0">
                  <a:pos x="44" y="2"/>
                </a:cxn>
                <a:cxn ang="0">
                  <a:pos x="65" y="0"/>
                </a:cxn>
                <a:cxn ang="0">
                  <a:pos x="71" y="0"/>
                </a:cxn>
                <a:cxn ang="0">
                  <a:pos x="83" y="2"/>
                </a:cxn>
                <a:cxn ang="0">
                  <a:pos x="86" y="8"/>
                </a:cxn>
                <a:cxn ang="0">
                  <a:pos x="94" y="8"/>
                </a:cxn>
                <a:cxn ang="0">
                  <a:pos x="104" y="10"/>
                </a:cxn>
                <a:cxn ang="0">
                  <a:pos x="113" y="10"/>
                </a:cxn>
                <a:cxn ang="0">
                  <a:pos x="113" y="37"/>
                </a:cxn>
                <a:cxn ang="0">
                  <a:pos x="98" y="26"/>
                </a:cxn>
                <a:cxn ang="0">
                  <a:pos x="83" y="16"/>
                </a:cxn>
                <a:cxn ang="0">
                  <a:pos x="69" y="16"/>
                </a:cxn>
                <a:cxn ang="0">
                  <a:pos x="52" y="14"/>
                </a:cxn>
                <a:cxn ang="0">
                  <a:pos x="40" y="14"/>
                </a:cxn>
                <a:cxn ang="0">
                  <a:pos x="31" y="14"/>
                </a:cxn>
                <a:cxn ang="0">
                  <a:pos x="15" y="18"/>
                </a:cxn>
                <a:cxn ang="0">
                  <a:pos x="4" y="29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113" h="37">
                  <a:moveTo>
                    <a:pt x="0" y="18"/>
                  </a:moveTo>
                  <a:lnTo>
                    <a:pt x="7" y="14"/>
                  </a:lnTo>
                  <a:lnTo>
                    <a:pt x="23" y="8"/>
                  </a:lnTo>
                  <a:lnTo>
                    <a:pt x="31" y="2"/>
                  </a:lnTo>
                  <a:lnTo>
                    <a:pt x="44" y="2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83" y="2"/>
                  </a:lnTo>
                  <a:lnTo>
                    <a:pt x="86" y="8"/>
                  </a:lnTo>
                  <a:lnTo>
                    <a:pt x="94" y="8"/>
                  </a:lnTo>
                  <a:lnTo>
                    <a:pt x="104" y="10"/>
                  </a:lnTo>
                  <a:lnTo>
                    <a:pt x="113" y="10"/>
                  </a:lnTo>
                  <a:lnTo>
                    <a:pt x="113" y="37"/>
                  </a:lnTo>
                  <a:lnTo>
                    <a:pt x="98" y="26"/>
                  </a:lnTo>
                  <a:lnTo>
                    <a:pt x="83" y="16"/>
                  </a:lnTo>
                  <a:lnTo>
                    <a:pt x="69" y="16"/>
                  </a:lnTo>
                  <a:lnTo>
                    <a:pt x="52" y="14"/>
                  </a:lnTo>
                  <a:lnTo>
                    <a:pt x="40" y="14"/>
                  </a:lnTo>
                  <a:lnTo>
                    <a:pt x="31" y="14"/>
                  </a:lnTo>
                  <a:lnTo>
                    <a:pt x="15" y="18"/>
                  </a:lnTo>
                  <a:lnTo>
                    <a:pt x="4" y="29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0" name="Freeform 66"/>
            <p:cNvSpPr>
              <a:spLocks/>
            </p:cNvSpPr>
            <p:nvPr/>
          </p:nvSpPr>
          <p:spPr bwMode="auto">
            <a:xfrm>
              <a:off x="3371" y="2379"/>
              <a:ext cx="59" cy="1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5"/>
                </a:cxn>
                <a:cxn ang="0">
                  <a:pos x="8" y="23"/>
                </a:cxn>
                <a:cxn ang="0">
                  <a:pos x="16" y="23"/>
                </a:cxn>
                <a:cxn ang="0">
                  <a:pos x="18" y="29"/>
                </a:cxn>
                <a:cxn ang="0">
                  <a:pos x="27" y="31"/>
                </a:cxn>
                <a:cxn ang="0">
                  <a:pos x="41" y="35"/>
                </a:cxn>
                <a:cxn ang="0">
                  <a:pos x="45" y="35"/>
                </a:cxn>
                <a:cxn ang="0">
                  <a:pos x="54" y="35"/>
                </a:cxn>
                <a:cxn ang="0">
                  <a:pos x="62" y="35"/>
                </a:cxn>
                <a:cxn ang="0">
                  <a:pos x="70" y="35"/>
                </a:cxn>
                <a:cxn ang="0">
                  <a:pos x="77" y="31"/>
                </a:cxn>
                <a:cxn ang="0">
                  <a:pos x="87" y="31"/>
                </a:cxn>
                <a:cxn ang="0">
                  <a:pos x="97" y="29"/>
                </a:cxn>
                <a:cxn ang="0">
                  <a:pos x="104" y="29"/>
                </a:cxn>
                <a:cxn ang="0">
                  <a:pos x="106" y="25"/>
                </a:cxn>
                <a:cxn ang="0">
                  <a:pos x="114" y="23"/>
                </a:cxn>
                <a:cxn ang="0">
                  <a:pos x="118" y="19"/>
                </a:cxn>
                <a:cxn ang="0">
                  <a:pos x="118" y="14"/>
                </a:cxn>
                <a:cxn ang="0">
                  <a:pos x="120" y="8"/>
                </a:cxn>
                <a:cxn ang="0">
                  <a:pos x="120" y="0"/>
                </a:cxn>
                <a:cxn ang="0">
                  <a:pos x="112" y="0"/>
                </a:cxn>
                <a:cxn ang="0">
                  <a:pos x="108" y="4"/>
                </a:cxn>
                <a:cxn ang="0">
                  <a:pos x="108" y="14"/>
                </a:cxn>
                <a:cxn ang="0">
                  <a:pos x="99" y="19"/>
                </a:cxn>
                <a:cxn ang="0">
                  <a:pos x="87" y="21"/>
                </a:cxn>
                <a:cxn ang="0">
                  <a:pos x="79" y="23"/>
                </a:cxn>
                <a:cxn ang="0">
                  <a:pos x="64" y="25"/>
                </a:cxn>
                <a:cxn ang="0">
                  <a:pos x="56" y="25"/>
                </a:cxn>
                <a:cxn ang="0">
                  <a:pos x="43" y="23"/>
                </a:cxn>
                <a:cxn ang="0">
                  <a:pos x="29" y="23"/>
                </a:cxn>
                <a:cxn ang="0">
                  <a:pos x="21" y="21"/>
                </a:cxn>
                <a:cxn ang="0">
                  <a:pos x="16" y="19"/>
                </a:cxn>
                <a:cxn ang="0">
                  <a:pos x="14" y="14"/>
                </a:cxn>
                <a:cxn ang="0">
                  <a:pos x="12" y="8"/>
                </a:cxn>
                <a:cxn ang="0">
                  <a:pos x="12" y="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20" h="35">
                  <a:moveTo>
                    <a:pt x="0" y="8"/>
                  </a:moveTo>
                  <a:lnTo>
                    <a:pt x="2" y="15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18" y="29"/>
                  </a:lnTo>
                  <a:lnTo>
                    <a:pt x="27" y="31"/>
                  </a:lnTo>
                  <a:lnTo>
                    <a:pt x="41" y="35"/>
                  </a:lnTo>
                  <a:lnTo>
                    <a:pt x="45" y="35"/>
                  </a:lnTo>
                  <a:lnTo>
                    <a:pt x="54" y="35"/>
                  </a:lnTo>
                  <a:lnTo>
                    <a:pt x="62" y="35"/>
                  </a:lnTo>
                  <a:lnTo>
                    <a:pt x="70" y="35"/>
                  </a:lnTo>
                  <a:lnTo>
                    <a:pt x="77" y="31"/>
                  </a:lnTo>
                  <a:lnTo>
                    <a:pt x="87" y="31"/>
                  </a:lnTo>
                  <a:lnTo>
                    <a:pt x="97" y="29"/>
                  </a:lnTo>
                  <a:lnTo>
                    <a:pt x="104" y="29"/>
                  </a:lnTo>
                  <a:lnTo>
                    <a:pt x="106" y="25"/>
                  </a:lnTo>
                  <a:lnTo>
                    <a:pt x="114" y="23"/>
                  </a:lnTo>
                  <a:lnTo>
                    <a:pt x="118" y="19"/>
                  </a:lnTo>
                  <a:lnTo>
                    <a:pt x="118" y="14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8" y="4"/>
                  </a:lnTo>
                  <a:lnTo>
                    <a:pt x="108" y="14"/>
                  </a:lnTo>
                  <a:lnTo>
                    <a:pt x="99" y="19"/>
                  </a:lnTo>
                  <a:lnTo>
                    <a:pt x="87" y="21"/>
                  </a:lnTo>
                  <a:lnTo>
                    <a:pt x="79" y="23"/>
                  </a:lnTo>
                  <a:lnTo>
                    <a:pt x="64" y="25"/>
                  </a:lnTo>
                  <a:lnTo>
                    <a:pt x="56" y="25"/>
                  </a:lnTo>
                  <a:lnTo>
                    <a:pt x="43" y="23"/>
                  </a:lnTo>
                  <a:lnTo>
                    <a:pt x="29" y="23"/>
                  </a:lnTo>
                  <a:lnTo>
                    <a:pt x="21" y="21"/>
                  </a:lnTo>
                  <a:lnTo>
                    <a:pt x="16" y="19"/>
                  </a:lnTo>
                  <a:lnTo>
                    <a:pt x="14" y="14"/>
                  </a:lnTo>
                  <a:lnTo>
                    <a:pt x="12" y="8"/>
                  </a:lnTo>
                  <a:lnTo>
                    <a:pt x="12" y="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1" name="Freeform 67"/>
            <p:cNvSpPr>
              <a:spLocks/>
            </p:cNvSpPr>
            <p:nvPr/>
          </p:nvSpPr>
          <p:spPr bwMode="auto">
            <a:xfrm>
              <a:off x="3388" y="2375"/>
              <a:ext cx="18" cy="18"/>
            </a:xfrm>
            <a:custGeom>
              <a:avLst/>
              <a:gdLst/>
              <a:ahLst/>
              <a:cxnLst>
                <a:cxn ang="0">
                  <a:pos x="6" y="33"/>
                </a:cxn>
                <a:cxn ang="0">
                  <a:pos x="2" y="29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1" y="2"/>
                </a:cxn>
                <a:cxn ang="0">
                  <a:pos x="35" y="8"/>
                </a:cxn>
                <a:cxn ang="0">
                  <a:pos x="37" y="12"/>
                </a:cxn>
                <a:cxn ang="0">
                  <a:pos x="37" y="18"/>
                </a:cxn>
                <a:cxn ang="0">
                  <a:pos x="35" y="27"/>
                </a:cxn>
                <a:cxn ang="0">
                  <a:pos x="31" y="31"/>
                </a:cxn>
                <a:cxn ang="0">
                  <a:pos x="23" y="37"/>
                </a:cxn>
                <a:cxn ang="0">
                  <a:pos x="13" y="37"/>
                </a:cxn>
                <a:cxn ang="0">
                  <a:pos x="6" y="33"/>
                </a:cxn>
                <a:cxn ang="0">
                  <a:pos x="6" y="33"/>
                </a:cxn>
              </a:cxnLst>
              <a:rect l="0" t="0" r="r" b="b"/>
              <a:pathLst>
                <a:path w="37" h="37">
                  <a:moveTo>
                    <a:pt x="6" y="33"/>
                  </a:move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5" y="8"/>
                  </a:lnTo>
                  <a:lnTo>
                    <a:pt x="37" y="12"/>
                  </a:lnTo>
                  <a:lnTo>
                    <a:pt x="37" y="18"/>
                  </a:lnTo>
                  <a:lnTo>
                    <a:pt x="35" y="27"/>
                  </a:lnTo>
                  <a:lnTo>
                    <a:pt x="31" y="31"/>
                  </a:lnTo>
                  <a:lnTo>
                    <a:pt x="23" y="37"/>
                  </a:lnTo>
                  <a:lnTo>
                    <a:pt x="13" y="37"/>
                  </a:lnTo>
                  <a:lnTo>
                    <a:pt x="6" y="33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2" name="Freeform 68"/>
            <p:cNvSpPr>
              <a:spLocks/>
            </p:cNvSpPr>
            <p:nvPr/>
          </p:nvSpPr>
          <p:spPr bwMode="auto">
            <a:xfrm>
              <a:off x="3417" y="2413"/>
              <a:ext cx="21" cy="43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11" y="4"/>
                </a:cxn>
                <a:cxn ang="0">
                  <a:pos x="15" y="0"/>
                </a:cxn>
                <a:cxn ang="0">
                  <a:pos x="29" y="0"/>
                </a:cxn>
                <a:cxn ang="0">
                  <a:pos x="36" y="10"/>
                </a:cxn>
                <a:cxn ang="0">
                  <a:pos x="40" y="22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2" y="62"/>
                </a:cxn>
                <a:cxn ang="0">
                  <a:pos x="42" y="72"/>
                </a:cxn>
                <a:cxn ang="0">
                  <a:pos x="34" y="83"/>
                </a:cxn>
                <a:cxn ang="0">
                  <a:pos x="19" y="85"/>
                </a:cxn>
                <a:cxn ang="0">
                  <a:pos x="7" y="78"/>
                </a:cxn>
                <a:cxn ang="0">
                  <a:pos x="4" y="66"/>
                </a:cxn>
                <a:cxn ang="0">
                  <a:pos x="0" y="56"/>
                </a:cxn>
                <a:cxn ang="0">
                  <a:pos x="13" y="53"/>
                </a:cxn>
                <a:cxn ang="0">
                  <a:pos x="15" y="66"/>
                </a:cxn>
                <a:cxn ang="0">
                  <a:pos x="19" y="72"/>
                </a:cxn>
                <a:cxn ang="0">
                  <a:pos x="27" y="72"/>
                </a:cxn>
                <a:cxn ang="0">
                  <a:pos x="33" y="66"/>
                </a:cxn>
                <a:cxn ang="0">
                  <a:pos x="34" y="56"/>
                </a:cxn>
                <a:cxn ang="0">
                  <a:pos x="33" y="45"/>
                </a:cxn>
                <a:cxn ang="0">
                  <a:pos x="33" y="31"/>
                </a:cxn>
                <a:cxn ang="0">
                  <a:pos x="29" y="22"/>
                </a:cxn>
                <a:cxn ang="0">
                  <a:pos x="21" y="14"/>
                </a:cxn>
                <a:cxn ang="0">
                  <a:pos x="13" y="16"/>
                </a:cxn>
                <a:cxn ang="0">
                  <a:pos x="6" y="18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42" h="85">
                  <a:moveTo>
                    <a:pt x="4" y="10"/>
                  </a:moveTo>
                  <a:lnTo>
                    <a:pt x="11" y="4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36" y="10"/>
                  </a:lnTo>
                  <a:lnTo>
                    <a:pt x="40" y="22"/>
                  </a:lnTo>
                  <a:lnTo>
                    <a:pt x="42" y="39"/>
                  </a:lnTo>
                  <a:lnTo>
                    <a:pt x="42" y="51"/>
                  </a:lnTo>
                  <a:lnTo>
                    <a:pt x="42" y="62"/>
                  </a:lnTo>
                  <a:lnTo>
                    <a:pt x="42" y="72"/>
                  </a:lnTo>
                  <a:lnTo>
                    <a:pt x="34" y="83"/>
                  </a:lnTo>
                  <a:lnTo>
                    <a:pt x="19" y="85"/>
                  </a:lnTo>
                  <a:lnTo>
                    <a:pt x="7" y="78"/>
                  </a:lnTo>
                  <a:lnTo>
                    <a:pt x="4" y="66"/>
                  </a:lnTo>
                  <a:lnTo>
                    <a:pt x="0" y="56"/>
                  </a:lnTo>
                  <a:lnTo>
                    <a:pt x="13" y="53"/>
                  </a:lnTo>
                  <a:lnTo>
                    <a:pt x="15" y="66"/>
                  </a:lnTo>
                  <a:lnTo>
                    <a:pt x="19" y="72"/>
                  </a:lnTo>
                  <a:lnTo>
                    <a:pt x="27" y="72"/>
                  </a:lnTo>
                  <a:lnTo>
                    <a:pt x="33" y="66"/>
                  </a:lnTo>
                  <a:lnTo>
                    <a:pt x="34" y="56"/>
                  </a:lnTo>
                  <a:lnTo>
                    <a:pt x="33" y="45"/>
                  </a:lnTo>
                  <a:lnTo>
                    <a:pt x="33" y="31"/>
                  </a:lnTo>
                  <a:lnTo>
                    <a:pt x="29" y="22"/>
                  </a:lnTo>
                  <a:lnTo>
                    <a:pt x="21" y="14"/>
                  </a:lnTo>
                  <a:lnTo>
                    <a:pt x="13" y="16"/>
                  </a:lnTo>
                  <a:lnTo>
                    <a:pt x="6" y="18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Freeform 69"/>
            <p:cNvSpPr>
              <a:spLocks/>
            </p:cNvSpPr>
            <p:nvPr/>
          </p:nvSpPr>
          <p:spPr bwMode="auto">
            <a:xfrm>
              <a:off x="3190" y="2418"/>
              <a:ext cx="219" cy="367"/>
            </a:xfrm>
            <a:custGeom>
              <a:avLst/>
              <a:gdLst/>
              <a:ahLst/>
              <a:cxnLst>
                <a:cxn ang="0">
                  <a:pos x="7" y="35"/>
                </a:cxn>
                <a:cxn ang="0">
                  <a:pos x="17" y="64"/>
                </a:cxn>
                <a:cxn ang="0">
                  <a:pos x="36" y="110"/>
                </a:cxn>
                <a:cxn ang="0">
                  <a:pos x="63" y="160"/>
                </a:cxn>
                <a:cxn ang="0">
                  <a:pos x="75" y="205"/>
                </a:cxn>
                <a:cxn ang="0">
                  <a:pos x="86" y="249"/>
                </a:cxn>
                <a:cxn ang="0">
                  <a:pos x="94" y="276"/>
                </a:cxn>
                <a:cxn ang="0">
                  <a:pos x="113" y="322"/>
                </a:cxn>
                <a:cxn ang="0">
                  <a:pos x="129" y="363"/>
                </a:cxn>
                <a:cxn ang="0">
                  <a:pos x="171" y="424"/>
                </a:cxn>
                <a:cxn ang="0">
                  <a:pos x="218" y="467"/>
                </a:cxn>
                <a:cxn ang="0">
                  <a:pos x="246" y="492"/>
                </a:cxn>
                <a:cxn ang="0">
                  <a:pos x="275" y="540"/>
                </a:cxn>
                <a:cxn ang="0">
                  <a:pos x="275" y="594"/>
                </a:cxn>
                <a:cxn ang="0">
                  <a:pos x="275" y="652"/>
                </a:cxn>
                <a:cxn ang="0">
                  <a:pos x="275" y="706"/>
                </a:cxn>
                <a:cxn ang="0">
                  <a:pos x="281" y="729"/>
                </a:cxn>
                <a:cxn ang="0">
                  <a:pos x="302" y="729"/>
                </a:cxn>
                <a:cxn ang="0">
                  <a:pos x="324" y="723"/>
                </a:cxn>
                <a:cxn ang="0">
                  <a:pos x="351" y="721"/>
                </a:cxn>
                <a:cxn ang="0">
                  <a:pos x="378" y="717"/>
                </a:cxn>
                <a:cxn ang="0">
                  <a:pos x="408" y="716"/>
                </a:cxn>
                <a:cxn ang="0">
                  <a:pos x="437" y="716"/>
                </a:cxn>
                <a:cxn ang="0">
                  <a:pos x="426" y="696"/>
                </a:cxn>
                <a:cxn ang="0">
                  <a:pos x="395" y="702"/>
                </a:cxn>
                <a:cxn ang="0">
                  <a:pos x="362" y="708"/>
                </a:cxn>
                <a:cxn ang="0">
                  <a:pos x="326" y="716"/>
                </a:cxn>
                <a:cxn ang="0">
                  <a:pos x="297" y="721"/>
                </a:cxn>
                <a:cxn ang="0">
                  <a:pos x="289" y="706"/>
                </a:cxn>
                <a:cxn ang="0">
                  <a:pos x="289" y="671"/>
                </a:cxn>
                <a:cxn ang="0">
                  <a:pos x="289" y="644"/>
                </a:cxn>
                <a:cxn ang="0">
                  <a:pos x="287" y="617"/>
                </a:cxn>
                <a:cxn ang="0">
                  <a:pos x="287" y="583"/>
                </a:cxn>
                <a:cxn ang="0">
                  <a:pos x="287" y="557"/>
                </a:cxn>
                <a:cxn ang="0">
                  <a:pos x="287" y="536"/>
                </a:cxn>
                <a:cxn ang="0">
                  <a:pos x="270" y="498"/>
                </a:cxn>
                <a:cxn ang="0">
                  <a:pos x="239" y="475"/>
                </a:cxn>
                <a:cxn ang="0">
                  <a:pos x="212" y="448"/>
                </a:cxn>
                <a:cxn ang="0">
                  <a:pos x="183" y="419"/>
                </a:cxn>
                <a:cxn ang="0">
                  <a:pos x="156" y="386"/>
                </a:cxn>
                <a:cxn ang="0">
                  <a:pos x="140" y="355"/>
                </a:cxn>
                <a:cxn ang="0">
                  <a:pos x="127" y="320"/>
                </a:cxn>
                <a:cxn ang="0">
                  <a:pos x="108" y="291"/>
                </a:cxn>
                <a:cxn ang="0">
                  <a:pos x="100" y="249"/>
                </a:cxn>
                <a:cxn ang="0">
                  <a:pos x="90" y="208"/>
                </a:cxn>
                <a:cxn ang="0">
                  <a:pos x="81" y="170"/>
                </a:cxn>
                <a:cxn ang="0">
                  <a:pos x="59" y="137"/>
                </a:cxn>
                <a:cxn ang="0">
                  <a:pos x="48" y="106"/>
                </a:cxn>
                <a:cxn ang="0">
                  <a:pos x="32" y="75"/>
                </a:cxn>
                <a:cxn ang="0">
                  <a:pos x="23" y="48"/>
                </a:cxn>
                <a:cxn ang="0">
                  <a:pos x="11" y="0"/>
                </a:cxn>
                <a:cxn ang="0">
                  <a:pos x="0" y="6"/>
                </a:cxn>
              </a:cxnLst>
              <a:rect l="0" t="0" r="r" b="b"/>
              <a:pathLst>
                <a:path w="437" h="735">
                  <a:moveTo>
                    <a:pt x="0" y="6"/>
                  </a:moveTo>
                  <a:lnTo>
                    <a:pt x="7" y="35"/>
                  </a:lnTo>
                  <a:lnTo>
                    <a:pt x="11" y="52"/>
                  </a:lnTo>
                  <a:lnTo>
                    <a:pt x="17" y="64"/>
                  </a:lnTo>
                  <a:lnTo>
                    <a:pt x="23" y="91"/>
                  </a:lnTo>
                  <a:lnTo>
                    <a:pt x="36" y="110"/>
                  </a:lnTo>
                  <a:lnTo>
                    <a:pt x="50" y="137"/>
                  </a:lnTo>
                  <a:lnTo>
                    <a:pt x="63" y="160"/>
                  </a:lnTo>
                  <a:lnTo>
                    <a:pt x="71" y="187"/>
                  </a:lnTo>
                  <a:lnTo>
                    <a:pt x="75" y="205"/>
                  </a:lnTo>
                  <a:lnTo>
                    <a:pt x="81" y="224"/>
                  </a:lnTo>
                  <a:lnTo>
                    <a:pt x="86" y="249"/>
                  </a:lnTo>
                  <a:lnTo>
                    <a:pt x="92" y="259"/>
                  </a:lnTo>
                  <a:lnTo>
                    <a:pt x="94" y="276"/>
                  </a:lnTo>
                  <a:lnTo>
                    <a:pt x="102" y="301"/>
                  </a:lnTo>
                  <a:lnTo>
                    <a:pt x="113" y="322"/>
                  </a:lnTo>
                  <a:lnTo>
                    <a:pt x="127" y="334"/>
                  </a:lnTo>
                  <a:lnTo>
                    <a:pt x="129" y="363"/>
                  </a:lnTo>
                  <a:lnTo>
                    <a:pt x="150" y="399"/>
                  </a:lnTo>
                  <a:lnTo>
                    <a:pt x="171" y="424"/>
                  </a:lnTo>
                  <a:lnTo>
                    <a:pt x="192" y="448"/>
                  </a:lnTo>
                  <a:lnTo>
                    <a:pt x="218" y="467"/>
                  </a:lnTo>
                  <a:lnTo>
                    <a:pt x="227" y="484"/>
                  </a:lnTo>
                  <a:lnTo>
                    <a:pt x="246" y="492"/>
                  </a:lnTo>
                  <a:lnTo>
                    <a:pt x="272" y="521"/>
                  </a:lnTo>
                  <a:lnTo>
                    <a:pt x="275" y="540"/>
                  </a:lnTo>
                  <a:lnTo>
                    <a:pt x="275" y="561"/>
                  </a:lnTo>
                  <a:lnTo>
                    <a:pt x="275" y="594"/>
                  </a:lnTo>
                  <a:lnTo>
                    <a:pt x="275" y="629"/>
                  </a:lnTo>
                  <a:lnTo>
                    <a:pt x="275" y="652"/>
                  </a:lnTo>
                  <a:lnTo>
                    <a:pt x="275" y="681"/>
                  </a:lnTo>
                  <a:lnTo>
                    <a:pt x="275" y="706"/>
                  </a:lnTo>
                  <a:lnTo>
                    <a:pt x="270" y="735"/>
                  </a:lnTo>
                  <a:lnTo>
                    <a:pt x="281" y="729"/>
                  </a:lnTo>
                  <a:lnTo>
                    <a:pt x="291" y="729"/>
                  </a:lnTo>
                  <a:lnTo>
                    <a:pt x="302" y="729"/>
                  </a:lnTo>
                  <a:lnTo>
                    <a:pt x="314" y="727"/>
                  </a:lnTo>
                  <a:lnTo>
                    <a:pt x="324" y="723"/>
                  </a:lnTo>
                  <a:lnTo>
                    <a:pt x="335" y="721"/>
                  </a:lnTo>
                  <a:lnTo>
                    <a:pt x="351" y="721"/>
                  </a:lnTo>
                  <a:lnTo>
                    <a:pt x="362" y="717"/>
                  </a:lnTo>
                  <a:lnTo>
                    <a:pt x="378" y="717"/>
                  </a:lnTo>
                  <a:lnTo>
                    <a:pt x="393" y="716"/>
                  </a:lnTo>
                  <a:lnTo>
                    <a:pt x="408" y="716"/>
                  </a:lnTo>
                  <a:lnTo>
                    <a:pt x="422" y="712"/>
                  </a:lnTo>
                  <a:lnTo>
                    <a:pt x="437" y="716"/>
                  </a:lnTo>
                  <a:lnTo>
                    <a:pt x="435" y="696"/>
                  </a:lnTo>
                  <a:lnTo>
                    <a:pt x="426" y="696"/>
                  </a:lnTo>
                  <a:lnTo>
                    <a:pt x="405" y="700"/>
                  </a:lnTo>
                  <a:lnTo>
                    <a:pt x="395" y="702"/>
                  </a:lnTo>
                  <a:lnTo>
                    <a:pt x="376" y="706"/>
                  </a:lnTo>
                  <a:lnTo>
                    <a:pt x="362" y="708"/>
                  </a:lnTo>
                  <a:lnTo>
                    <a:pt x="341" y="712"/>
                  </a:lnTo>
                  <a:lnTo>
                    <a:pt x="326" y="716"/>
                  </a:lnTo>
                  <a:lnTo>
                    <a:pt x="310" y="717"/>
                  </a:lnTo>
                  <a:lnTo>
                    <a:pt x="297" y="721"/>
                  </a:lnTo>
                  <a:lnTo>
                    <a:pt x="283" y="721"/>
                  </a:lnTo>
                  <a:lnTo>
                    <a:pt x="289" y="706"/>
                  </a:lnTo>
                  <a:lnTo>
                    <a:pt x="289" y="681"/>
                  </a:lnTo>
                  <a:lnTo>
                    <a:pt x="289" y="671"/>
                  </a:lnTo>
                  <a:lnTo>
                    <a:pt x="289" y="658"/>
                  </a:lnTo>
                  <a:lnTo>
                    <a:pt x="289" y="644"/>
                  </a:lnTo>
                  <a:lnTo>
                    <a:pt x="287" y="633"/>
                  </a:lnTo>
                  <a:lnTo>
                    <a:pt x="287" y="617"/>
                  </a:lnTo>
                  <a:lnTo>
                    <a:pt x="287" y="604"/>
                  </a:lnTo>
                  <a:lnTo>
                    <a:pt x="287" y="583"/>
                  </a:lnTo>
                  <a:lnTo>
                    <a:pt x="287" y="573"/>
                  </a:lnTo>
                  <a:lnTo>
                    <a:pt x="287" y="557"/>
                  </a:lnTo>
                  <a:lnTo>
                    <a:pt x="287" y="546"/>
                  </a:lnTo>
                  <a:lnTo>
                    <a:pt x="287" y="536"/>
                  </a:lnTo>
                  <a:lnTo>
                    <a:pt x="287" y="519"/>
                  </a:lnTo>
                  <a:lnTo>
                    <a:pt x="270" y="498"/>
                  </a:lnTo>
                  <a:lnTo>
                    <a:pt x="254" y="484"/>
                  </a:lnTo>
                  <a:lnTo>
                    <a:pt x="239" y="475"/>
                  </a:lnTo>
                  <a:lnTo>
                    <a:pt x="225" y="463"/>
                  </a:lnTo>
                  <a:lnTo>
                    <a:pt x="212" y="448"/>
                  </a:lnTo>
                  <a:lnTo>
                    <a:pt x="196" y="434"/>
                  </a:lnTo>
                  <a:lnTo>
                    <a:pt x="183" y="419"/>
                  </a:lnTo>
                  <a:lnTo>
                    <a:pt x="165" y="405"/>
                  </a:lnTo>
                  <a:lnTo>
                    <a:pt x="156" y="386"/>
                  </a:lnTo>
                  <a:lnTo>
                    <a:pt x="148" y="370"/>
                  </a:lnTo>
                  <a:lnTo>
                    <a:pt x="140" y="355"/>
                  </a:lnTo>
                  <a:lnTo>
                    <a:pt x="137" y="334"/>
                  </a:lnTo>
                  <a:lnTo>
                    <a:pt x="127" y="320"/>
                  </a:lnTo>
                  <a:lnTo>
                    <a:pt x="115" y="313"/>
                  </a:lnTo>
                  <a:lnTo>
                    <a:pt x="108" y="291"/>
                  </a:lnTo>
                  <a:lnTo>
                    <a:pt x="106" y="266"/>
                  </a:lnTo>
                  <a:lnTo>
                    <a:pt x="100" y="249"/>
                  </a:lnTo>
                  <a:lnTo>
                    <a:pt x="94" y="226"/>
                  </a:lnTo>
                  <a:lnTo>
                    <a:pt x="90" y="208"/>
                  </a:lnTo>
                  <a:lnTo>
                    <a:pt x="85" y="191"/>
                  </a:lnTo>
                  <a:lnTo>
                    <a:pt x="81" y="170"/>
                  </a:lnTo>
                  <a:lnTo>
                    <a:pt x="69" y="154"/>
                  </a:lnTo>
                  <a:lnTo>
                    <a:pt x="59" y="137"/>
                  </a:lnTo>
                  <a:lnTo>
                    <a:pt x="52" y="122"/>
                  </a:lnTo>
                  <a:lnTo>
                    <a:pt x="48" y="106"/>
                  </a:lnTo>
                  <a:lnTo>
                    <a:pt x="38" y="95"/>
                  </a:lnTo>
                  <a:lnTo>
                    <a:pt x="32" y="75"/>
                  </a:lnTo>
                  <a:lnTo>
                    <a:pt x="29" y="56"/>
                  </a:lnTo>
                  <a:lnTo>
                    <a:pt x="23" y="48"/>
                  </a:lnTo>
                  <a:lnTo>
                    <a:pt x="21" y="33"/>
                  </a:lnTo>
                  <a:lnTo>
                    <a:pt x="11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4" name="Freeform 70"/>
            <p:cNvSpPr>
              <a:spLocks/>
            </p:cNvSpPr>
            <p:nvPr/>
          </p:nvSpPr>
          <p:spPr bwMode="auto">
            <a:xfrm>
              <a:off x="3195" y="2409"/>
              <a:ext cx="35" cy="16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12" y="17"/>
                </a:cxn>
                <a:cxn ang="0">
                  <a:pos x="22" y="15"/>
                </a:cxn>
                <a:cxn ang="0">
                  <a:pos x="29" y="11"/>
                </a:cxn>
                <a:cxn ang="0">
                  <a:pos x="41" y="9"/>
                </a:cxn>
                <a:cxn ang="0">
                  <a:pos x="45" y="7"/>
                </a:cxn>
                <a:cxn ang="0">
                  <a:pos x="54" y="2"/>
                </a:cxn>
                <a:cxn ang="0">
                  <a:pos x="64" y="0"/>
                </a:cxn>
                <a:cxn ang="0">
                  <a:pos x="70" y="7"/>
                </a:cxn>
                <a:cxn ang="0">
                  <a:pos x="54" y="15"/>
                </a:cxn>
                <a:cxn ang="0">
                  <a:pos x="39" y="23"/>
                </a:cxn>
                <a:cxn ang="0">
                  <a:pos x="29" y="25"/>
                </a:cxn>
                <a:cxn ang="0">
                  <a:pos x="14" y="29"/>
                </a:cxn>
                <a:cxn ang="0">
                  <a:pos x="0" y="31"/>
                </a:cxn>
                <a:cxn ang="0">
                  <a:pos x="2" y="17"/>
                </a:cxn>
                <a:cxn ang="0">
                  <a:pos x="2" y="17"/>
                </a:cxn>
              </a:cxnLst>
              <a:rect l="0" t="0" r="r" b="b"/>
              <a:pathLst>
                <a:path w="70" h="31">
                  <a:moveTo>
                    <a:pt x="2" y="17"/>
                  </a:moveTo>
                  <a:lnTo>
                    <a:pt x="12" y="17"/>
                  </a:lnTo>
                  <a:lnTo>
                    <a:pt x="22" y="15"/>
                  </a:lnTo>
                  <a:lnTo>
                    <a:pt x="29" y="11"/>
                  </a:lnTo>
                  <a:lnTo>
                    <a:pt x="41" y="9"/>
                  </a:lnTo>
                  <a:lnTo>
                    <a:pt x="45" y="7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0" y="7"/>
                  </a:lnTo>
                  <a:lnTo>
                    <a:pt x="54" y="15"/>
                  </a:lnTo>
                  <a:lnTo>
                    <a:pt x="39" y="23"/>
                  </a:lnTo>
                  <a:lnTo>
                    <a:pt x="29" y="25"/>
                  </a:lnTo>
                  <a:lnTo>
                    <a:pt x="14" y="29"/>
                  </a:lnTo>
                  <a:lnTo>
                    <a:pt x="0" y="31"/>
                  </a:lnTo>
                  <a:lnTo>
                    <a:pt x="2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5" name="Freeform 71"/>
            <p:cNvSpPr>
              <a:spLocks/>
            </p:cNvSpPr>
            <p:nvPr/>
          </p:nvSpPr>
          <p:spPr bwMode="auto">
            <a:xfrm>
              <a:off x="3223" y="2413"/>
              <a:ext cx="124" cy="2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16"/>
                </a:cxn>
                <a:cxn ang="0">
                  <a:pos x="29" y="39"/>
                </a:cxn>
                <a:cxn ang="0">
                  <a:pos x="47" y="68"/>
                </a:cxn>
                <a:cxn ang="0">
                  <a:pos x="64" y="99"/>
                </a:cxn>
                <a:cxn ang="0">
                  <a:pos x="72" y="116"/>
                </a:cxn>
                <a:cxn ang="0">
                  <a:pos x="83" y="137"/>
                </a:cxn>
                <a:cxn ang="0">
                  <a:pos x="93" y="168"/>
                </a:cxn>
                <a:cxn ang="0">
                  <a:pos x="110" y="199"/>
                </a:cxn>
                <a:cxn ang="0">
                  <a:pos x="114" y="222"/>
                </a:cxn>
                <a:cxn ang="0">
                  <a:pos x="126" y="240"/>
                </a:cxn>
                <a:cxn ang="0">
                  <a:pos x="137" y="255"/>
                </a:cxn>
                <a:cxn ang="0">
                  <a:pos x="141" y="265"/>
                </a:cxn>
                <a:cxn ang="0">
                  <a:pos x="153" y="286"/>
                </a:cxn>
                <a:cxn ang="0">
                  <a:pos x="162" y="307"/>
                </a:cxn>
                <a:cxn ang="0">
                  <a:pos x="174" y="326"/>
                </a:cxn>
                <a:cxn ang="0">
                  <a:pos x="181" y="340"/>
                </a:cxn>
                <a:cxn ang="0">
                  <a:pos x="191" y="355"/>
                </a:cxn>
                <a:cxn ang="0">
                  <a:pos x="205" y="377"/>
                </a:cxn>
                <a:cxn ang="0">
                  <a:pos x="210" y="394"/>
                </a:cxn>
                <a:cxn ang="0">
                  <a:pos x="222" y="413"/>
                </a:cxn>
                <a:cxn ang="0">
                  <a:pos x="234" y="419"/>
                </a:cxn>
                <a:cxn ang="0">
                  <a:pos x="239" y="431"/>
                </a:cxn>
                <a:cxn ang="0">
                  <a:pos x="249" y="438"/>
                </a:cxn>
                <a:cxn ang="0">
                  <a:pos x="249" y="459"/>
                </a:cxn>
                <a:cxn ang="0">
                  <a:pos x="243" y="446"/>
                </a:cxn>
                <a:cxn ang="0">
                  <a:pos x="232" y="434"/>
                </a:cxn>
                <a:cxn ang="0">
                  <a:pos x="216" y="419"/>
                </a:cxn>
                <a:cxn ang="0">
                  <a:pos x="203" y="404"/>
                </a:cxn>
                <a:cxn ang="0">
                  <a:pos x="195" y="386"/>
                </a:cxn>
                <a:cxn ang="0">
                  <a:pos x="181" y="373"/>
                </a:cxn>
                <a:cxn ang="0">
                  <a:pos x="176" y="353"/>
                </a:cxn>
                <a:cxn ang="0">
                  <a:pos x="164" y="338"/>
                </a:cxn>
                <a:cxn ang="0">
                  <a:pos x="158" y="323"/>
                </a:cxn>
                <a:cxn ang="0">
                  <a:pos x="149" y="305"/>
                </a:cxn>
                <a:cxn ang="0">
                  <a:pos x="137" y="290"/>
                </a:cxn>
                <a:cxn ang="0">
                  <a:pos x="127" y="265"/>
                </a:cxn>
                <a:cxn ang="0">
                  <a:pos x="118" y="247"/>
                </a:cxn>
                <a:cxn ang="0">
                  <a:pos x="110" y="232"/>
                </a:cxn>
                <a:cxn ang="0">
                  <a:pos x="100" y="218"/>
                </a:cxn>
                <a:cxn ang="0">
                  <a:pos x="97" y="199"/>
                </a:cxn>
                <a:cxn ang="0">
                  <a:pos x="85" y="178"/>
                </a:cxn>
                <a:cxn ang="0">
                  <a:pos x="77" y="164"/>
                </a:cxn>
                <a:cxn ang="0">
                  <a:pos x="72" y="143"/>
                </a:cxn>
                <a:cxn ang="0">
                  <a:pos x="62" y="128"/>
                </a:cxn>
                <a:cxn ang="0">
                  <a:pos x="54" y="110"/>
                </a:cxn>
                <a:cxn ang="0">
                  <a:pos x="47" y="93"/>
                </a:cxn>
                <a:cxn ang="0">
                  <a:pos x="35" y="74"/>
                </a:cxn>
                <a:cxn ang="0">
                  <a:pos x="21" y="51"/>
                </a:cxn>
                <a:cxn ang="0">
                  <a:pos x="10" y="35"/>
                </a:cxn>
                <a:cxn ang="0">
                  <a:pos x="6" y="1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49" h="459">
                  <a:moveTo>
                    <a:pt x="14" y="0"/>
                  </a:moveTo>
                  <a:lnTo>
                    <a:pt x="20" y="16"/>
                  </a:lnTo>
                  <a:lnTo>
                    <a:pt x="29" y="39"/>
                  </a:lnTo>
                  <a:lnTo>
                    <a:pt x="47" y="68"/>
                  </a:lnTo>
                  <a:lnTo>
                    <a:pt x="64" y="99"/>
                  </a:lnTo>
                  <a:lnTo>
                    <a:pt x="72" y="116"/>
                  </a:lnTo>
                  <a:lnTo>
                    <a:pt x="83" y="137"/>
                  </a:lnTo>
                  <a:lnTo>
                    <a:pt x="93" y="168"/>
                  </a:lnTo>
                  <a:lnTo>
                    <a:pt x="110" y="199"/>
                  </a:lnTo>
                  <a:lnTo>
                    <a:pt x="114" y="222"/>
                  </a:lnTo>
                  <a:lnTo>
                    <a:pt x="126" y="240"/>
                  </a:lnTo>
                  <a:lnTo>
                    <a:pt x="137" y="255"/>
                  </a:lnTo>
                  <a:lnTo>
                    <a:pt x="141" y="265"/>
                  </a:lnTo>
                  <a:lnTo>
                    <a:pt x="153" y="286"/>
                  </a:lnTo>
                  <a:lnTo>
                    <a:pt x="162" y="307"/>
                  </a:lnTo>
                  <a:lnTo>
                    <a:pt x="174" y="326"/>
                  </a:lnTo>
                  <a:lnTo>
                    <a:pt x="181" y="340"/>
                  </a:lnTo>
                  <a:lnTo>
                    <a:pt x="191" y="355"/>
                  </a:lnTo>
                  <a:lnTo>
                    <a:pt x="205" y="377"/>
                  </a:lnTo>
                  <a:lnTo>
                    <a:pt x="210" y="394"/>
                  </a:lnTo>
                  <a:lnTo>
                    <a:pt x="222" y="413"/>
                  </a:lnTo>
                  <a:lnTo>
                    <a:pt x="234" y="419"/>
                  </a:lnTo>
                  <a:lnTo>
                    <a:pt x="239" y="431"/>
                  </a:lnTo>
                  <a:lnTo>
                    <a:pt x="249" y="438"/>
                  </a:lnTo>
                  <a:lnTo>
                    <a:pt x="249" y="459"/>
                  </a:lnTo>
                  <a:lnTo>
                    <a:pt x="243" y="446"/>
                  </a:lnTo>
                  <a:lnTo>
                    <a:pt x="232" y="434"/>
                  </a:lnTo>
                  <a:lnTo>
                    <a:pt x="216" y="419"/>
                  </a:lnTo>
                  <a:lnTo>
                    <a:pt x="203" y="404"/>
                  </a:lnTo>
                  <a:lnTo>
                    <a:pt x="195" y="386"/>
                  </a:lnTo>
                  <a:lnTo>
                    <a:pt x="181" y="373"/>
                  </a:lnTo>
                  <a:lnTo>
                    <a:pt x="176" y="353"/>
                  </a:lnTo>
                  <a:lnTo>
                    <a:pt x="164" y="338"/>
                  </a:lnTo>
                  <a:lnTo>
                    <a:pt x="158" y="323"/>
                  </a:lnTo>
                  <a:lnTo>
                    <a:pt x="149" y="305"/>
                  </a:lnTo>
                  <a:lnTo>
                    <a:pt x="137" y="290"/>
                  </a:lnTo>
                  <a:lnTo>
                    <a:pt x="127" y="265"/>
                  </a:lnTo>
                  <a:lnTo>
                    <a:pt x="118" y="247"/>
                  </a:lnTo>
                  <a:lnTo>
                    <a:pt x="110" y="232"/>
                  </a:lnTo>
                  <a:lnTo>
                    <a:pt x="100" y="218"/>
                  </a:lnTo>
                  <a:lnTo>
                    <a:pt x="97" y="199"/>
                  </a:lnTo>
                  <a:lnTo>
                    <a:pt x="85" y="178"/>
                  </a:lnTo>
                  <a:lnTo>
                    <a:pt x="77" y="164"/>
                  </a:lnTo>
                  <a:lnTo>
                    <a:pt x="72" y="143"/>
                  </a:lnTo>
                  <a:lnTo>
                    <a:pt x="62" y="128"/>
                  </a:lnTo>
                  <a:lnTo>
                    <a:pt x="54" y="110"/>
                  </a:lnTo>
                  <a:lnTo>
                    <a:pt x="47" y="93"/>
                  </a:lnTo>
                  <a:lnTo>
                    <a:pt x="35" y="74"/>
                  </a:lnTo>
                  <a:lnTo>
                    <a:pt x="21" y="51"/>
                  </a:lnTo>
                  <a:lnTo>
                    <a:pt x="10" y="35"/>
                  </a:lnTo>
                  <a:lnTo>
                    <a:pt x="6" y="1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6" name="Freeform 72"/>
            <p:cNvSpPr>
              <a:spLocks/>
            </p:cNvSpPr>
            <p:nvPr/>
          </p:nvSpPr>
          <p:spPr bwMode="auto">
            <a:xfrm>
              <a:off x="3198" y="2431"/>
              <a:ext cx="35" cy="11"/>
            </a:xfrm>
            <a:custGeom>
              <a:avLst/>
              <a:gdLst/>
              <a:ahLst/>
              <a:cxnLst>
                <a:cxn ang="0">
                  <a:pos x="8" y="23"/>
                </a:cxn>
                <a:cxn ang="0">
                  <a:pos x="17" y="21"/>
                </a:cxn>
                <a:cxn ang="0">
                  <a:pos x="35" y="16"/>
                </a:cxn>
                <a:cxn ang="0">
                  <a:pos x="48" y="12"/>
                </a:cxn>
                <a:cxn ang="0">
                  <a:pos x="70" y="10"/>
                </a:cxn>
                <a:cxn ang="0">
                  <a:pos x="66" y="0"/>
                </a:cxn>
                <a:cxn ang="0">
                  <a:pos x="50" y="0"/>
                </a:cxn>
                <a:cxn ang="0">
                  <a:pos x="35" y="0"/>
                </a:cxn>
                <a:cxn ang="0">
                  <a:pos x="23" y="2"/>
                </a:cxn>
                <a:cxn ang="0">
                  <a:pos x="16" y="8"/>
                </a:cxn>
                <a:cxn ang="0">
                  <a:pos x="0" y="12"/>
                </a:cxn>
                <a:cxn ang="0">
                  <a:pos x="8" y="23"/>
                </a:cxn>
                <a:cxn ang="0">
                  <a:pos x="8" y="23"/>
                </a:cxn>
              </a:cxnLst>
              <a:rect l="0" t="0" r="r" b="b"/>
              <a:pathLst>
                <a:path w="70" h="23">
                  <a:moveTo>
                    <a:pt x="8" y="23"/>
                  </a:moveTo>
                  <a:lnTo>
                    <a:pt x="17" y="21"/>
                  </a:lnTo>
                  <a:lnTo>
                    <a:pt x="35" y="16"/>
                  </a:lnTo>
                  <a:lnTo>
                    <a:pt x="48" y="12"/>
                  </a:lnTo>
                  <a:lnTo>
                    <a:pt x="70" y="10"/>
                  </a:lnTo>
                  <a:lnTo>
                    <a:pt x="66" y="0"/>
                  </a:lnTo>
                  <a:lnTo>
                    <a:pt x="50" y="0"/>
                  </a:lnTo>
                  <a:lnTo>
                    <a:pt x="35" y="0"/>
                  </a:lnTo>
                  <a:lnTo>
                    <a:pt x="23" y="2"/>
                  </a:lnTo>
                  <a:lnTo>
                    <a:pt x="16" y="8"/>
                  </a:lnTo>
                  <a:lnTo>
                    <a:pt x="0" y="12"/>
                  </a:lnTo>
                  <a:lnTo>
                    <a:pt x="8" y="23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7" name="Freeform 73"/>
            <p:cNvSpPr>
              <a:spLocks/>
            </p:cNvSpPr>
            <p:nvPr/>
          </p:nvSpPr>
          <p:spPr bwMode="auto">
            <a:xfrm>
              <a:off x="3475" y="2663"/>
              <a:ext cx="99" cy="106"/>
            </a:xfrm>
            <a:custGeom>
              <a:avLst/>
              <a:gdLst/>
              <a:ahLst/>
              <a:cxnLst>
                <a:cxn ang="0">
                  <a:pos x="4" y="212"/>
                </a:cxn>
                <a:cxn ang="0">
                  <a:pos x="24" y="210"/>
                </a:cxn>
                <a:cxn ang="0">
                  <a:pos x="39" y="210"/>
                </a:cxn>
                <a:cxn ang="0">
                  <a:pos x="47" y="206"/>
                </a:cxn>
                <a:cxn ang="0">
                  <a:pos x="60" y="210"/>
                </a:cxn>
                <a:cxn ang="0">
                  <a:pos x="80" y="206"/>
                </a:cxn>
                <a:cxn ang="0">
                  <a:pos x="95" y="206"/>
                </a:cxn>
                <a:cxn ang="0">
                  <a:pos x="110" y="210"/>
                </a:cxn>
                <a:cxn ang="0">
                  <a:pos x="128" y="210"/>
                </a:cxn>
                <a:cxn ang="0">
                  <a:pos x="139" y="212"/>
                </a:cxn>
                <a:cxn ang="0">
                  <a:pos x="159" y="212"/>
                </a:cxn>
                <a:cxn ang="0">
                  <a:pos x="176" y="210"/>
                </a:cxn>
                <a:cxn ang="0">
                  <a:pos x="199" y="206"/>
                </a:cxn>
                <a:cxn ang="0">
                  <a:pos x="191" y="183"/>
                </a:cxn>
                <a:cxn ang="0">
                  <a:pos x="180" y="156"/>
                </a:cxn>
                <a:cxn ang="0">
                  <a:pos x="176" y="135"/>
                </a:cxn>
                <a:cxn ang="0">
                  <a:pos x="164" y="114"/>
                </a:cxn>
                <a:cxn ang="0">
                  <a:pos x="161" y="94"/>
                </a:cxn>
                <a:cxn ang="0">
                  <a:pos x="157" y="85"/>
                </a:cxn>
                <a:cxn ang="0">
                  <a:pos x="151" y="73"/>
                </a:cxn>
                <a:cxn ang="0">
                  <a:pos x="145" y="64"/>
                </a:cxn>
                <a:cxn ang="0">
                  <a:pos x="139" y="48"/>
                </a:cxn>
                <a:cxn ang="0">
                  <a:pos x="137" y="46"/>
                </a:cxn>
                <a:cxn ang="0">
                  <a:pos x="132" y="29"/>
                </a:cxn>
                <a:cxn ang="0">
                  <a:pos x="128" y="21"/>
                </a:cxn>
                <a:cxn ang="0">
                  <a:pos x="118" y="6"/>
                </a:cxn>
                <a:cxn ang="0">
                  <a:pos x="97" y="0"/>
                </a:cxn>
                <a:cxn ang="0">
                  <a:pos x="107" y="13"/>
                </a:cxn>
                <a:cxn ang="0">
                  <a:pos x="114" y="29"/>
                </a:cxn>
                <a:cxn ang="0">
                  <a:pos x="116" y="37"/>
                </a:cxn>
                <a:cxn ang="0">
                  <a:pos x="124" y="52"/>
                </a:cxn>
                <a:cxn ang="0">
                  <a:pos x="132" y="69"/>
                </a:cxn>
                <a:cxn ang="0">
                  <a:pos x="143" y="85"/>
                </a:cxn>
                <a:cxn ang="0">
                  <a:pos x="145" y="100"/>
                </a:cxn>
                <a:cxn ang="0">
                  <a:pos x="151" y="116"/>
                </a:cxn>
                <a:cxn ang="0">
                  <a:pos x="157" y="131"/>
                </a:cxn>
                <a:cxn ang="0">
                  <a:pos x="159" y="141"/>
                </a:cxn>
                <a:cxn ang="0">
                  <a:pos x="161" y="152"/>
                </a:cxn>
                <a:cxn ang="0">
                  <a:pos x="166" y="168"/>
                </a:cxn>
                <a:cxn ang="0">
                  <a:pos x="180" y="191"/>
                </a:cxn>
                <a:cxn ang="0">
                  <a:pos x="164" y="197"/>
                </a:cxn>
                <a:cxn ang="0">
                  <a:pos x="149" y="197"/>
                </a:cxn>
                <a:cxn ang="0">
                  <a:pos x="130" y="195"/>
                </a:cxn>
                <a:cxn ang="0">
                  <a:pos x="114" y="195"/>
                </a:cxn>
                <a:cxn ang="0">
                  <a:pos x="89" y="191"/>
                </a:cxn>
                <a:cxn ang="0">
                  <a:pos x="76" y="191"/>
                </a:cxn>
                <a:cxn ang="0">
                  <a:pos x="58" y="195"/>
                </a:cxn>
                <a:cxn ang="0">
                  <a:pos x="45" y="195"/>
                </a:cxn>
                <a:cxn ang="0">
                  <a:pos x="27" y="195"/>
                </a:cxn>
                <a:cxn ang="0">
                  <a:pos x="18" y="197"/>
                </a:cxn>
                <a:cxn ang="0">
                  <a:pos x="0" y="197"/>
                </a:cxn>
                <a:cxn ang="0">
                  <a:pos x="4" y="212"/>
                </a:cxn>
                <a:cxn ang="0">
                  <a:pos x="4" y="212"/>
                </a:cxn>
              </a:cxnLst>
              <a:rect l="0" t="0" r="r" b="b"/>
              <a:pathLst>
                <a:path w="199" h="212">
                  <a:moveTo>
                    <a:pt x="4" y="212"/>
                  </a:moveTo>
                  <a:lnTo>
                    <a:pt x="24" y="210"/>
                  </a:lnTo>
                  <a:lnTo>
                    <a:pt x="39" y="210"/>
                  </a:lnTo>
                  <a:lnTo>
                    <a:pt x="47" y="206"/>
                  </a:lnTo>
                  <a:lnTo>
                    <a:pt x="60" y="210"/>
                  </a:lnTo>
                  <a:lnTo>
                    <a:pt x="80" y="206"/>
                  </a:lnTo>
                  <a:lnTo>
                    <a:pt x="95" y="206"/>
                  </a:lnTo>
                  <a:lnTo>
                    <a:pt x="110" y="210"/>
                  </a:lnTo>
                  <a:lnTo>
                    <a:pt x="128" y="210"/>
                  </a:lnTo>
                  <a:lnTo>
                    <a:pt x="139" y="212"/>
                  </a:lnTo>
                  <a:lnTo>
                    <a:pt x="159" y="212"/>
                  </a:lnTo>
                  <a:lnTo>
                    <a:pt x="176" y="210"/>
                  </a:lnTo>
                  <a:lnTo>
                    <a:pt x="199" y="206"/>
                  </a:lnTo>
                  <a:lnTo>
                    <a:pt x="191" y="183"/>
                  </a:lnTo>
                  <a:lnTo>
                    <a:pt x="180" y="156"/>
                  </a:lnTo>
                  <a:lnTo>
                    <a:pt x="176" y="135"/>
                  </a:lnTo>
                  <a:lnTo>
                    <a:pt x="164" y="114"/>
                  </a:lnTo>
                  <a:lnTo>
                    <a:pt x="161" y="94"/>
                  </a:lnTo>
                  <a:lnTo>
                    <a:pt x="157" y="85"/>
                  </a:lnTo>
                  <a:lnTo>
                    <a:pt x="151" y="73"/>
                  </a:lnTo>
                  <a:lnTo>
                    <a:pt x="145" y="64"/>
                  </a:lnTo>
                  <a:lnTo>
                    <a:pt x="139" y="48"/>
                  </a:lnTo>
                  <a:lnTo>
                    <a:pt x="137" y="46"/>
                  </a:lnTo>
                  <a:lnTo>
                    <a:pt x="132" y="29"/>
                  </a:lnTo>
                  <a:lnTo>
                    <a:pt x="128" y="21"/>
                  </a:lnTo>
                  <a:lnTo>
                    <a:pt x="118" y="6"/>
                  </a:lnTo>
                  <a:lnTo>
                    <a:pt x="97" y="0"/>
                  </a:lnTo>
                  <a:lnTo>
                    <a:pt x="107" y="13"/>
                  </a:lnTo>
                  <a:lnTo>
                    <a:pt x="114" y="29"/>
                  </a:lnTo>
                  <a:lnTo>
                    <a:pt x="116" y="37"/>
                  </a:lnTo>
                  <a:lnTo>
                    <a:pt x="124" y="52"/>
                  </a:lnTo>
                  <a:lnTo>
                    <a:pt x="132" y="69"/>
                  </a:lnTo>
                  <a:lnTo>
                    <a:pt x="143" y="85"/>
                  </a:lnTo>
                  <a:lnTo>
                    <a:pt x="145" y="100"/>
                  </a:lnTo>
                  <a:lnTo>
                    <a:pt x="151" y="116"/>
                  </a:lnTo>
                  <a:lnTo>
                    <a:pt x="157" y="131"/>
                  </a:lnTo>
                  <a:lnTo>
                    <a:pt x="159" y="141"/>
                  </a:lnTo>
                  <a:lnTo>
                    <a:pt x="161" y="152"/>
                  </a:lnTo>
                  <a:lnTo>
                    <a:pt x="166" y="168"/>
                  </a:lnTo>
                  <a:lnTo>
                    <a:pt x="180" y="191"/>
                  </a:lnTo>
                  <a:lnTo>
                    <a:pt x="164" y="197"/>
                  </a:lnTo>
                  <a:lnTo>
                    <a:pt x="149" y="197"/>
                  </a:lnTo>
                  <a:lnTo>
                    <a:pt x="130" y="195"/>
                  </a:lnTo>
                  <a:lnTo>
                    <a:pt x="114" y="195"/>
                  </a:lnTo>
                  <a:lnTo>
                    <a:pt x="89" y="191"/>
                  </a:lnTo>
                  <a:lnTo>
                    <a:pt x="76" y="191"/>
                  </a:lnTo>
                  <a:lnTo>
                    <a:pt x="58" y="195"/>
                  </a:lnTo>
                  <a:lnTo>
                    <a:pt x="45" y="195"/>
                  </a:lnTo>
                  <a:lnTo>
                    <a:pt x="27" y="195"/>
                  </a:lnTo>
                  <a:lnTo>
                    <a:pt x="18" y="197"/>
                  </a:lnTo>
                  <a:lnTo>
                    <a:pt x="0" y="197"/>
                  </a:lnTo>
                  <a:lnTo>
                    <a:pt x="4" y="212"/>
                  </a:lnTo>
                  <a:lnTo>
                    <a:pt x="4" y="2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Freeform 74"/>
            <p:cNvSpPr>
              <a:spLocks/>
            </p:cNvSpPr>
            <p:nvPr/>
          </p:nvSpPr>
          <p:spPr bwMode="auto">
            <a:xfrm>
              <a:off x="3523" y="2432"/>
              <a:ext cx="119" cy="236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10" y="455"/>
                </a:cxn>
                <a:cxn ang="0">
                  <a:pos x="19" y="448"/>
                </a:cxn>
                <a:cxn ang="0">
                  <a:pos x="27" y="426"/>
                </a:cxn>
                <a:cxn ang="0">
                  <a:pos x="40" y="407"/>
                </a:cxn>
                <a:cxn ang="0">
                  <a:pos x="46" y="392"/>
                </a:cxn>
                <a:cxn ang="0">
                  <a:pos x="60" y="361"/>
                </a:cxn>
                <a:cxn ang="0">
                  <a:pos x="73" y="338"/>
                </a:cxn>
                <a:cxn ang="0">
                  <a:pos x="83" y="309"/>
                </a:cxn>
                <a:cxn ang="0">
                  <a:pos x="100" y="287"/>
                </a:cxn>
                <a:cxn ang="0">
                  <a:pos x="110" y="255"/>
                </a:cxn>
                <a:cxn ang="0">
                  <a:pos x="121" y="233"/>
                </a:cxn>
                <a:cxn ang="0">
                  <a:pos x="133" y="206"/>
                </a:cxn>
                <a:cxn ang="0">
                  <a:pos x="146" y="181"/>
                </a:cxn>
                <a:cxn ang="0">
                  <a:pos x="154" y="160"/>
                </a:cxn>
                <a:cxn ang="0">
                  <a:pos x="164" y="137"/>
                </a:cxn>
                <a:cxn ang="0">
                  <a:pos x="173" y="114"/>
                </a:cxn>
                <a:cxn ang="0">
                  <a:pos x="179" y="93"/>
                </a:cxn>
                <a:cxn ang="0">
                  <a:pos x="193" y="70"/>
                </a:cxn>
                <a:cxn ang="0">
                  <a:pos x="200" y="56"/>
                </a:cxn>
                <a:cxn ang="0">
                  <a:pos x="210" y="41"/>
                </a:cxn>
                <a:cxn ang="0">
                  <a:pos x="216" y="21"/>
                </a:cxn>
                <a:cxn ang="0">
                  <a:pos x="229" y="0"/>
                </a:cxn>
                <a:cxn ang="0">
                  <a:pos x="239" y="8"/>
                </a:cxn>
                <a:cxn ang="0">
                  <a:pos x="229" y="31"/>
                </a:cxn>
                <a:cxn ang="0">
                  <a:pos x="224" y="48"/>
                </a:cxn>
                <a:cxn ang="0">
                  <a:pos x="216" y="64"/>
                </a:cxn>
                <a:cxn ang="0">
                  <a:pos x="206" y="83"/>
                </a:cxn>
                <a:cxn ang="0">
                  <a:pos x="195" y="100"/>
                </a:cxn>
                <a:cxn ang="0">
                  <a:pos x="181" y="133"/>
                </a:cxn>
                <a:cxn ang="0">
                  <a:pos x="164" y="176"/>
                </a:cxn>
                <a:cxn ang="0">
                  <a:pos x="148" y="210"/>
                </a:cxn>
                <a:cxn ang="0">
                  <a:pos x="133" y="249"/>
                </a:cxn>
                <a:cxn ang="0">
                  <a:pos x="121" y="270"/>
                </a:cxn>
                <a:cxn ang="0">
                  <a:pos x="106" y="307"/>
                </a:cxn>
                <a:cxn ang="0">
                  <a:pos x="89" y="332"/>
                </a:cxn>
                <a:cxn ang="0">
                  <a:pos x="79" y="361"/>
                </a:cxn>
                <a:cxn ang="0">
                  <a:pos x="58" y="403"/>
                </a:cxn>
                <a:cxn ang="0">
                  <a:pos x="40" y="436"/>
                </a:cxn>
                <a:cxn ang="0">
                  <a:pos x="27" y="457"/>
                </a:cxn>
                <a:cxn ang="0">
                  <a:pos x="21" y="469"/>
                </a:cxn>
                <a:cxn ang="0">
                  <a:pos x="19" y="473"/>
                </a:cxn>
                <a:cxn ang="0">
                  <a:pos x="0" y="463"/>
                </a:cxn>
                <a:cxn ang="0">
                  <a:pos x="0" y="463"/>
                </a:cxn>
              </a:cxnLst>
              <a:rect l="0" t="0" r="r" b="b"/>
              <a:pathLst>
                <a:path w="239" h="473">
                  <a:moveTo>
                    <a:pt x="0" y="463"/>
                  </a:moveTo>
                  <a:lnTo>
                    <a:pt x="10" y="455"/>
                  </a:lnTo>
                  <a:lnTo>
                    <a:pt x="19" y="448"/>
                  </a:lnTo>
                  <a:lnTo>
                    <a:pt x="27" y="426"/>
                  </a:lnTo>
                  <a:lnTo>
                    <a:pt x="40" y="407"/>
                  </a:lnTo>
                  <a:lnTo>
                    <a:pt x="46" y="392"/>
                  </a:lnTo>
                  <a:lnTo>
                    <a:pt x="60" y="361"/>
                  </a:lnTo>
                  <a:lnTo>
                    <a:pt x="73" y="338"/>
                  </a:lnTo>
                  <a:lnTo>
                    <a:pt x="83" y="309"/>
                  </a:lnTo>
                  <a:lnTo>
                    <a:pt x="100" y="287"/>
                  </a:lnTo>
                  <a:lnTo>
                    <a:pt x="110" y="255"/>
                  </a:lnTo>
                  <a:lnTo>
                    <a:pt x="121" y="233"/>
                  </a:lnTo>
                  <a:lnTo>
                    <a:pt x="133" y="206"/>
                  </a:lnTo>
                  <a:lnTo>
                    <a:pt x="146" y="181"/>
                  </a:lnTo>
                  <a:lnTo>
                    <a:pt x="154" y="160"/>
                  </a:lnTo>
                  <a:lnTo>
                    <a:pt x="164" y="137"/>
                  </a:lnTo>
                  <a:lnTo>
                    <a:pt x="173" y="114"/>
                  </a:lnTo>
                  <a:lnTo>
                    <a:pt x="179" y="93"/>
                  </a:lnTo>
                  <a:lnTo>
                    <a:pt x="193" y="70"/>
                  </a:lnTo>
                  <a:lnTo>
                    <a:pt x="200" y="56"/>
                  </a:lnTo>
                  <a:lnTo>
                    <a:pt x="210" y="41"/>
                  </a:lnTo>
                  <a:lnTo>
                    <a:pt x="216" y="21"/>
                  </a:lnTo>
                  <a:lnTo>
                    <a:pt x="229" y="0"/>
                  </a:lnTo>
                  <a:lnTo>
                    <a:pt x="239" y="8"/>
                  </a:lnTo>
                  <a:lnTo>
                    <a:pt x="229" y="31"/>
                  </a:lnTo>
                  <a:lnTo>
                    <a:pt x="224" y="48"/>
                  </a:lnTo>
                  <a:lnTo>
                    <a:pt x="216" y="64"/>
                  </a:lnTo>
                  <a:lnTo>
                    <a:pt x="206" y="83"/>
                  </a:lnTo>
                  <a:lnTo>
                    <a:pt x="195" y="100"/>
                  </a:lnTo>
                  <a:lnTo>
                    <a:pt x="181" y="133"/>
                  </a:lnTo>
                  <a:lnTo>
                    <a:pt x="164" y="176"/>
                  </a:lnTo>
                  <a:lnTo>
                    <a:pt x="148" y="210"/>
                  </a:lnTo>
                  <a:lnTo>
                    <a:pt x="133" y="249"/>
                  </a:lnTo>
                  <a:lnTo>
                    <a:pt x="121" y="270"/>
                  </a:lnTo>
                  <a:lnTo>
                    <a:pt x="106" y="307"/>
                  </a:lnTo>
                  <a:lnTo>
                    <a:pt x="89" y="332"/>
                  </a:lnTo>
                  <a:lnTo>
                    <a:pt x="79" y="361"/>
                  </a:lnTo>
                  <a:lnTo>
                    <a:pt x="58" y="403"/>
                  </a:lnTo>
                  <a:lnTo>
                    <a:pt x="40" y="436"/>
                  </a:lnTo>
                  <a:lnTo>
                    <a:pt x="27" y="457"/>
                  </a:lnTo>
                  <a:lnTo>
                    <a:pt x="21" y="469"/>
                  </a:lnTo>
                  <a:lnTo>
                    <a:pt x="19" y="473"/>
                  </a:lnTo>
                  <a:lnTo>
                    <a:pt x="0" y="463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Freeform 75"/>
            <p:cNvSpPr>
              <a:spLocks/>
            </p:cNvSpPr>
            <p:nvPr/>
          </p:nvSpPr>
          <p:spPr bwMode="auto">
            <a:xfrm>
              <a:off x="3605" y="2415"/>
              <a:ext cx="33" cy="26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4" y="31"/>
                </a:cxn>
                <a:cxn ang="0">
                  <a:pos x="44" y="25"/>
                </a:cxn>
                <a:cxn ang="0">
                  <a:pos x="36" y="20"/>
                </a:cxn>
                <a:cxn ang="0">
                  <a:pos x="21" y="6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15" y="20"/>
                </a:cxn>
                <a:cxn ang="0">
                  <a:pos x="25" y="25"/>
                </a:cxn>
                <a:cxn ang="0">
                  <a:pos x="36" y="35"/>
                </a:cxn>
                <a:cxn ang="0">
                  <a:pos x="46" y="35"/>
                </a:cxn>
                <a:cxn ang="0">
                  <a:pos x="63" y="52"/>
                </a:cxn>
                <a:cxn ang="0">
                  <a:pos x="65" y="33"/>
                </a:cxn>
                <a:cxn ang="0">
                  <a:pos x="65" y="33"/>
                </a:cxn>
              </a:cxnLst>
              <a:rect l="0" t="0" r="r" b="b"/>
              <a:pathLst>
                <a:path w="65" h="52">
                  <a:moveTo>
                    <a:pt x="65" y="33"/>
                  </a:moveTo>
                  <a:lnTo>
                    <a:pt x="54" y="31"/>
                  </a:lnTo>
                  <a:lnTo>
                    <a:pt x="44" y="25"/>
                  </a:lnTo>
                  <a:lnTo>
                    <a:pt x="36" y="20"/>
                  </a:lnTo>
                  <a:lnTo>
                    <a:pt x="21" y="6"/>
                  </a:lnTo>
                  <a:lnTo>
                    <a:pt x="7" y="0"/>
                  </a:lnTo>
                  <a:lnTo>
                    <a:pt x="0" y="12"/>
                  </a:lnTo>
                  <a:lnTo>
                    <a:pt x="15" y="20"/>
                  </a:lnTo>
                  <a:lnTo>
                    <a:pt x="25" y="25"/>
                  </a:lnTo>
                  <a:lnTo>
                    <a:pt x="36" y="35"/>
                  </a:lnTo>
                  <a:lnTo>
                    <a:pt x="46" y="35"/>
                  </a:lnTo>
                  <a:lnTo>
                    <a:pt x="63" y="52"/>
                  </a:lnTo>
                  <a:lnTo>
                    <a:pt x="65" y="33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0" name="Freeform 76"/>
            <p:cNvSpPr>
              <a:spLocks/>
            </p:cNvSpPr>
            <p:nvPr/>
          </p:nvSpPr>
          <p:spPr bwMode="auto">
            <a:xfrm>
              <a:off x="3482" y="2421"/>
              <a:ext cx="131" cy="224"/>
            </a:xfrm>
            <a:custGeom>
              <a:avLst/>
              <a:gdLst/>
              <a:ahLst/>
              <a:cxnLst>
                <a:cxn ang="0">
                  <a:pos x="245" y="0"/>
                </a:cxn>
                <a:cxn ang="0">
                  <a:pos x="233" y="19"/>
                </a:cxn>
                <a:cxn ang="0">
                  <a:pos x="227" y="37"/>
                </a:cxn>
                <a:cxn ang="0">
                  <a:pos x="218" y="48"/>
                </a:cxn>
                <a:cxn ang="0">
                  <a:pos x="206" y="67"/>
                </a:cxn>
                <a:cxn ang="0">
                  <a:pos x="197" y="85"/>
                </a:cxn>
                <a:cxn ang="0">
                  <a:pos x="187" y="98"/>
                </a:cxn>
                <a:cxn ang="0">
                  <a:pos x="181" y="112"/>
                </a:cxn>
                <a:cxn ang="0">
                  <a:pos x="172" y="131"/>
                </a:cxn>
                <a:cxn ang="0">
                  <a:pos x="166" y="143"/>
                </a:cxn>
                <a:cxn ang="0">
                  <a:pos x="156" y="168"/>
                </a:cxn>
                <a:cxn ang="0">
                  <a:pos x="148" y="177"/>
                </a:cxn>
                <a:cxn ang="0">
                  <a:pos x="141" y="191"/>
                </a:cxn>
                <a:cxn ang="0">
                  <a:pos x="133" y="212"/>
                </a:cxn>
                <a:cxn ang="0">
                  <a:pos x="123" y="224"/>
                </a:cxn>
                <a:cxn ang="0">
                  <a:pos x="116" y="239"/>
                </a:cxn>
                <a:cxn ang="0">
                  <a:pos x="102" y="268"/>
                </a:cxn>
                <a:cxn ang="0">
                  <a:pos x="91" y="295"/>
                </a:cxn>
                <a:cxn ang="0">
                  <a:pos x="73" y="322"/>
                </a:cxn>
                <a:cxn ang="0">
                  <a:pos x="69" y="335"/>
                </a:cxn>
                <a:cxn ang="0">
                  <a:pos x="56" y="361"/>
                </a:cxn>
                <a:cxn ang="0">
                  <a:pos x="44" y="372"/>
                </a:cxn>
                <a:cxn ang="0">
                  <a:pos x="35" y="382"/>
                </a:cxn>
                <a:cxn ang="0">
                  <a:pos x="23" y="407"/>
                </a:cxn>
                <a:cxn ang="0">
                  <a:pos x="11" y="418"/>
                </a:cxn>
                <a:cxn ang="0">
                  <a:pos x="0" y="434"/>
                </a:cxn>
                <a:cxn ang="0">
                  <a:pos x="11" y="447"/>
                </a:cxn>
                <a:cxn ang="0">
                  <a:pos x="21" y="434"/>
                </a:cxn>
                <a:cxn ang="0">
                  <a:pos x="31" y="418"/>
                </a:cxn>
                <a:cxn ang="0">
                  <a:pos x="42" y="399"/>
                </a:cxn>
                <a:cxn ang="0">
                  <a:pos x="50" y="388"/>
                </a:cxn>
                <a:cxn ang="0">
                  <a:pos x="64" y="376"/>
                </a:cxn>
                <a:cxn ang="0">
                  <a:pos x="69" y="361"/>
                </a:cxn>
                <a:cxn ang="0">
                  <a:pos x="73" y="351"/>
                </a:cxn>
                <a:cxn ang="0">
                  <a:pos x="81" y="339"/>
                </a:cxn>
                <a:cxn ang="0">
                  <a:pos x="91" y="318"/>
                </a:cxn>
                <a:cxn ang="0">
                  <a:pos x="102" y="303"/>
                </a:cxn>
                <a:cxn ang="0">
                  <a:pos x="116" y="276"/>
                </a:cxn>
                <a:cxn ang="0">
                  <a:pos x="127" y="260"/>
                </a:cxn>
                <a:cxn ang="0">
                  <a:pos x="135" y="239"/>
                </a:cxn>
                <a:cxn ang="0">
                  <a:pos x="145" y="218"/>
                </a:cxn>
                <a:cxn ang="0">
                  <a:pos x="156" y="195"/>
                </a:cxn>
                <a:cxn ang="0">
                  <a:pos x="166" y="173"/>
                </a:cxn>
                <a:cxn ang="0">
                  <a:pos x="181" y="154"/>
                </a:cxn>
                <a:cxn ang="0">
                  <a:pos x="185" y="137"/>
                </a:cxn>
                <a:cxn ang="0">
                  <a:pos x="193" y="121"/>
                </a:cxn>
                <a:cxn ang="0">
                  <a:pos x="198" y="112"/>
                </a:cxn>
                <a:cxn ang="0">
                  <a:pos x="206" y="94"/>
                </a:cxn>
                <a:cxn ang="0">
                  <a:pos x="214" y="83"/>
                </a:cxn>
                <a:cxn ang="0">
                  <a:pos x="224" y="62"/>
                </a:cxn>
                <a:cxn ang="0">
                  <a:pos x="233" y="48"/>
                </a:cxn>
                <a:cxn ang="0">
                  <a:pos x="241" y="35"/>
                </a:cxn>
                <a:cxn ang="0">
                  <a:pos x="252" y="19"/>
                </a:cxn>
                <a:cxn ang="0">
                  <a:pos x="260" y="0"/>
                </a:cxn>
                <a:cxn ang="0">
                  <a:pos x="245" y="0"/>
                </a:cxn>
                <a:cxn ang="0">
                  <a:pos x="245" y="0"/>
                </a:cxn>
              </a:cxnLst>
              <a:rect l="0" t="0" r="r" b="b"/>
              <a:pathLst>
                <a:path w="260" h="447">
                  <a:moveTo>
                    <a:pt x="245" y="0"/>
                  </a:moveTo>
                  <a:lnTo>
                    <a:pt x="233" y="19"/>
                  </a:lnTo>
                  <a:lnTo>
                    <a:pt x="227" y="37"/>
                  </a:lnTo>
                  <a:lnTo>
                    <a:pt x="218" y="48"/>
                  </a:lnTo>
                  <a:lnTo>
                    <a:pt x="206" y="67"/>
                  </a:lnTo>
                  <a:lnTo>
                    <a:pt x="197" y="85"/>
                  </a:lnTo>
                  <a:lnTo>
                    <a:pt x="187" y="98"/>
                  </a:lnTo>
                  <a:lnTo>
                    <a:pt x="181" y="112"/>
                  </a:lnTo>
                  <a:lnTo>
                    <a:pt x="172" y="131"/>
                  </a:lnTo>
                  <a:lnTo>
                    <a:pt x="166" y="143"/>
                  </a:lnTo>
                  <a:lnTo>
                    <a:pt x="156" y="168"/>
                  </a:lnTo>
                  <a:lnTo>
                    <a:pt x="148" y="177"/>
                  </a:lnTo>
                  <a:lnTo>
                    <a:pt x="141" y="191"/>
                  </a:lnTo>
                  <a:lnTo>
                    <a:pt x="133" y="212"/>
                  </a:lnTo>
                  <a:lnTo>
                    <a:pt x="123" y="224"/>
                  </a:lnTo>
                  <a:lnTo>
                    <a:pt x="116" y="239"/>
                  </a:lnTo>
                  <a:lnTo>
                    <a:pt x="102" y="268"/>
                  </a:lnTo>
                  <a:lnTo>
                    <a:pt x="91" y="295"/>
                  </a:lnTo>
                  <a:lnTo>
                    <a:pt x="73" y="322"/>
                  </a:lnTo>
                  <a:lnTo>
                    <a:pt x="69" y="335"/>
                  </a:lnTo>
                  <a:lnTo>
                    <a:pt x="56" y="361"/>
                  </a:lnTo>
                  <a:lnTo>
                    <a:pt x="44" y="372"/>
                  </a:lnTo>
                  <a:lnTo>
                    <a:pt x="35" y="382"/>
                  </a:lnTo>
                  <a:lnTo>
                    <a:pt x="23" y="407"/>
                  </a:lnTo>
                  <a:lnTo>
                    <a:pt x="11" y="418"/>
                  </a:lnTo>
                  <a:lnTo>
                    <a:pt x="0" y="434"/>
                  </a:lnTo>
                  <a:lnTo>
                    <a:pt x="11" y="447"/>
                  </a:lnTo>
                  <a:lnTo>
                    <a:pt x="21" y="434"/>
                  </a:lnTo>
                  <a:lnTo>
                    <a:pt x="31" y="418"/>
                  </a:lnTo>
                  <a:lnTo>
                    <a:pt x="42" y="399"/>
                  </a:lnTo>
                  <a:lnTo>
                    <a:pt x="50" y="388"/>
                  </a:lnTo>
                  <a:lnTo>
                    <a:pt x="64" y="376"/>
                  </a:lnTo>
                  <a:lnTo>
                    <a:pt x="69" y="361"/>
                  </a:lnTo>
                  <a:lnTo>
                    <a:pt x="73" y="351"/>
                  </a:lnTo>
                  <a:lnTo>
                    <a:pt x="81" y="339"/>
                  </a:lnTo>
                  <a:lnTo>
                    <a:pt x="91" y="318"/>
                  </a:lnTo>
                  <a:lnTo>
                    <a:pt x="102" y="303"/>
                  </a:lnTo>
                  <a:lnTo>
                    <a:pt x="116" y="276"/>
                  </a:lnTo>
                  <a:lnTo>
                    <a:pt x="127" y="260"/>
                  </a:lnTo>
                  <a:lnTo>
                    <a:pt x="135" y="239"/>
                  </a:lnTo>
                  <a:lnTo>
                    <a:pt x="145" y="218"/>
                  </a:lnTo>
                  <a:lnTo>
                    <a:pt x="156" y="195"/>
                  </a:lnTo>
                  <a:lnTo>
                    <a:pt x="166" y="173"/>
                  </a:lnTo>
                  <a:lnTo>
                    <a:pt x="181" y="154"/>
                  </a:lnTo>
                  <a:lnTo>
                    <a:pt x="185" y="137"/>
                  </a:lnTo>
                  <a:lnTo>
                    <a:pt x="193" y="121"/>
                  </a:lnTo>
                  <a:lnTo>
                    <a:pt x="198" y="112"/>
                  </a:lnTo>
                  <a:lnTo>
                    <a:pt x="206" y="94"/>
                  </a:lnTo>
                  <a:lnTo>
                    <a:pt x="214" y="83"/>
                  </a:lnTo>
                  <a:lnTo>
                    <a:pt x="224" y="62"/>
                  </a:lnTo>
                  <a:lnTo>
                    <a:pt x="233" y="48"/>
                  </a:lnTo>
                  <a:lnTo>
                    <a:pt x="241" y="35"/>
                  </a:lnTo>
                  <a:lnTo>
                    <a:pt x="252" y="19"/>
                  </a:lnTo>
                  <a:lnTo>
                    <a:pt x="260" y="0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1" name="Freeform 77"/>
            <p:cNvSpPr>
              <a:spLocks/>
            </p:cNvSpPr>
            <p:nvPr/>
          </p:nvSpPr>
          <p:spPr bwMode="auto">
            <a:xfrm>
              <a:off x="3602" y="2433"/>
              <a:ext cx="28" cy="2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0" y="23"/>
                </a:cxn>
                <a:cxn ang="0">
                  <a:pos x="23" y="27"/>
                </a:cxn>
                <a:cxn ang="0">
                  <a:pos x="37" y="35"/>
                </a:cxn>
                <a:cxn ang="0">
                  <a:pos x="48" y="56"/>
                </a:cxn>
                <a:cxn ang="0">
                  <a:pos x="56" y="41"/>
                </a:cxn>
                <a:cxn ang="0">
                  <a:pos x="44" y="29"/>
                </a:cxn>
                <a:cxn ang="0">
                  <a:pos x="37" y="25"/>
                </a:cxn>
                <a:cxn ang="0">
                  <a:pos x="23" y="19"/>
                </a:cxn>
                <a:cxn ang="0">
                  <a:pos x="15" y="12"/>
                </a:cxn>
                <a:cxn ang="0">
                  <a:pos x="2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56" h="56">
                  <a:moveTo>
                    <a:pt x="0" y="14"/>
                  </a:moveTo>
                  <a:lnTo>
                    <a:pt x="10" y="23"/>
                  </a:lnTo>
                  <a:lnTo>
                    <a:pt x="23" y="27"/>
                  </a:lnTo>
                  <a:lnTo>
                    <a:pt x="37" y="35"/>
                  </a:lnTo>
                  <a:lnTo>
                    <a:pt x="48" y="56"/>
                  </a:lnTo>
                  <a:lnTo>
                    <a:pt x="56" y="41"/>
                  </a:lnTo>
                  <a:lnTo>
                    <a:pt x="44" y="29"/>
                  </a:lnTo>
                  <a:lnTo>
                    <a:pt x="37" y="25"/>
                  </a:lnTo>
                  <a:lnTo>
                    <a:pt x="23" y="19"/>
                  </a:lnTo>
                  <a:lnTo>
                    <a:pt x="15" y="1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2" name="Freeform 78"/>
            <p:cNvSpPr>
              <a:spLocks/>
            </p:cNvSpPr>
            <p:nvPr/>
          </p:nvSpPr>
          <p:spPr bwMode="auto">
            <a:xfrm>
              <a:off x="3611" y="2380"/>
              <a:ext cx="66" cy="56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" y="40"/>
                </a:cxn>
                <a:cxn ang="0">
                  <a:pos x="18" y="21"/>
                </a:cxn>
                <a:cxn ang="0">
                  <a:pos x="31" y="2"/>
                </a:cxn>
                <a:cxn ang="0">
                  <a:pos x="49" y="0"/>
                </a:cxn>
                <a:cxn ang="0">
                  <a:pos x="54" y="19"/>
                </a:cxn>
                <a:cxn ang="0">
                  <a:pos x="47" y="35"/>
                </a:cxn>
                <a:cxn ang="0">
                  <a:pos x="54" y="35"/>
                </a:cxn>
                <a:cxn ang="0">
                  <a:pos x="70" y="13"/>
                </a:cxn>
                <a:cxn ang="0">
                  <a:pos x="95" y="13"/>
                </a:cxn>
                <a:cxn ang="0">
                  <a:pos x="97" y="39"/>
                </a:cxn>
                <a:cxn ang="0">
                  <a:pos x="81" y="62"/>
                </a:cxn>
                <a:cxn ang="0">
                  <a:pos x="81" y="67"/>
                </a:cxn>
                <a:cxn ang="0">
                  <a:pos x="104" y="40"/>
                </a:cxn>
                <a:cxn ang="0">
                  <a:pos x="128" y="40"/>
                </a:cxn>
                <a:cxn ang="0">
                  <a:pos x="128" y="64"/>
                </a:cxn>
                <a:cxn ang="0">
                  <a:pos x="106" y="91"/>
                </a:cxn>
                <a:cxn ang="0">
                  <a:pos x="77" y="104"/>
                </a:cxn>
                <a:cxn ang="0">
                  <a:pos x="56" y="114"/>
                </a:cxn>
                <a:cxn ang="0">
                  <a:pos x="64" y="96"/>
                </a:cxn>
                <a:cxn ang="0">
                  <a:pos x="97" y="85"/>
                </a:cxn>
                <a:cxn ang="0">
                  <a:pos x="118" y="56"/>
                </a:cxn>
                <a:cxn ang="0">
                  <a:pos x="101" y="56"/>
                </a:cxn>
                <a:cxn ang="0">
                  <a:pos x="77" y="81"/>
                </a:cxn>
                <a:cxn ang="0">
                  <a:pos x="62" y="67"/>
                </a:cxn>
                <a:cxn ang="0">
                  <a:pos x="76" y="44"/>
                </a:cxn>
                <a:cxn ang="0">
                  <a:pos x="85" y="21"/>
                </a:cxn>
                <a:cxn ang="0">
                  <a:pos x="70" y="33"/>
                </a:cxn>
                <a:cxn ang="0">
                  <a:pos x="54" y="56"/>
                </a:cxn>
                <a:cxn ang="0">
                  <a:pos x="33" y="50"/>
                </a:cxn>
                <a:cxn ang="0">
                  <a:pos x="41" y="21"/>
                </a:cxn>
                <a:cxn ang="0">
                  <a:pos x="27" y="23"/>
                </a:cxn>
                <a:cxn ang="0">
                  <a:pos x="22" y="48"/>
                </a:cxn>
                <a:cxn ang="0">
                  <a:pos x="18" y="75"/>
                </a:cxn>
                <a:cxn ang="0">
                  <a:pos x="4" y="77"/>
                </a:cxn>
              </a:cxnLst>
              <a:rect l="0" t="0" r="r" b="b"/>
              <a:pathLst>
                <a:path w="133" h="114">
                  <a:moveTo>
                    <a:pt x="4" y="77"/>
                  </a:moveTo>
                  <a:lnTo>
                    <a:pt x="0" y="67"/>
                  </a:lnTo>
                  <a:lnTo>
                    <a:pt x="4" y="54"/>
                  </a:lnTo>
                  <a:lnTo>
                    <a:pt x="6" y="40"/>
                  </a:lnTo>
                  <a:lnTo>
                    <a:pt x="12" y="33"/>
                  </a:lnTo>
                  <a:lnTo>
                    <a:pt x="18" y="21"/>
                  </a:lnTo>
                  <a:lnTo>
                    <a:pt x="22" y="13"/>
                  </a:lnTo>
                  <a:lnTo>
                    <a:pt x="31" y="2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4" y="6"/>
                  </a:lnTo>
                  <a:lnTo>
                    <a:pt x="54" y="19"/>
                  </a:lnTo>
                  <a:lnTo>
                    <a:pt x="49" y="27"/>
                  </a:lnTo>
                  <a:lnTo>
                    <a:pt x="47" y="35"/>
                  </a:lnTo>
                  <a:lnTo>
                    <a:pt x="43" y="48"/>
                  </a:lnTo>
                  <a:lnTo>
                    <a:pt x="54" y="35"/>
                  </a:lnTo>
                  <a:lnTo>
                    <a:pt x="58" y="27"/>
                  </a:lnTo>
                  <a:lnTo>
                    <a:pt x="70" y="13"/>
                  </a:lnTo>
                  <a:lnTo>
                    <a:pt x="81" y="8"/>
                  </a:lnTo>
                  <a:lnTo>
                    <a:pt x="95" y="13"/>
                  </a:lnTo>
                  <a:lnTo>
                    <a:pt x="101" y="27"/>
                  </a:lnTo>
                  <a:lnTo>
                    <a:pt x="97" y="39"/>
                  </a:lnTo>
                  <a:lnTo>
                    <a:pt x="89" y="50"/>
                  </a:lnTo>
                  <a:lnTo>
                    <a:pt x="81" y="62"/>
                  </a:lnTo>
                  <a:lnTo>
                    <a:pt x="70" y="71"/>
                  </a:lnTo>
                  <a:lnTo>
                    <a:pt x="81" y="67"/>
                  </a:lnTo>
                  <a:lnTo>
                    <a:pt x="95" y="56"/>
                  </a:lnTo>
                  <a:lnTo>
                    <a:pt x="104" y="40"/>
                  </a:lnTo>
                  <a:lnTo>
                    <a:pt x="116" y="39"/>
                  </a:lnTo>
                  <a:lnTo>
                    <a:pt x="128" y="40"/>
                  </a:lnTo>
                  <a:lnTo>
                    <a:pt x="133" y="48"/>
                  </a:lnTo>
                  <a:lnTo>
                    <a:pt x="128" y="64"/>
                  </a:lnTo>
                  <a:lnTo>
                    <a:pt x="118" y="81"/>
                  </a:lnTo>
                  <a:lnTo>
                    <a:pt x="106" y="91"/>
                  </a:lnTo>
                  <a:lnTo>
                    <a:pt x="95" y="96"/>
                  </a:lnTo>
                  <a:lnTo>
                    <a:pt x="77" y="104"/>
                  </a:lnTo>
                  <a:lnTo>
                    <a:pt x="64" y="106"/>
                  </a:lnTo>
                  <a:lnTo>
                    <a:pt x="56" y="114"/>
                  </a:lnTo>
                  <a:lnTo>
                    <a:pt x="47" y="104"/>
                  </a:lnTo>
                  <a:lnTo>
                    <a:pt x="64" y="96"/>
                  </a:lnTo>
                  <a:lnTo>
                    <a:pt x="81" y="93"/>
                  </a:lnTo>
                  <a:lnTo>
                    <a:pt x="97" y="85"/>
                  </a:lnTo>
                  <a:lnTo>
                    <a:pt x="112" y="69"/>
                  </a:lnTo>
                  <a:lnTo>
                    <a:pt x="118" y="56"/>
                  </a:lnTo>
                  <a:lnTo>
                    <a:pt x="110" y="50"/>
                  </a:lnTo>
                  <a:lnTo>
                    <a:pt x="101" y="56"/>
                  </a:lnTo>
                  <a:lnTo>
                    <a:pt x="91" y="71"/>
                  </a:lnTo>
                  <a:lnTo>
                    <a:pt x="77" y="81"/>
                  </a:lnTo>
                  <a:lnTo>
                    <a:pt x="56" y="85"/>
                  </a:lnTo>
                  <a:lnTo>
                    <a:pt x="62" y="67"/>
                  </a:lnTo>
                  <a:lnTo>
                    <a:pt x="70" y="56"/>
                  </a:lnTo>
                  <a:lnTo>
                    <a:pt x="76" y="44"/>
                  </a:lnTo>
                  <a:lnTo>
                    <a:pt x="81" y="35"/>
                  </a:lnTo>
                  <a:lnTo>
                    <a:pt x="85" y="21"/>
                  </a:lnTo>
                  <a:lnTo>
                    <a:pt x="76" y="21"/>
                  </a:lnTo>
                  <a:lnTo>
                    <a:pt x="70" y="33"/>
                  </a:lnTo>
                  <a:lnTo>
                    <a:pt x="62" y="40"/>
                  </a:lnTo>
                  <a:lnTo>
                    <a:pt x="54" y="56"/>
                  </a:lnTo>
                  <a:lnTo>
                    <a:pt x="35" y="67"/>
                  </a:lnTo>
                  <a:lnTo>
                    <a:pt x="33" y="50"/>
                  </a:lnTo>
                  <a:lnTo>
                    <a:pt x="35" y="33"/>
                  </a:lnTo>
                  <a:lnTo>
                    <a:pt x="41" y="21"/>
                  </a:lnTo>
                  <a:lnTo>
                    <a:pt x="35" y="17"/>
                  </a:lnTo>
                  <a:lnTo>
                    <a:pt x="27" y="23"/>
                  </a:lnTo>
                  <a:lnTo>
                    <a:pt x="22" y="39"/>
                  </a:lnTo>
                  <a:lnTo>
                    <a:pt x="22" y="48"/>
                  </a:lnTo>
                  <a:lnTo>
                    <a:pt x="18" y="62"/>
                  </a:lnTo>
                  <a:lnTo>
                    <a:pt x="18" y="75"/>
                  </a:lnTo>
                  <a:lnTo>
                    <a:pt x="14" y="85"/>
                  </a:lnTo>
                  <a:lnTo>
                    <a:pt x="4" y="77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3" name="Freeform 79"/>
            <p:cNvSpPr>
              <a:spLocks/>
            </p:cNvSpPr>
            <p:nvPr/>
          </p:nvSpPr>
          <p:spPr bwMode="auto">
            <a:xfrm>
              <a:off x="3345" y="2632"/>
              <a:ext cx="14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3" y="12"/>
                </a:cxn>
                <a:cxn ang="0">
                  <a:pos x="43" y="18"/>
                </a:cxn>
                <a:cxn ang="0">
                  <a:pos x="60" y="25"/>
                </a:cxn>
                <a:cxn ang="0">
                  <a:pos x="73" y="27"/>
                </a:cxn>
                <a:cxn ang="0">
                  <a:pos x="85" y="35"/>
                </a:cxn>
                <a:cxn ang="0">
                  <a:pos x="97" y="35"/>
                </a:cxn>
                <a:cxn ang="0">
                  <a:pos x="118" y="43"/>
                </a:cxn>
                <a:cxn ang="0">
                  <a:pos x="124" y="47"/>
                </a:cxn>
                <a:cxn ang="0">
                  <a:pos x="137" y="47"/>
                </a:cxn>
                <a:cxn ang="0">
                  <a:pos x="152" y="48"/>
                </a:cxn>
                <a:cxn ang="0">
                  <a:pos x="166" y="48"/>
                </a:cxn>
                <a:cxn ang="0">
                  <a:pos x="179" y="48"/>
                </a:cxn>
                <a:cxn ang="0">
                  <a:pos x="197" y="48"/>
                </a:cxn>
                <a:cxn ang="0">
                  <a:pos x="208" y="47"/>
                </a:cxn>
                <a:cxn ang="0">
                  <a:pos x="220" y="43"/>
                </a:cxn>
                <a:cxn ang="0">
                  <a:pos x="235" y="39"/>
                </a:cxn>
                <a:cxn ang="0">
                  <a:pos x="249" y="29"/>
                </a:cxn>
                <a:cxn ang="0">
                  <a:pos x="257" y="27"/>
                </a:cxn>
                <a:cxn ang="0">
                  <a:pos x="266" y="21"/>
                </a:cxn>
                <a:cxn ang="0">
                  <a:pos x="276" y="12"/>
                </a:cxn>
                <a:cxn ang="0">
                  <a:pos x="286" y="12"/>
                </a:cxn>
                <a:cxn ang="0">
                  <a:pos x="287" y="25"/>
                </a:cxn>
                <a:cxn ang="0">
                  <a:pos x="278" y="29"/>
                </a:cxn>
                <a:cxn ang="0">
                  <a:pos x="264" y="39"/>
                </a:cxn>
                <a:cxn ang="0">
                  <a:pos x="249" y="50"/>
                </a:cxn>
                <a:cxn ang="0">
                  <a:pos x="233" y="56"/>
                </a:cxn>
                <a:cxn ang="0">
                  <a:pos x="214" y="60"/>
                </a:cxn>
                <a:cxn ang="0">
                  <a:pos x="191" y="62"/>
                </a:cxn>
                <a:cxn ang="0">
                  <a:pos x="174" y="62"/>
                </a:cxn>
                <a:cxn ang="0">
                  <a:pos x="151" y="62"/>
                </a:cxn>
                <a:cxn ang="0">
                  <a:pos x="127" y="56"/>
                </a:cxn>
                <a:cxn ang="0">
                  <a:pos x="110" y="54"/>
                </a:cxn>
                <a:cxn ang="0">
                  <a:pos x="89" y="48"/>
                </a:cxn>
                <a:cxn ang="0">
                  <a:pos x="73" y="47"/>
                </a:cxn>
                <a:cxn ang="0">
                  <a:pos x="58" y="35"/>
                </a:cxn>
                <a:cxn ang="0">
                  <a:pos x="39" y="35"/>
                </a:cxn>
                <a:cxn ang="0">
                  <a:pos x="23" y="25"/>
                </a:cxn>
                <a:cxn ang="0">
                  <a:pos x="6" y="2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87" h="62">
                  <a:moveTo>
                    <a:pt x="6" y="0"/>
                  </a:moveTo>
                  <a:lnTo>
                    <a:pt x="23" y="12"/>
                  </a:lnTo>
                  <a:lnTo>
                    <a:pt x="43" y="18"/>
                  </a:lnTo>
                  <a:lnTo>
                    <a:pt x="60" y="25"/>
                  </a:lnTo>
                  <a:lnTo>
                    <a:pt x="73" y="27"/>
                  </a:lnTo>
                  <a:lnTo>
                    <a:pt x="85" y="35"/>
                  </a:lnTo>
                  <a:lnTo>
                    <a:pt x="97" y="35"/>
                  </a:lnTo>
                  <a:lnTo>
                    <a:pt x="118" y="43"/>
                  </a:lnTo>
                  <a:lnTo>
                    <a:pt x="124" y="47"/>
                  </a:lnTo>
                  <a:lnTo>
                    <a:pt x="137" y="47"/>
                  </a:lnTo>
                  <a:lnTo>
                    <a:pt x="152" y="48"/>
                  </a:lnTo>
                  <a:lnTo>
                    <a:pt x="166" y="48"/>
                  </a:lnTo>
                  <a:lnTo>
                    <a:pt x="179" y="48"/>
                  </a:lnTo>
                  <a:lnTo>
                    <a:pt x="197" y="48"/>
                  </a:lnTo>
                  <a:lnTo>
                    <a:pt x="208" y="47"/>
                  </a:lnTo>
                  <a:lnTo>
                    <a:pt x="220" y="43"/>
                  </a:lnTo>
                  <a:lnTo>
                    <a:pt x="235" y="39"/>
                  </a:lnTo>
                  <a:lnTo>
                    <a:pt x="249" y="29"/>
                  </a:lnTo>
                  <a:lnTo>
                    <a:pt x="257" y="27"/>
                  </a:lnTo>
                  <a:lnTo>
                    <a:pt x="266" y="21"/>
                  </a:lnTo>
                  <a:lnTo>
                    <a:pt x="276" y="12"/>
                  </a:lnTo>
                  <a:lnTo>
                    <a:pt x="286" y="12"/>
                  </a:lnTo>
                  <a:lnTo>
                    <a:pt x="287" y="25"/>
                  </a:lnTo>
                  <a:lnTo>
                    <a:pt x="278" y="29"/>
                  </a:lnTo>
                  <a:lnTo>
                    <a:pt x="264" y="39"/>
                  </a:lnTo>
                  <a:lnTo>
                    <a:pt x="249" y="50"/>
                  </a:lnTo>
                  <a:lnTo>
                    <a:pt x="233" y="56"/>
                  </a:lnTo>
                  <a:lnTo>
                    <a:pt x="214" y="60"/>
                  </a:lnTo>
                  <a:lnTo>
                    <a:pt x="191" y="62"/>
                  </a:lnTo>
                  <a:lnTo>
                    <a:pt x="174" y="62"/>
                  </a:lnTo>
                  <a:lnTo>
                    <a:pt x="151" y="62"/>
                  </a:lnTo>
                  <a:lnTo>
                    <a:pt x="127" y="56"/>
                  </a:lnTo>
                  <a:lnTo>
                    <a:pt x="110" y="54"/>
                  </a:lnTo>
                  <a:lnTo>
                    <a:pt x="89" y="48"/>
                  </a:lnTo>
                  <a:lnTo>
                    <a:pt x="73" y="47"/>
                  </a:lnTo>
                  <a:lnTo>
                    <a:pt x="58" y="35"/>
                  </a:lnTo>
                  <a:lnTo>
                    <a:pt x="39" y="35"/>
                  </a:lnTo>
                  <a:lnTo>
                    <a:pt x="23" y="25"/>
                  </a:lnTo>
                  <a:lnTo>
                    <a:pt x="6" y="2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4" name="Freeform 80"/>
            <p:cNvSpPr>
              <a:spLocks/>
            </p:cNvSpPr>
            <p:nvPr/>
          </p:nvSpPr>
          <p:spPr bwMode="auto">
            <a:xfrm>
              <a:off x="3347" y="2641"/>
              <a:ext cx="69" cy="5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15"/>
                </a:cxn>
                <a:cxn ang="0">
                  <a:pos x="6" y="32"/>
                </a:cxn>
                <a:cxn ang="0">
                  <a:pos x="12" y="44"/>
                </a:cxn>
                <a:cxn ang="0">
                  <a:pos x="15" y="57"/>
                </a:cxn>
                <a:cxn ang="0">
                  <a:pos x="21" y="79"/>
                </a:cxn>
                <a:cxn ang="0">
                  <a:pos x="27" y="92"/>
                </a:cxn>
                <a:cxn ang="0">
                  <a:pos x="31" y="111"/>
                </a:cxn>
                <a:cxn ang="0">
                  <a:pos x="46" y="108"/>
                </a:cxn>
                <a:cxn ang="0">
                  <a:pos x="62" y="96"/>
                </a:cxn>
                <a:cxn ang="0">
                  <a:pos x="81" y="84"/>
                </a:cxn>
                <a:cxn ang="0">
                  <a:pos x="91" y="75"/>
                </a:cxn>
                <a:cxn ang="0">
                  <a:pos x="104" y="63"/>
                </a:cxn>
                <a:cxn ang="0">
                  <a:pos x="121" y="52"/>
                </a:cxn>
                <a:cxn ang="0">
                  <a:pos x="137" y="42"/>
                </a:cxn>
                <a:cxn ang="0">
                  <a:pos x="112" y="32"/>
                </a:cxn>
                <a:cxn ang="0">
                  <a:pos x="102" y="44"/>
                </a:cxn>
                <a:cxn ang="0">
                  <a:pos x="94" y="52"/>
                </a:cxn>
                <a:cxn ang="0">
                  <a:pos x="87" y="59"/>
                </a:cxn>
                <a:cxn ang="0">
                  <a:pos x="73" y="73"/>
                </a:cxn>
                <a:cxn ang="0">
                  <a:pos x="67" y="81"/>
                </a:cxn>
                <a:cxn ang="0">
                  <a:pos x="54" y="90"/>
                </a:cxn>
                <a:cxn ang="0">
                  <a:pos x="40" y="94"/>
                </a:cxn>
                <a:cxn ang="0">
                  <a:pos x="37" y="81"/>
                </a:cxn>
                <a:cxn ang="0">
                  <a:pos x="31" y="65"/>
                </a:cxn>
                <a:cxn ang="0">
                  <a:pos x="27" y="52"/>
                </a:cxn>
                <a:cxn ang="0">
                  <a:pos x="21" y="36"/>
                </a:cxn>
                <a:cxn ang="0">
                  <a:pos x="21" y="23"/>
                </a:cxn>
                <a:cxn ang="0">
                  <a:pos x="19" y="3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37" h="111">
                  <a:moveTo>
                    <a:pt x="0" y="3"/>
                  </a:moveTo>
                  <a:lnTo>
                    <a:pt x="6" y="15"/>
                  </a:lnTo>
                  <a:lnTo>
                    <a:pt x="6" y="32"/>
                  </a:lnTo>
                  <a:lnTo>
                    <a:pt x="12" y="44"/>
                  </a:lnTo>
                  <a:lnTo>
                    <a:pt x="15" y="57"/>
                  </a:lnTo>
                  <a:lnTo>
                    <a:pt x="21" y="79"/>
                  </a:lnTo>
                  <a:lnTo>
                    <a:pt x="27" y="92"/>
                  </a:lnTo>
                  <a:lnTo>
                    <a:pt x="31" y="111"/>
                  </a:lnTo>
                  <a:lnTo>
                    <a:pt x="46" y="108"/>
                  </a:lnTo>
                  <a:lnTo>
                    <a:pt x="62" y="96"/>
                  </a:lnTo>
                  <a:lnTo>
                    <a:pt x="81" y="84"/>
                  </a:lnTo>
                  <a:lnTo>
                    <a:pt x="91" y="75"/>
                  </a:lnTo>
                  <a:lnTo>
                    <a:pt x="104" y="63"/>
                  </a:lnTo>
                  <a:lnTo>
                    <a:pt x="121" y="52"/>
                  </a:lnTo>
                  <a:lnTo>
                    <a:pt x="137" y="42"/>
                  </a:lnTo>
                  <a:lnTo>
                    <a:pt x="112" y="32"/>
                  </a:lnTo>
                  <a:lnTo>
                    <a:pt x="102" y="44"/>
                  </a:lnTo>
                  <a:lnTo>
                    <a:pt x="94" y="52"/>
                  </a:lnTo>
                  <a:lnTo>
                    <a:pt x="87" y="59"/>
                  </a:lnTo>
                  <a:lnTo>
                    <a:pt x="73" y="73"/>
                  </a:lnTo>
                  <a:lnTo>
                    <a:pt x="67" y="81"/>
                  </a:lnTo>
                  <a:lnTo>
                    <a:pt x="54" y="90"/>
                  </a:lnTo>
                  <a:lnTo>
                    <a:pt x="40" y="94"/>
                  </a:lnTo>
                  <a:lnTo>
                    <a:pt x="37" y="81"/>
                  </a:lnTo>
                  <a:lnTo>
                    <a:pt x="31" y="65"/>
                  </a:lnTo>
                  <a:lnTo>
                    <a:pt x="27" y="52"/>
                  </a:lnTo>
                  <a:lnTo>
                    <a:pt x="21" y="36"/>
                  </a:lnTo>
                  <a:lnTo>
                    <a:pt x="21" y="23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5" name="Freeform 81"/>
            <p:cNvSpPr>
              <a:spLocks/>
            </p:cNvSpPr>
            <p:nvPr/>
          </p:nvSpPr>
          <p:spPr bwMode="auto">
            <a:xfrm>
              <a:off x="3431" y="2628"/>
              <a:ext cx="66" cy="69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3" y="77"/>
                </a:cxn>
                <a:cxn ang="0">
                  <a:pos x="29" y="94"/>
                </a:cxn>
                <a:cxn ang="0">
                  <a:pos x="44" y="100"/>
                </a:cxn>
                <a:cxn ang="0">
                  <a:pos x="56" y="111"/>
                </a:cxn>
                <a:cxn ang="0">
                  <a:pos x="71" y="115"/>
                </a:cxn>
                <a:cxn ang="0">
                  <a:pos x="86" y="121"/>
                </a:cxn>
                <a:cxn ang="0">
                  <a:pos x="98" y="136"/>
                </a:cxn>
                <a:cxn ang="0">
                  <a:pos x="104" y="117"/>
                </a:cxn>
                <a:cxn ang="0">
                  <a:pos x="117" y="96"/>
                </a:cxn>
                <a:cxn ang="0">
                  <a:pos x="119" y="82"/>
                </a:cxn>
                <a:cxn ang="0">
                  <a:pos x="125" y="61"/>
                </a:cxn>
                <a:cxn ang="0">
                  <a:pos x="129" y="54"/>
                </a:cxn>
                <a:cxn ang="0">
                  <a:pos x="131" y="36"/>
                </a:cxn>
                <a:cxn ang="0">
                  <a:pos x="131" y="21"/>
                </a:cxn>
                <a:cxn ang="0">
                  <a:pos x="131" y="0"/>
                </a:cxn>
                <a:cxn ang="0">
                  <a:pos x="117" y="15"/>
                </a:cxn>
                <a:cxn ang="0">
                  <a:pos x="113" y="32"/>
                </a:cxn>
                <a:cxn ang="0">
                  <a:pos x="110" y="61"/>
                </a:cxn>
                <a:cxn ang="0">
                  <a:pos x="104" y="79"/>
                </a:cxn>
                <a:cxn ang="0">
                  <a:pos x="98" y="94"/>
                </a:cxn>
                <a:cxn ang="0">
                  <a:pos x="96" y="109"/>
                </a:cxn>
                <a:cxn ang="0">
                  <a:pos x="83" y="104"/>
                </a:cxn>
                <a:cxn ang="0">
                  <a:pos x="67" y="96"/>
                </a:cxn>
                <a:cxn ang="0">
                  <a:pos x="50" y="88"/>
                </a:cxn>
                <a:cxn ang="0">
                  <a:pos x="38" y="75"/>
                </a:cxn>
                <a:cxn ang="0">
                  <a:pos x="27" y="63"/>
                </a:cxn>
                <a:cxn ang="0">
                  <a:pos x="7" y="63"/>
                </a:cxn>
                <a:cxn ang="0">
                  <a:pos x="0" y="69"/>
                </a:cxn>
                <a:cxn ang="0">
                  <a:pos x="0" y="69"/>
                </a:cxn>
              </a:cxnLst>
              <a:rect l="0" t="0" r="r" b="b"/>
              <a:pathLst>
                <a:path w="131" h="136">
                  <a:moveTo>
                    <a:pt x="0" y="69"/>
                  </a:moveTo>
                  <a:lnTo>
                    <a:pt x="13" y="77"/>
                  </a:lnTo>
                  <a:lnTo>
                    <a:pt x="29" y="94"/>
                  </a:lnTo>
                  <a:lnTo>
                    <a:pt x="44" y="100"/>
                  </a:lnTo>
                  <a:lnTo>
                    <a:pt x="56" y="111"/>
                  </a:lnTo>
                  <a:lnTo>
                    <a:pt x="71" y="115"/>
                  </a:lnTo>
                  <a:lnTo>
                    <a:pt x="86" y="121"/>
                  </a:lnTo>
                  <a:lnTo>
                    <a:pt x="98" y="136"/>
                  </a:lnTo>
                  <a:lnTo>
                    <a:pt x="104" y="117"/>
                  </a:lnTo>
                  <a:lnTo>
                    <a:pt x="117" y="96"/>
                  </a:lnTo>
                  <a:lnTo>
                    <a:pt x="119" y="82"/>
                  </a:lnTo>
                  <a:lnTo>
                    <a:pt x="125" y="61"/>
                  </a:lnTo>
                  <a:lnTo>
                    <a:pt x="129" y="54"/>
                  </a:lnTo>
                  <a:lnTo>
                    <a:pt x="131" y="36"/>
                  </a:lnTo>
                  <a:lnTo>
                    <a:pt x="131" y="21"/>
                  </a:lnTo>
                  <a:lnTo>
                    <a:pt x="131" y="0"/>
                  </a:lnTo>
                  <a:lnTo>
                    <a:pt x="117" y="15"/>
                  </a:lnTo>
                  <a:lnTo>
                    <a:pt x="113" y="32"/>
                  </a:lnTo>
                  <a:lnTo>
                    <a:pt x="110" y="61"/>
                  </a:lnTo>
                  <a:lnTo>
                    <a:pt x="104" y="79"/>
                  </a:lnTo>
                  <a:lnTo>
                    <a:pt x="98" y="94"/>
                  </a:lnTo>
                  <a:lnTo>
                    <a:pt x="96" y="109"/>
                  </a:lnTo>
                  <a:lnTo>
                    <a:pt x="83" y="104"/>
                  </a:lnTo>
                  <a:lnTo>
                    <a:pt x="67" y="96"/>
                  </a:lnTo>
                  <a:lnTo>
                    <a:pt x="50" y="88"/>
                  </a:lnTo>
                  <a:lnTo>
                    <a:pt x="38" y="75"/>
                  </a:lnTo>
                  <a:lnTo>
                    <a:pt x="27" y="63"/>
                  </a:lnTo>
                  <a:lnTo>
                    <a:pt x="7" y="63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6" name="Freeform 82"/>
            <p:cNvSpPr>
              <a:spLocks/>
            </p:cNvSpPr>
            <p:nvPr/>
          </p:nvSpPr>
          <p:spPr bwMode="auto">
            <a:xfrm>
              <a:off x="3396" y="2670"/>
              <a:ext cx="65" cy="3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29"/>
                </a:cxn>
                <a:cxn ang="0">
                  <a:pos x="16" y="45"/>
                </a:cxn>
                <a:cxn ang="0">
                  <a:pos x="27" y="56"/>
                </a:cxn>
                <a:cxn ang="0">
                  <a:pos x="43" y="64"/>
                </a:cxn>
                <a:cxn ang="0">
                  <a:pos x="58" y="60"/>
                </a:cxn>
                <a:cxn ang="0">
                  <a:pos x="72" y="60"/>
                </a:cxn>
                <a:cxn ang="0">
                  <a:pos x="85" y="60"/>
                </a:cxn>
                <a:cxn ang="0">
                  <a:pos x="101" y="56"/>
                </a:cxn>
                <a:cxn ang="0">
                  <a:pos x="116" y="45"/>
                </a:cxn>
                <a:cxn ang="0">
                  <a:pos x="120" y="37"/>
                </a:cxn>
                <a:cxn ang="0">
                  <a:pos x="131" y="24"/>
                </a:cxn>
                <a:cxn ang="0">
                  <a:pos x="122" y="16"/>
                </a:cxn>
                <a:cxn ang="0">
                  <a:pos x="106" y="27"/>
                </a:cxn>
                <a:cxn ang="0">
                  <a:pos x="99" y="37"/>
                </a:cxn>
                <a:cxn ang="0">
                  <a:pos x="85" y="39"/>
                </a:cxn>
                <a:cxn ang="0">
                  <a:pos x="68" y="43"/>
                </a:cxn>
                <a:cxn ang="0">
                  <a:pos x="50" y="43"/>
                </a:cxn>
                <a:cxn ang="0">
                  <a:pos x="37" y="39"/>
                </a:cxn>
                <a:cxn ang="0">
                  <a:pos x="27" y="33"/>
                </a:cxn>
                <a:cxn ang="0">
                  <a:pos x="20" y="14"/>
                </a:cxn>
                <a:cxn ang="0">
                  <a:pos x="6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131" h="64">
                  <a:moveTo>
                    <a:pt x="0" y="14"/>
                  </a:moveTo>
                  <a:lnTo>
                    <a:pt x="4" y="29"/>
                  </a:lnTo>
                  <a:lnTo>
                    <a:pt x="16" y="45"/>
                  </a:lnTo>
                  <a:lnTo>
                    <a:pt x="27" y="56"/>
                  </a:lnTo>
                  <a:lnTo>
                    <a:pt x="43" y="64"/>
                  </a:lnTo>
                  <a:lnTo>
                    <a:pt x="58" y="60"/>
                  </a:lnTo>
                  <a:lnTo>
                    <a:pt x="72" y="60"/>
                  </a:lnTo>
                  <a:lnTo>
                    <a:pt x="85" y="60"/>
                  </a:lnTo>
                  <a:lnTo>
                    <a:pt x="101" y="56"/>
                  </a:lnTo>
                  <a:lnTo>
                    <a:pt x="116" y="45"/>
                  </a:lnTo>
                  <a:lnTo>
                    <a:pt x="120" y="37"/>
                  </a:lnTo>
                  <a:lnTo>
                    <a:pt x="131" y="24"/>
                  </a:lnTo>
                  <a:lnTo>
                    <a:pt x="122" y="16"/>
                  </a:lnTo>
                  <a:lnTo>
                    <a:pt x="106" y="27"/>
                  </a:lnTo>
                  <a:lnTo>
                    <a:pt x="99" y="37"/>
                  </a:lnTo>
                  <a:lnTo>
                    <a:pt x="85" y="39"/>
                  </a:lnTo>
                  <a:lnTo>
                    <a:pt x="68" y="43"/>
                  </a:lnTo>
                  <a:lnTo>
                    <a:pt x="50" y="43"/>
                  </a:lnTo>
                  <a:lnTo>
                    <a:pt x="37" y="39"/>
                  </a:lnTo>
                  <a:lnTo>
                    <a:pt x="27" y="33"/>
                  </a:lnTo>
                  <a:lnTo>
                    <a:pt x="20" y="14"/>
                  </a:lnTo>
                  <a:lnTo>
                    <a:pt x="6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7" name="Freeform 83"/>
            <p:cNvSpPr>
              <a:spLocks/>
            </p:cNvSpPr>
            <p:nvPr/>
          </p:nvSpPr>
          <p:spPr bwMode="auto">
            <a:xfrm>
              <a:off x="3408" y="2695"/>
              <a:ext cx="72" cy="145"/>
            </a:xfrm>
            <a:custGeom>
              <a:avLst/>
              <a:gdLst/>
              <a:ahLst/>
              <a:cxnLst>
                <a:cxn ang="0">
                  <a:pos x="10" y="34"/>
                </a:cxn>
                <a:cxn ang="0">
                  <a:pos x="4" y="63"/>
                </a:cxn>
                <a:cxn ang="0">
                  <a:pos x="2" y="83"/>
                </a:cxn>
                <a:cxn ang="0">
                  <a:pos x="2" y="104"/>
                </a:cxn>
                <a:cxn ang="0">
                  <a:pos x="2" y="131"/>
                </a:cxn>
                <a:cxn ang="0">
                  <a:pos x="0" y="142"/>
                </a:cxn>
                <a:cxn ang="0">
                  <a:pos x="2" y="162"/>
                </a:cxn>
                <a:cxn ang="0">
                  <a:pos x="4" y="179"/>
                </a:cxn>
                <a:cxn ang="0">
                  <a:pos x="10" y="206"/>
                </a:cxn>
                <a:cxn ang="0">
                  <a:pos x="24" y="225"/>
                </a:cxn>
                <a:cxn ang="0">
                  <a:pos x="39" y="243"/>
                </a:cxn>
                <a:cxn ang="0">
                  <a:pos x="47" y="258"/>
                </a:cxn>
                <a:cxn ang="0">
                  <a:pos x="58" y="268"/>
                </a:cxn>
                <a:cxn ang="0">
                  <a:pos x="74" y="291"/>
                </a:cxn>
                <a:cxn ang="0">
                  <a:pos x="93" y="260"/>
                </a:cxn>
                <a:cxn ang="0">
                  <a:pos x="112" y="231"/>
                </a:cxn>
                <a:cxn ang="0">
                  <a:pos x="124" y="212"/>
                </a:cxn>
                <a:cxn ang="0">
                  <a:pos x="128" y="194"/>
                </a:cxn>
                <a:cxn ang="0">
                  <a:pos x="135" y="169"/>
                </a:cxn>
                <a:cxn ang="0">
                  <a:pos x="137" y="148"/>
                </a:cxn>
                <a:cxn ang="0">
                  <a:pos x="133" y="133"/>
                </a:cxn>
                <a:cxn ang="0">
                  <a:pos x="128" y="106"/>
                </a:cxn>
                <a:cxn ang="0">
                  <a:pos x="114" y="77"/>
                </a:cxn>
                <a:cxn ang="0">
                  <a:pos x="101" y="56"/>
                </a:cxn>
                <a:cxn ang="0">
                  <a:pos x="93" y="34"/>
                </a:cxn>
                <a:cxn ang="0">
                  <a:pos x="81" y="15"/>
                </a:cxn>
                <a:cxn ang="0">
                  <a:pos x="76" y="0"/>
                </a:cxn>
                <a:cxn ang="0">
                  <a:pos x="70" y="15"/>
                </a:cxn>
                <a:cxn ang="0">
                  <a:pos x="74" y="34"/>
                </a:cxn>
                <a:cxn ang="0">
                  <a:pos x="85" y="57"/>
                </a:cxn>
                <a:cxn ang="0">
                  <a:pos x="93" y="79"/>
                </a:cxn>
                <a:cxn ang="0">
                  <a:pos x="106" y="96"/>
                </a:cxn>
                <a:cxn ang="0">
                  <a:pos x="114" y="117"/>
                </a:cxn>
                <a:cxn ang="0">
                  <a:pos x="118" y="140"/>
                </a:cxn>
                <a:cxn ang="0">
                  <a:pos x="118" y="167"/>
                </a:cxn>
                <a:cxn ang="0">
                  <a:pos x="112" y="190"/>
                </a:cxn>
                <a:cxn ang="0">
                  <a:pos x="103" y="212"/>
                </a:cxn>
                <a:cxn ang="0">
                  <a:pos x="93" y="229"/>
                </a:cxn>
                <a:cxn ang="0">
                  <a:pos x="81" y="252"/>
                </a:cxn>
                <a:cxn ang="0">
                  <a:pos x="66" y="260"/>
                </a:cxn>
                <a:cxn ang="0">
                  <a:pos x="51" y="243"/>
                </a:cxn>
                <a:cxn ang="0">
                  <a:pos x="37" y="223"/>
                </a:cxn>
                <a:cxn ang="0">
                  <a:pos x="24" y="210"/>
                </a:cxn>
                <a:cxn ang="0">
                  <a:pos x="16" y="183"/>
                </a:cxn>
                <a:cxn ang="0">
                  <a:pos x="10" y="152"/>
                </a:cxn>
                <a:cxn ang="0">
                  <a:pos x="12" y="119"/>
                </a:cxn>
                <a:cxn ang="0">
                  <a:pos x="10" y="92"/>
                </a:cxn>
                <a:cxn ang="0">
                  <a:pos x="16" y="67"/>
                </a:cxn>
                <a:cxn ang="0">
                  <a:pos x="22" y="40"/>
                </a:cxn>
                <a:cxn ang="0">
                  <a:pos x="25" y="7"/>
                </a:cxn>
                <a:cxn ang="0">
                  <a:pos x="12" y="7"/>
                </a:cxn>
              </a:cxnLst>
              <a:rect l="0" t="0" r="r" b="b"/>
              <a:pathLst>
                <a:path w="143" h="291">
                  <a:moveTo>
                    <a:pt x="12" y="7"/>
                  </a:moveTo>
                  <a:lnTo>
                    <a:pt x="10" y="34"/>
                  </a:lnTo>
                  <a:lnTo>
                    <a:pt x="4" y="50"/>
                  </a:lnTo>
                  <a:lnTo>
                    <a:pt x="4" y="63"/>
                  </a:lnTo>
                  <a:lnTo>
                    <a:pt x="4" y="75"/>
                  </a:lnTo>
                  <a:lnTo>
                    <a:pt x="2" y="83"/>
                  </a:lnTo>
                  <a:lnTo>
                    <a:pt x="2" y="96"/>
                  </a:lnTo>
                  <a:lnTo>
                    <a:pt x="2" y="104"/>
                  </a:lnTo>
                  <a:lnTo>
                    <a:pt x="2" y="113"/>
                  </a:lnTo>
                  <a:lnTo>
                    <a:pt x="2" y="131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2" y="162"/>
                  </a:lnTo>
                  <a:lnTo>
                    <a:pt x="2" y="163"/>
                  </a:lnTo>
                  <a:lnTo>
                    <a:pt x="4" y="179"/>
                  </a:lnTo>
                  <a:lnTo>
                    <a:pt x="8" y="190"/>
                  </a:lnTo>
                  <a:lnTo>
                    <a:pt x="10" y="206"/>
                  </a:lnTo>
                  <a:lnTo>
                    <a:pt x="16" y="216"/>
                  </a:lnTo>
                  <a:lnTo>
                    <a:pt x="24" y="225"/>
                  </a:lnTo>
                  <a:lnTo>
                    <a:pt x="29" y="231"/>
                  </a:lnTo>
                  <a:lnTo>
                    <a:pt x="39" y="243"/>
                  </a:lnTo>
                  <a:lnTo>
                    <a:pt x="43" y="246"/>
                  </a:lnTo>
                  <a:lnTo>
                    <a:pt x="47" y="258"/>
                  </a:lnTo>
                  <a:lnTo>
                    <a:pt x="52" y="260"/>
                  </a:lnTo>
                  <a:lnTo>
                    <a:pt x="58" y="268"/>
                  </a:lnTo>
                  <a:lnTo>
                    <a:pt x="66" y="279"/>
                  </a:lnTo>
                  <a:lnTo>
                    <a:pt x="74" y="291"/>
                  </a:lnTo>
                  <a:lnTo>
                    <a:pt x="81" y="275"/>
                  </a:lnTo>
                  <a:lnTo>
                    <a:pt x="93" y="260"/>
                  </a:lnTo>
                  <a:lnTo>
                    <a:pt x="101" y="250"/>
                  </a:lnTo>
                  <a:lnTo>
                    <a:pt x="112" y="231"/>
                  </a:lnTo>
                  <a:lnTo>
                    <a:pt x="116" y="217"/>
                  </a:lnTo>
                  <a:lnTo>
                    <a:pt x="124" y="212"/>
                  </a:lnTo>
                  <a:lnTo>
                    <a:pt x="124" y="202"/>
                  </a:lnTo>
                  <a:lnTo>
                    <a:pt x="128" y="194"/>
                  </a:lnTo>
                  <a:lnTo>
                    <a:pt x="133" y="181"/>
                  </a:lnTo>
                  <a:lnTo>
                    <a:pt x="135" y="169"/>
                  </a:lnTo>
                  <a:lnTo>
                    <a:pt x="139" y="158"/>
                  </a:lnTo>
                  <a:lnTo>
                    <a:pt x="137" y="148"/>
                  </a:lnTo>
                  <a:lnTo>
                    <a:pt x="143" y="138"/>
                  </a:lnTo>
                  <a:lnTo>
                    <a:pt x="133" y="133"/>
                  </a:lnTo>
                  <a:lnTo>
                    <a:pt x="130" y="117"/>
                  </a:lnTo>
                  <a:lnTo>
                    <a:pt x="128" y="106"/>
                  </a:lnTo>
                  <a:lnTo>
                    <a:pt x="122" y="92"/>
                  </a:lnTo>
                  <a:lnTo>
                    <a:pt x="114" y="77"/>
                  </a:lnTo>
                  <a:lnTo>
                    <a:pt x="106" y="67"/>
                  </a:lnTo>
                  <a:lnTo>
                    <a:pt x="101" y="56"/>
                  </a:lnTo>
                  <a:lnTo>
                    <a:pt x="95" y="46"/>
                  </a:lnTo>
                  <a:lnTo>
                    <a:pt x="93" y="34"/>
                  </a:lnTo>
                  <a:lnTo>
                    <a:pt x="85" y="27"/>
                  </a:lnTo>
                  <a:lnTo>
                    <a:pt x="81" y="15"/>
                  </a:lnTo>
                  <a:lnTo>
                    <a:pt x="81" y="7"/>
                  </a:lnTo>
                  <a:lnTo>
                    <a:pt x="76" y="0"/>
                  </a:lnTo>
                  <a:lnTo>
                    <a:pt x="70" y="3"/>
                  </a:lnTo>
                  <a:lnTo>
                    <a:pt x="70" y="15"/>
                  </a:lnTo>
                  <a:lnTo>
                    <a:pt x="72" y="29"/>
                  </a:lnTo>
                  <a:lnTo>
                    <a:pt x="74" y="34"/>
                  </a:lnTo>
                  <a:lnTo>
                    <a:pt x="79" y="46"/>
                  </a:lnTo>
                  <a:lnTo>
                    <a:pt x="85" y="57"/>
                  </a:lnTo>
                  <a:lnTo>
                    <a:pt x="87" y="71"/>
                  </a:lnTo>
                  <a:lnTo>
                    <a:pt x="93" y="79"/>
                  </a:lnTo>
                  <a:lnTo>
                    <a:pt x="97" y="84"/>
                  </a:lnTo>
                  <a:lnTo>
                    <a:pt x="106" y="96"/>
                  </a:lnTo>
                  <a:lnTo>
                    <a:pt x="112" y="106"/>
                  </a:lnTo>
                  <a:lnTo>
                    <a:pt x="114" y="117"/>
                  </a:lnTo>
                  <a:lnTo>
                    <a:pt x="116" y="127"/>
                  </a:lnTo>
                  <a:lnTo>
                    <a:pt x="118" y="140"/>
                  </a:lnTo>
                  <a:lnTo>
                    <a:pt x="118" y="158"/>
                  </a:lnTo>
                  <a:lnTo>
                    <a:pt x="118" y="167"/>
                  </a:lnTo>
                  <a:lnTo>
                    <a:pt x="116" y="179"/>
                  </a:lnTo>
                  <a:lnTo>
                    <a:pt x="112" y="190"/>
                  </a:lnTo>
                  <a:lnTo>
                    <a:pt x="108" y="202"/>
                  </a:lnTo>
                  <a:lnTo>
                    <a:pt x="103" y="212"/>
                  </a:lnTo>
                  <a:lnTo>
                    <a:pt x="101" y="217"/>
                  </a:lnTo>
                  <a:lnTo>
                    <a:pt x="93" y="229"/>
                  </a:lnTo>
                  <a:lnTo>
                    <a:pt x="87" y="239"/>
                  </a:lnTo>
                  <a:lnTo>
                    <a:pt x="81" y="252"/>
                  </a:lnTo>
                  <a:lnTo>
                    <a:pt x="76" y="264"/>
                  </a:lnTo>
                  <a:lnTo>
                    <a:pt x="66" y="260"/>
                  </a:lnTo>
                  <a:lnTo>
                    <a:pt x="58" y="252"/>
                  </a:lnTo>
                  <a:lnTo>
                    <a:pt x="51" y="243"/>
                  </a:lnTo>
                  <a:lnTo>
                    <a:pt x="45" y="233"/>
                  </a:lnTo>
                  <a:lnTo>
                    <a:pt x="37" y="223"/>
                  </a:lnTo>
                  <a:lnTo>
                    <a:pt x="29" y="217"/>
                  </a:lnTo>
                  <a:lnTo>
                    <a:pt x="24" y="210"/>
                  </a:lnTo>
                  <a:lnTo>
                    <a:pt x="18" y="196"/>
                  </a:lnTo>
                  <a:lnTo>
                    <a:pt x="16" y="183"/>
                  </a:lnTo>
                  <a:lnTo>
                    <a:pt x="12" y="167"/>
                  </a:lnTo>
                  <a:lnTo>
                    <a:pt x="10" y="152"/>
                  </a:lnTo>
                  <a:lnTo>
                    <a:pt x="10" y="133"/>
                  </a:lnTo>
                  <a:lnTo>
                    <a:pt x="12" y="119"/>
                  </a:lnTo>
                  <a:lnTo>
                    <a:pt x="10" y="104"/>
                  </a:lnTo>
                  <a:lnTo>
                    <a:pt x="10" y="92"/>
                  </a:lnTo>
                  <a:lnTo>
                    <a:pt x="12" y="79"/>
                  </a:lnTo>
                  <a:lnTo>
                    <a:pt x="16" y="67"/>
                  </a:lnTo>
                  <a:lnTo>
                    <a:pt x="18" y="50"/>
                  </a:lnTo>
                  <a:lnTo>
                    <a:pt x="22" y="40"/>
                  </a:lnTo>
                  <a:lnTo>
                    <a:pt x="22" y="27"/>
                  </a:lnTo>
                  <a:lnTo>
                    <a:pt x="25" y="7"/>
                  </a:lnTo>
                  <a:lnTo>
                    <a:pt x="16" y="3"/>
                  </a:lnTo>
                  <a:lnTo>
                    <a:pt x="12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8" name="Freeform 84"/>
            <p:cNvSpPr>
              <a:spLocks/>
            </p:cNvSpPr>
            <p:nvPr/>
          </p:nvSpPr>
          <p:spPr bwMode="auto">
            <a:xfrm>
              <a:off x="3326" y="2779"/>
              <a:ext cx="136" cy="347"/>
            </a:xfrm>
            <a:custGeom>
              <a:avLst/>
              <a:gdLst/>
              <a:ahLst/>
              <a:cxnLst>
                <a:cxn ang="0">
                  <a:pos x="21" y="54"/>
                </a:cxn>
                <a:cxn ang="0">
                  <a:pos x="40" y="128"/>
                </a:cxn>
                <a:cxn ang="0">
                  <a:pos x="48" y="191"/>
                </a:cxn>
                <a:cxn ang="0">
                  <a:pos x="54" y="247"/>
                </a:cxn>
                <a:cxn ang="0">
                  <a:pos x="61" y="309"/>
                </a:cxn>
                <a:cxn ang="0">
                  <a:pos x="67" y="353"/>
                </a:cxn>
                <a:cxn ang="0">
                  <a:pos x="79" y="415"/>
                </a:cxn>
                <a:cxn ang="0">
                  <a:pos x="84" y="496"/>
                </a:cxn>
                <a:cxn ang="0">
                  <a:pos x="73" y="538"/>
                </a:cxn>
                <a:cxn ang="0">
                  <a:pos x="61" y="590"/>
                </a:cxn>
                <a:cxn ang="0">
                  <a:pos x="38" y="625"/>
                </a:cxn>
                <a:cxn ang="0">
                  <a:pos x="5" y="644"/>
                </a:cxn>
                <a:cxn ang="0">
                  <a:pos x="25" y="683"/>
                </a:cxn>
                <a:cxn ang="0">
                  <a:pos x="63" y="695"/>
                </a:cxn>
                <a:cxn ang="0">
                  <a:pos x="100" y="695"/>
                </a:cxn>
                <a:cxn ang="0">
                  <a:pos x="150" y="693"/>
                </a:cxn>
                <a:cxn ang="0">
                  <a:pos x="163" y="654"/>
                </a:cxn>
                <a:cxn ang="0">
                  <a:pos x="171" y="604"/>
                </a:cxn>
                <a:cxn ang="0">
                  <a:pos x="181" y="546"/>
                </a:cxn>
                <a:cxn ang="0">
                  <a:pos x="188" y="517"/>
                </a:cxn>
                <a:cxn ang="0">
                  <a:pos x="196" y="479"/>
                </a:cxn>
                <a:cxn ang="0">
                  <a:pos x="221" y="413"/>
                </a:cxn>
                <a:cxn ang="0">
                  <a:pos x="250" y="342"/>
                </a:cxn>
                <a:cxn ang="0">
                  <a:pos x="260" y="305"/>
                </a:cxn>
                <a:cxn ang="0">
                  <a:pos x="256" y="288"/>
                </a:cxn>
                <a:cxn ang="0">
                  <a:pos x="217" y="367"/>
                </a:cxn>
                <a:cxn ang="0">
                  <a:pos x="194" y="442"/>
                </a:cxn>
                <a:cxn ang="0">
                  <a:pos x="173" y="513"/>
                </a:cxn>
                <a:cxn ang="0">
                  <a:pos x="160" y="590"/>
                </a:cxn>
                <a:cxn ang="0">
                  <a:pos x="150" y="654"/>
                </a:cxn>
                <a:cxn ang="0">
                  <a:pos x="109" y="681"/>
                </a:cxn>
                <a:cxn ang="0">
                  <a:pos x="48" y="675"/>
                </a:cxn>
                <a:cxn ang="0">
                  <a:pos x="21" y="650"/>
                </a:cxn>
                <a:cxn ang="0">
                  <a:pos x="59" y="631"/>
                </a:cxn>
                <a:cxn ang="0">
                  <a:pos x="79" y="589"/>
                </a:cxn>
                <a:cxn ang="0">
                  <a:pos x="84" y="548"/>
                </a:cxn>
                <a:cxn ang="0">
                  <a:pos x="100" y="502"/>
                </a:cxn>
                <a:cxn ang="0">
                  <a:pos x="100" y="457"/>
                </a:cxn>
                <a:cxn ang="0">
                  <a:pos x="88" y="394"/>
                </a:cxn>
                <a:cxn ang="0">
                  <a:pos x="79" y="338"/>
                </a:cxn>
                <a:cxn ang="0">
                  <a:pos x="69" y="280"/>
                </a:cxn>
                <a:cxn ang="0">
                  <a:pos x="59" y="184"/>
                </a:cxn>
                <a:cxn ang="0">
                  <a:pos x="57" y="124"/>
                </a:cxn>
                <a:cxn ang="0">
                  <a:pos x="42" y="70"/>
                </a:cxn>
                <a:cxn ang="0">
                  <a:pos x="32" y="16"/>
                </a:cxn>
                <a:cxn ang="0">
                  <a:pos x="17" y="2"/>
                </a:cxn>
              </a:cxnLst>
              <a:rect l="0" t="0" r="r" b="b"/>
              <a:pathLst>
                <a:path w="271" h="695">
                  <a:moveTo>
                    <a:pt x="17" y="2"/>
                  </a:moveTo>
                  <a:lnTo>
                    <a:pt x="19" y="23"/>
                  </a:lnTo>
                  <a:lnTo>
                    <a:pt x="21" y="54"/>
                  </a:lnTo>
                  <a:lnTo>
                    <a:pt x="30" y="72"/>
                  </a:lnTo>
                  <a:lnTo>
                    <a:pt x="38" y="99"/>
                  </a:lnTo>
                  <a:lnTo>
                    <a:pt x="40" y="128"/>
                  </a:lnTo>
                  <a:lnTo>
                    <a:pt x="42" y="141"/>
                  </a:lnTo>
                  <a:lnTo>
                    <a:pt x="46" y="168"/>
                  </a:lnTo>
                  <a:lnTo>
                    <a:pt x="48" y="191"/>
                  </a:lnTo>
                  <a:lnTo>
                    <a:pt x="48" y="209"/>
                  </a:lnTo>
                  <a:lnTo>
                    <a:pt x="52" y="230"/>
                  </a:lnTo>
                  <a:lnTo>
                    <a:pt x="54" y="247"/>
                  </a:lnTo>
                  <a:lnTo>
                    <a:pt x="57" y="272"/>
                  </a:lnTo>
                  <a:lnTo>
                    <a:pt x="59" y="299"/>
                  </a:lnTo>
                  <a:lnTo>
                    <a:pt x="61" y="309"/>
                  </a:lnTo>
                  <a:lnTo>
                    <a:pt x="63" y="326"/>
                  </a:lnTo>
                  <a:lnTo>
                    <a:pt x="63" y="338"/>
                  </a:lnTo>
                  <a:lnTo>
                    <a:pt x="67" y="353"/>
                  </a:lnTo>
                  <a:lnTo>
                    <a:pt x="69" y="374"/>
                  </a:lnTo>
                  <a:lnTo>
                    <a:pt x="75" y="394"/>
                  </a:lnTo>
                  <a:lnTo>
                    <a:pt x="79" y="415"/>
                  </a:lnTo>
                  <a:lnTo>
                    <a:pt x="82" y="444"/>
                  </a:lnTo>
                  <a:lnTo>
                    <a:pt x="84" y="475"/>
                  </a:lnTo>
                  <a:lnTo>
                    <a:pt x="84" y="496"/>
                  </a:lnTo>
                  <a:lnTo>
                    <a:pt x="82" y="508"/>
                  </a:lnTo>
                  <a:lnTo>
                    <a:pt x="79" y="521"/>
                  </a:lnTo>
                  <a:lnTo>
                    <a:pt x="73" y="538"/>
                  </a:lnTo>
                  <a:lnTo>
                    <a:pt x="73" y="560"/>
                  </a:lnTo>
                  <a:lnTo>
                    <a:pt x="63" y="575"/>
                  </a:lnTo>
                  <a:lnTo>
                    <a:pt x="61" y="590"/>
                  </a:lnTo>
                  <a:lnTo>
                    <a:pt x="54" y="610"/>
                  </a:lnTo>
                  <a:lnTo>
                    <a:pt x="48" y="619"/>
                  </a:lnTo>
                  <a:lnTo>
                    <a:pt x="38" y="625"/>
                  </a:lnTo>
                  <a:lnTo>
                    <a:pt x="30" y="631"/>
                  </a:lnTo>
                  <a:lnTo>
                    <a:pt x="17" y="635"/>
                  </a:lnTo>
                  <a:lnTo>
                    <a:pt x="5" y="644"/>
                  </a:lnTo>
                  <a:lnTo>
                    <a:pt x="0" y="662"/>
                  </a:lnTo>
                  <a:lnTo>
                    <a:pt x="9" y="675"/>
                  </a:lnTo>
                  <a:lnTo>
                    <a:pt x="25" y="683"/>
                  </a:lnTo>
                  <a:lnTo>
                    <a:pt x="38" y="687"/>
                  </a:lnTo>
                  <a:lnTo>
                    <a:pt x="54" y="695"/>
                  </a:lnTo>
                  <a:lnTo>
                    <a:pt x="63" y="695"/>
                  </a:lnTo>
                  <a:lnTo>
                    <a:pt x="69" y="695"/>
                  </a:lnTo>
                  <a:lnTo>
                    <a:pt x="82" y="695"/>
                  </a:lnTo>
                  <a:lnTo>
                    <a:pt x="100" y="695"/>
                  </a:lnTo>
                  <a:lnTo>
                    <a:pt x="117" y="695"/>
                  </a:lnTo>
                  <a:lnTo>
                    <a:pt x="138" y="695"/>
                  </a:lnTo>
                  <a:lnTo>
                    <a:pt x="150" y="693"/>
                  </a:lnTo>
                  <a:lnTo>
                    <a:pt x="154" y="675"/>
                  </a:lnTo>
                  <a:lnTo>
                    <a:pt x="158" y="671"/>
                  </a:lnTo>
                  <a:lnTo>
                    <a:pt x="163" y="654"/>
                  </a:lnTo>
                  <a:lnTo>
                    <a:pt x="165" y="635"/>
                  </a:lnTo>
                  <a:lnTo>
                    <a:pt x="167" y="623"/>
                  </a:lnTo>
                  <a:lnTo>
                    <a:pt x="171" y="604"/>
                  </a:lnTo>
                  <a:lnTo>
                    <a:pt x="179" y="569"/>
                  </a:lnTo>
                  <a:lnTo>
                    <a:pt x="181" y="563"/>
                  </a:lnTo>
                  <a:lnTo>
                    <a:pt x="181" y="546"/>
                  </a:lnTo>
                  <a:lnTo>
                    <a:pt x="185" y="540"/>
                  </a:lnTo>
                  <a:lnTo>
                    <a:pt x="187" y="527"/>
                  </a:lnTo>
                  <a:lnTo>
                    <a:pt x="188" y="517"/>
                  </a:lnTo>
                  <a:lnTo>
                    <a:pt x="192" y="506"/>
                  </a:lnTo>
                  <a:lnTo>
                    <a:pt x="192" y="496"/>
                  </a:lnTo>
                  <a:lnTo>
                    <a:pt x="196" y="479"/>
                  </a:lnTo>
                  <a:lnTo>
                    <a:pt x="208" y="455"/>
                  </a:lnTo>
                  <a:lnTo>
                    <a:pt x="214" y="434"/>
                  </a:lnTo>
                  <a:lnTo>
                    <a:pt x="221" y="413"/>
                  </a:lnTo>
                  <a:lnTo>
                    <a:pt x="229" y="392"/>
                  </a:lnTo>
                  <a:lnTo>
                    <a:pt x="237" y="367"/>
                  </a:lnTo>
                  <a:lnTo>
                    <a:pt x="250" y="342"/>
                  </a:lnTo>
                  <a:lnTo>
                    <a:pt x="254" y="324"/>
                  </a:lnTo>
                  <a:lnTo>
                    <a:pt x="256" y="320"/>
                  </a:lnTo>
                  <a:lnTo>
                    <a:pt x="260" y="305"/>
                  </a:lnTo>
                  <a:lnTo>
                    <a:pt x="271" y="290"/>
                  </a:lnTo>
                  <a:lnTo>
                    <a:pt x="271" y="261"/>
                  </a:lnTo>
                  <a:lnTo>
                    <a:pt x="256" y="288"/>
                  </a:lnTo>
                  <a:lnTo>
                    <a:pt x="242" y="315"/>
                  </a:lnTo>
                  <a:lnTo>
                    <a:pt x="233" y="342"/>
                  </a:lnTo>
                  <a:lnTo>
                    <a:pt x="217" y="367"/>
                  </a:lnTo>
                  <a:lnTo>
                    <a:pt x="210" y="392"/>
                  </a:lnTo>
                  <a:lnTo>
                    <a:pt x="200" y="417"/>
                  </a:lnTo>
                  <a:lnTo>
                    <a:pt x="194" y="442"/>
                  </a:lnTo>
                  <a:lnTo>
                    <a:pt x="187" y="469"/>
                  </a:lnTo>
                  <a:lnTo>
                    <a:pt x="175" y="496"/>
                  </a:lnTo>
                  <a:lnTo>
                    <a:pt x="173" y="513"/>
                  </a:lnTo>
                  <a:lnTo>
                    <a:pt x="167" y="542"/>
                  </a:lnTo>
                  <a:lnTo>
                    <a:pt x="165" y="567"/>
                  </a:lnTo>
                  <a:lnTo>
                    <a:pt x="160" y="590"/>
                  </a:lnTo>
                  <a:lnTo>
                    <a:pt x="158" y="612"/>
                  </a:lnTo>
                  <a:lnTo>
                    <a:pt x="150" y="633"/>
                  </a:lnTo>
                  <a:lnTo>
                    <a:pt x="150" y="654"/>
                  </a:lnTo>
                  <a:lnTo>
                    <a:pt x="144" y="671"/>
                  </a:lnTo>
                  <a:lnTo>
                    <a:pt x="129" y="681"/>
                  </a:lnTo>
                  <a:lnTo>
                    <a:pt x="109" y="681"/>
                  </a:lnTo>
                  <a:lnTo>
                    <a:pt x="94" y="681"/>
                  </a:lnTo>
                  <a:lnTo>
                    <a:pt x="67" y="681"/>
                  </a:lnTo>
                  <a:lnTo>
                    <a:pt x="48" y="675"/>
                  </a:lnTo>
                  <a:lnTo>
                    <a:pt x="30" y="671"/>
                  </a:lnTo>
                  <a:lnTo>
                    <a:pt x="19" y="660"/>
                  </a:lnTo>
                  <a:lnTo>
                    <a:pt x="21" y="650"/>
                  </a:lnTo>
                  <a:lnTo>
                    <a:pt x="36" y="646"/>
                  </a:lnTo>
                  <a:lnTo>
                    <a:pt x="52" y="639"/>
                  </a:lnTo>
                  <a:lnTo>
                    <a:pt x="59" y="631"/>
                  </a:lnTo>
                  <a:lnTo>
                    <a:pt x="67" y="614"/>
                  </a:lnTo>
                  <a:lnTo>
                    <a:pt x="75" y="598"/>
                  </a:lnTo>
                  <a:lnTo>
                    <a:pt x="79" y="589"/>
                  </a:lnTo>
                  <a:lnTo>
                    <a:pt x="81" y="575"/>
                  </a:lnTo>
                  <a:lnTo>
                    <a:pt x="84" y="563"/>
                  </a:lnTo>
                  <a:lnTo>
                    <a:pt x="84" y="548"/>
                  </a:lnTo>
                  <a:lnTo>
                    <a:pt x="90" y="535"/>
                  </a:lnTo>
                  <a:lnTo>
                    <a:pt x="96" y="519"/>
                  </a:lnTo>
                  <a:lnTo>
                    <a:pt x="100" y="502"/>
                  </a:lnTo>
                  <a:lnTo>
                    <a:pt x="100" y="492"/>
                  </a:lnTo>
                  <a:lnTo>
                    <a:pt x="100" y="475"/>
                  </a:lnTo>
                  <a:lnTo>
                    <a:pt x="100" y="457"/>
                  </a:lnTo>
                  <a:lnTo>
                    <a:pt x="96" y="434"/>
                  </a:lnTo>
                  <a:lnTo>
                    <a:pt x="94" y="413"/>
                  </a:lnTo>
                  <a:lnTo>
                    <a:pt x="88" y="394"/>
                  </a:lnTo>
                  <a:lnTo>
                    <a:pt x="82" y="378"/>
                  </a:lnTo>
                  <a:lnTo>
                    <a:pt x="79" y="363"/>
                  </a:lnTo>
                  <a:lnTo>
                    <a:pt x="79" y="338"/>
                  </a:lnTo>
                  <a:lnTo>
                    <a:pt x="75" y="322"/>
                  </a:lnTo>
                  <a:lnTo>
                    <a:pt x="75" y="303"/>
                  </a:lnTo>
                  <a:lnTo>
                    <a:pt x="69" y="280"/>
                  </a:lnTo>
                  <a:lnTo>
                    <a:pt x="63" y="247"/>
                  </a:lnTo>
                  <a:lnTo>
                    <a:pt x="61" y="209"/>
                  </a:lnTo>
                  <a:lnTo>
                    <a:pt x="59" y="184"/>
                  </a:lnTo>
                  <a:lnTo>
                    <a:pt x="59" y="160"/>
                  </a:lnTo>
                  <a:lnTo>
                    <a:pt x="57" y="141"/>
                  </a:lnTo>
                  <a:lnTo>
                    <a:pt x="57" y="124"/>
                  </a:lnTo>
                  <a:lnTo>
                    <a:pt x="54" y="97"/>
                  </a:lnTo>
                  <a:lnTo>
                    <a:pt x="48" y="83"/>
                  </a:lnTo>
                  <a:lnTo>
                    <a:pt x="42" y="70"/>
                  </a:lnTo>
                  <a:lnTo>
                    <a:pt x="40" y="50"/>
                  </a:lnTo>
                  <a:lnTo>
                    <a:pt x="36" y="33"/>
                  </a:lnTo>
                  <a:lnTo>
                    <a:pt x="32" y="16"/>
                  </a:lnTo>
                  <a:lnTo>
                    <a:pt x="30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9" name="Freeform 85"/>
            <p:cNvSpPr>
              <a:spLocks/>
            </p:cNvSpPr>
            <p:nvPr/>
          </p:nvSpPr>
          <p:spPr bwMode="auto">
            <a:xfrm>
              <a:off x="3462" y="2764"/>
              <a:ext cx="169" cy="348"/>
            </a:xfrm>
            <a:custGeom>
              <a:avLst/>
              <a:gdLst/>
              <a:ahLst/>
              <a:cxnLst>
                <a:cxn ang="0">
                  <a:pos x="211" y="45"/>
                </a:cxn>
                <a:cxn ang="0">
                  <a:pos x="205" y="122"/>
                </a:cxn>
                <a:cxn ang="0">
                  <a:pos x="211" y="186"/>
                </a:cxn>
                <a:cxn ang="0">
                  <a:pos x="216" y="245"/>
                </a:cxn>
                <a:cxn ang="0">
                  <a:pos x="216" y="303"/>
                </a:cxn>
                <a:cxn ang="0">
                  <a:pos x="218" y="349"/>
                </a:cxn>
                <a:cxn ang="0">
                  <a:pos x="218" y="413"/>
                </a:cxn>
                <a:cxn ang="0">
                  <a:pos x="226" y="488"/>
                </a:cxn>
                <a:cxn ang="0">
                  <a:pos x="245" y="531"/>
                </a:cxn>
                <a:cxn ang="0">
                  <a:pos x="265" y="583"/>
                </a:cxn>
                <a:cxn ang="0">
                  <a:pos x="295" y="610"/>
                </a:cxn>
                <a:cxn ang="0">
                  <a:pos x="330" y="625"/>
                </a:cxn>
                <a:cxn ang="0">
                  <a:pos x="317" y="668"/>
                </a:cxn>
                <a:cxn ang="0">
                  <a:pos x="282" y="683"/>
                </a:cxn>
                <a:cxn ang="0">
                  <a:pos x="245" y="689"/>
                </a:cxn>
                <a:cxn ang="0">
                  <a:pos x="195" y="697"/>
                </a:cxn>
                <a:cxn ang="0">
                  <a:pos x="176" y="662"/>
                </a:cxn>
                <a:cxn ang="0">
                  <a:pos x="160" y="616"/>
                </a:cxn>
                <a:cxn ang="0">
                  <a:pos x="139" y="558"/>
                </a:cxn>
                <a:cxn ang="0">
                  <a:pos x="128" y="529"/>
                </a:cxn>
                <a:cxn ang="0">
                  <a:pos x="112" y="494"/>
                </a:cxn>
                <a:cxn ang="0">
                  <a:pos x="78" y="436"/>
                </a:cxn>
                <a:cxn ang="0">
                  <a:pos x="37" y="367"/>
                </a:cxn>
                <a:cxn ang="0">
                  <a:pos x="22" y="334"/>
                </a:cxn>
                <a:cxn ang="0">
                  <a:pos x="25" y="317"/>
                </a:cxn>
                <a:cxn ang="0">
                  <a:pos x="72" y="388"/>
                </a:cxn>
                <a:cxn ang="0">
                  <a:pos x="110" y="457"/>
                </a:cxn>
                <a:cxn ang="0">
                  <a:pos x="141" y="525"/>
                </a:cxn>
                <a:cxn ang="0">
                  <a:pos x="164" y="598"/>
                </a:cxn>
                <a:cxn ang="0">
                  <a:pos x="191" y="660"/>
                </a:cxn>
                <a:cxn ang="0">
                  <a:pos x="232" y="679"/>
                </a:cxn>
                <a:cxn ang="0">
                  <a:pos x="293" y="662"/>
                </a:cxn>
                <a:cxn ang="0">
                  <a:pos x="317" y="633"/>
                </a:cxn>
                <a:cxn ang="0">
                  <a:pos x="274" y="619"/>
                </a:cxn>
                <a:cxn ang="0">
                  <a:pos x="247" y="583"/>
                </a:cxn>
                <a:cxn ang="0">
                  <a:pos x="234" y="542"/>
                </a:cxn>
                <a:cxn ang="0">
                  <a:pos x="213" y="504"/>
                </a:cxn>
                <a:cxn ang="0">
                  <a:pos x="205" y="457"/>
                </a:cxn>
                <a:cxn ang="0">
                  <a:pos x="205" y="394"/>
                </a:cxn>
                <a:cxn ang="0">
                  <a:pos x="205" y="338"/>
                </a:cxn>
                <a:cxn ang="0">
                  <a:pos x="205" y="276"/>
                </a:cxn>
                <a:cxn ang="0">
                  <a:pos x="197" y="180"/>
                </a:cxn>
                <a:cxn ang="0">
                  <a:pos x="189" y="120"/>
                </a:cxn>
                <a:cxn ang="0">
                  <a:pos x="195" y="64"/>
                </a:cxn>
                <a:cxn ang="0">
                  <a:pos x="195" y="10"/>
                </a:cxn>
                <a:cxn ang="0">
                  <a:pos x="207" y="0"/>
                </a:cxn>
              </a:cxnLst>
              <a:rect l="0" t="0" r="r" b="b"/>
              <a:pathLst>
                <a:path w="338" h="697">
                  <a:moveTo>
                    <a:pt x="207" y="0"/>
                  </a:moveTo>
                  <a:lnTo>
                    <a:pt x="211" y="20"/>
                  </a:lnTo>
                  <a:lnTo>
                    <a:pt x="211" y="45"/>
                  </a:lnTo>
                  <a:lnTo>
                    <a:pt x="207" y="66"/>
                  </a:lnTo>
                  <a:lnTo>
                    <a:pt x="205" y="93"/>
                  </a:lnTo>
                  <a:lnTo>
                    <a:pt x="205" y="122"/>
                  </a:lnTo>
                  <a:lnTo>
                    <a:pt x="205" y="135"/>
                  </a:lnTo>
                  <a:lnTo>
                    <a:pt x="207" y="162"/>
                  </a:lnTo>
                  <a:lnTo>
                    <a:pt x="211" y="186"/>
                  </a:lnTo>
                  <a:lnTo>
                    <a:pt x="211" y="201"/>
                  </a:lnTo>
                  <a:lnTo>
                    <a:pt x="213" y="224"/>
                  </a:lnTo>
                  <a:lnTo>
                    <a:pt x="216" y="245"/>
                  </a:lnTo>
                  <a:lnTo>
                    <a:pt x="216" y="267"/>
                  </a:lnTo>
                  <a:lnTo>
                    <a:pt x="216" y="292"/>
                  </a:lnTo>
                  <a:lnTo>
                    <a:pt x="216" y="303"/>
                  </a:lnTo>
                  <a:lnTo>
                    <a:pt x="216" y="322"/>
                  </a:lnTo>
                  <a:lnTo>
                    <a:pt x="218" y="332"/>
                  </a:lnTo>
                  <a:lnTo>
                    <a:pt x="218" y="349"/>
                  </a:lnTo>
                  <a:lnTo>
                    <a:pt x="222" y="373"/>
                  </a:lnTo>
                  <a:lnTo>
                    <a:pt x="218" y="392"/>
                  </a:lnTo>
                  <a:lnTo>
                    <a:pt x="218" y="413"/>
                  </a:lnTo>
                  <a:lnTo>
                    <a:pt x="218" y="442"/>
                  </a:lnTo>
                  <a:lnTo>
                    <a:pt x="222" y="471"/>
                  </a:lnTo>
                  <a:lnTo>
                    <a:pt x="226" y="488"/>
                  </a:lnTo>
                  <a:lnTo>
                    <a:pt x="228" y="504"/>
                  </a:lnTo>
                  <a:lnTo>
                    <a:pt x="238" y="515"/>
                  </a:lnTo>
                  <a:lnTo>
                    <a:pt x="245" y="531"/>
                  </a:lnTo>
                  <a:lnTo>
                    <a:pt x="249" y="550"/>
                  </a:lnTo>
                  <a:lnTo>
                    <a:pt x="259" y="564"/>
                  </a:lnTo>
                  <a:lnTo>
                    <a:pt x="265" y="583"/>
                  </a:lnTo>
                  <a:lnTo>
                    <a:pt x="276" y="598"/>
                  </a:lnTo>
                  <a:lnTo>
                    <a:pt x="282" y="610"/>
                  </a:lnTo>
                  <a:lnTo>
                    <a:pt x="295" y="610"/>
                  </a:lnTo>
                  <a:lnTo>
                    <a:pt x="303" y="616"/>
                  </a:lnTo>
                  <a:lnTo>
                    <a:pt x="317" y="618"/>
                  </a:lnTo>
                  <a:lnTo>
                    <a:pt x="330" y="625"/>
                  </a:lnTo>
                  <a:lnTo>
                    <a:pt x="338" y="641"/>
                  </a:lnTo>
                  <a:lnTo>
                    <a:pt x="332" y="654"/>
                  </a:lnTo>
                  <a:lnTo>
                    <a:pt x="317" y="668"/>
                  </a:lnTo>
                  <a:lnTo>
                    <a:pt x="307" y="673"/>
                  </a:lnTo>
                  <a:lnTo>
                    <a:pt x="293" y="683"/>
                  </a:lnTo>
                  <a:lnTo>
                    <a:pt x="282" y="683"/>
                  </a:lnTo>
                  <a:lnTo>
                    <a:pt x="274" y="685"/>
                  </a:lnTo>
                  <a:lnTo>
                    <a:pt x="265" y="689"/>
                  </a:lnTo>
                  <a:lnTo>
                    <a:pt x="245" y="689"/>
                  </a:lnTo>
                  <a:lnTo>
                    <a:pt x="226" y="695"/>
                  </a:lnTo>
                  <a:lnTo>
                    <a:pt x="205" y="695"/>
                  </a:lnTo>
                  <a:lnTo>
                    <a:pt x="195" y="697"/>
                  </a:lnTo>
                  <a:lnTo>
                    <a:pt x="189" y="681"/>
                  </a:lnTo>
                  <a:lnTo>
                    <a:pt x="184" y="675"/>
                  </a:lnTo>
                  <a:lnTo>
                    <a:pt x="176" y="662"/>
                  </a:lnTo>
                  <a:lnTo>
                    <a:pt x="170" y="643"/>
                  </a:lnTo>
                  <a:lnTo>
                    <a:pt x="164" y="631"/>
                  </a:lnTo>
                  <a:lnTo>
                    <a:pt x="160" y="616"/>
                  </a:lnTo>
                  <a:lnTo>
                    <a:pt x="147" y="583"/>
                  </a:lnTo>
                  <a:lnTo>
                    <a:pt x="143" y="575"/>
                  </a:lnTo>
                  <a:lnTo>
                    <a:pt x="139" y="558"/>
                  </a:lnTo>
                  <a:lnTo>
                    <a:pt x="135" y="554"/>
                  </a:lnTo>
                  <a:lnTo>
                    <a:pt x="132" y="540"/>
                  </a:lnTo>
                  <a:lnTo>
                    <a:pt x="128" y="529"/>
                  </a:lnTo>
                  <a:lnTo>
                    <a:pt x="122" y="521"/>
                  </a:lnTo>
                  <a:lnTo>
                    <a:pt x="120" y="508"/>
                  </a:lnTo>
                  <a:lnTo>
                    <a:pt x="112" y="494"/>
                  </a:lnTo>
                  <a:lnTo>
                    <a:pt x="99" y="473"/>
                  </a:lnTo>
                  <a:lnTo>
                    <a:pt x="89" y="452"/>
                  </a:lnTo>
                  <a:lnTo>
                    <a:pt x="78" y="436"/>
                  </a:lnTo>
                  <a:lnTo>
                    <a:pt x="64" y="415"/>
                  </a:lnTo>
                  <a:lnTo>
                    <a:pt x="52" y="394"/>
                  </a:lnTo>
                  <a:lnTo>
                    <a:pt x="37" y="367"/>
                  </a:lnTo>
                  <a:lnTo>
                    <a:pt x="29" y="353"/>
                  </a:lnTo>
                  <a:lnTo>
                    <a:pt x="27" y="349"/>
                  </a:lnTo>
                  <a:lnTo>
                    <a:pt x="22" y="334"/>
                  </a:lnTo>
                  <a:lnTo>
                    <a:pt x="0" y="319"/>
                  </a:lnTo>
                  <a:lnTo>
                    <a:pt x="0" y="292"/>
                  </a:lnTo>
                  <a:lnTo>
                    <a:pt x="25" y="317"/>
                  </a:lnTo>
                  <a:lnTo>
                    <a:pt x="37" y="340"/>
                  </a:lnTo>
                  <a:lnTo>
                    <a:pt x="52" y="365"/>
                  </a:lnTo>
                  <a:lnTo>
                    <a:pt x="72" y="388"/>
                  </a:lnTo>
                  <a:lnTo>
                    <a:pt x="83" y="413"/>
                  </a:lnTo>
                  <a:lnTo>
                    <a:pt x="99" y="436"/>
                  </a:lnTo>
                  <a:lnTo>
                    <a:pt x="110" y="457"/>
                  </a:lnTo>
                  <a:lnTo>
                    <a:pt x="122" y="484"/>
                  </a:lnTo>
                  <a:lnTo>
                    <a:pt x="135" y="508"/>
                  </a:lnTo>
                  <a:lnTo>
                    <a:pt x="141" y="525"/>
                  </a:lnTo>
                  <a:lnTo>
                    <a:pt x="153" y="554"/>
                  </a:lnTo>
                  <a:lnTo>
                    <a:pt x="157" y="575"/>
                  </a:lnTo>
                  <a:lnTo>
                    <a:pt x="164" y="598"/>
                  </a:lnTo>
                  <a:lnTo>
                    <a:pt x="174" y="618"/>
                  </a:lnTo>
                  <a:lnTo>
                    <a:pt x="186" y="639"/>
                  </a:lnTo>
                  <a:lnTo>
                    <a:pt x="191" y="660"/>
                  </a:lnTo>
                  <a:lnTo>
                    <a:pt x="201" y="675"/>
                  </a:lnTo>
                  <a:lnTo>
                    <a:pt x="216" y="681"/>
                  </a:lnTo>
                  <a:lnTo>
                    <a:pt x="232" y="679"/>
                  </a:lnTo>
                  <a:lnTo>
                    <a:pt x="249" y="675"/>
                  </a:lnTo>
                  <a:lnTo>
                    <a:pt x="276" y="670"/>
                  </a:lnTo>
                  <a:lnTo>
                    <a:pt x="293" y="662"/>
                  </a:lnTo>
                  <a:lnTo>
                    <a:pt x="311" y="654"/>
                  </a:lnTo>
                  <a:lnTo>
                    <a:pt x="319" y="643"/>
                  </a:lnTo>
                  <a:lnTo>
                    <a:pt x="317" y="633"/>
                  </a:lnTo>
                  <a:lnTo>
                    <a:pt x="301" y="633"/>
                  </a:lnTo>
                  <a:lnTo>
                    <a:pt x="286" y="627"/>
                  </a:lnTo>
                  <a:lnTo>
                    <a:pt x="274" y="619"/>
                  </a:lnTo>
                  <a:lnTo>
                    <a:pt x="265" y="606"/>
                  </a:lnTo>
                  <a:lnTo>
                    <a:pt x="253" y="592"/>
                  </a:lnTo>
                  <a:lnTo>
                    <a:pt x="247" y="583"/>
                  </a:lnTo>
                  <a:lnTo>
                    <a:pt x="245" y="569"/>
                  </a:lnTo>
                  <a:lnTo>
                    <a:pt x="238" y="558"/>
                  </a:lnTo>
                  <a:lnTo>
                    <a:pt x="234" y="542"/>
                  </a:lnTo>
                  <a:lnTo>
                    <a:pt x="226" y="531"/>
                  </a:lnTo>
                  <a:lnTo>
                    <a:pt x="218" y="515"/>
                  </a:lnTo>
                  <a:lnTo>
                    <a:pt x="213" y="504"/>
                  </a:lnTo>
                  <a:lnTo>
                    <a:pt x="211" y="492"/>
                  </a:lnTo>
                  <a:lnTo>
                    <a:pt x="207" y="471"/>
                  </a:lnTo>
                  <a:lnTo>
                    <a:pt x="205" y="457"/>
                  </a:lnTo>
                  <a:lnTo>
                    <a:pt x="203" y="430"/>
                  </a:lnTo>
                  <a:lnTo>
                    <a:pt x="203" y="409"/>
                  </a:lnTo>
                  <a:lnTo>
                    <a:pt x="205" y="394"/>
                  </a:lnTo>
                  <a:lnTo>
                    <a:pt x="207" y="375"/>
                  </a:lnTo>
                  <a:lnTo>
                    <a:pt x="207" y="359"/>
                  </a:lnTo>
                  <a:lnTo>
                    <a:pt x="205" y="338"/>
                  </a:lnTo>
                  <a:lnTo>
                    <a:pt x="205" y="322"/>
                  </a:lnTo>
                  <a:lnTo>
                    <a:pt x="203" y="301"/>
                  </a:lnTo>
                  <a:lnTo>
                    <a:pt x="205" y="276"/>
                  </a:lnTo>
                  <a:lnTo>
                    <a:pt x="203" y="245"/>
                  </a:lnTo>
                  <a:lnTo>
                    <a:pt x="201" y="205"/>
                  </a:lnTo>
                  <a:lnTo>
                    <a:pt x="197" y="180"/>
                  </a:lnTo>
                  <a:lnTo>
                    <a:pt x="195" y="157"/>
                  </a:lnTo>
                  <a:lnTo>
                    <a:pt x="191" y="137"/>
                  </a:lnTo>
                  <a:lnTo>
                    <a:pt x="189" y="120"/>
                  </a:lnTo>
                  <a:lnTo>
                    <a:pt x="189" y="93"/>
                  </a:lnTo>
                  <a:lnTo>
                    <a:pt x="191" y="79"/>
                  </a:lnTo>
                  <a:lnTo>
                    <a:pt x="195" y="64"/>
                  </a:lnTo>
                  <a:lnTo>
                    <a:pt x="195" y="45"/>
                  </a:lnTo>
                  <a:lnTo>
                    <a:pt x="195" y="25"/>
                  </a:lnTo>
                  <a:lnTo>
                    <a:pt x="195" y="10"/>
                  </a:lnTo>
                  <a:lnTo>
                    <a:pt x="195" y="0"/>
                  </a:lnTo>
                  <a:lnTo>
                    <a:pt x="207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0" name="Freeform 86"/>
            <p:cNvSpPr>
              <a:spLocks/>
            </p:cNvSpPr>
            <p:nvPr/>
          </p:nvSpPr>
          <p:spPr bwMode="auto">
            <a:xfrm>
              <a:off x="3374" y="2277"/>
              <a:ext cx="46" cy="2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0" y="30"/>
                </a:cxn>
                <a:cxn ang="0">
                  <a:pos x="27" y="25"/>
                </a:cxn>
                <a:cxn ang="0">
                  <a:pos x="48" y="9"/>
                </a:cxn>
                <a:cxn ang="0">
                  <a:pos x="91" y="0"/>
                </a:cxn>
                <a:cxn ang="0">
                  <a:pos x="71" y="13"/>
                </a:cxn>
                <a:cxn ang="0">
                  <a:pos x="50" y="25"/>
                </a:cxn>
                <a:cxn ang="0">
                  <a:pos x="29" y="34"/>
                </a:cxn>
                <a:cxn ang="0">
                  <a:pos x="21" y="40"/>
                </a:cxn>
                <a:cxn ang="0">
                  <a:pos x="10" y="48"/>
                </a:cxn>
                <a:cxn ang="0">
                  <a:pos x="4" y="56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91" h="56">
                  <a:moveTo>
                    <a:pt x="0" y="48"/>
                  </a:moveTo>
                  <a:lnTo>
                    <a:pt x="10" y="30"/>
                  </a:lnTo>
                  <a:lnTo>
                    <a:pt x="27" y="25"/>
                  </a:lnTo>
                  <a:lnTo>
                    <a:pt x="48" y="9"/>
                  </a:lnTo>
                  <a:lnTo>
                    <a:pt x="91" y="0"/>
                  </a:lnTo>
                  <a:lnTo>
                    <a:pt x="71" y="13"/>
                  </a:lnTo>
                  <a:lnTo>
                    <a:pt x="50" y="25"/>
                  </a:lnTo>
                  <a:lnTo>
                    <a:pt x="29" y="34"/>
                  </a:lnTo>
                  <a:lnTo>
                    <a:pt x="21" y="40"/>
                  </a:lnTo>
                  <a:lnTo>
                    <a:pt x="10" y="48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1" name="Freeform 87"/>
            <p:cNvSpPr>
              <a:spLocks/>
            </p:cNvSpPr>
            <p:nvPr/>
          </p:nvSpPr>
          <p:spPr bwMode="auto">
            <a:xfrm>
              <a:off x="3400" y="2284"/>
              <a:ext cx="31" cy="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2"/>
                </a:cxn>
                <a:cxn ang="0">
                  <a:pos x="39" y="6"/>
                </a:cxn>
                <a:cxn ang="0">
                  <a:pos x="50" y="2"/>
                </a:cxn>
                <a:cxn ang="0">
                  <a:pos x="64" y="0"/>
                </a:cxn>
                <a:cxn ang="0">
                  <a:pos x="48" y="12"/>
                </a:cxn>
                <a:cxn ang="0">
                  <a:pos x="35" y="14"/>
                </a:cxn>
                <a:cxn ang="0">
                  <a:pos x="21" y="12"/>
                </a:cxn>
                <a:cxn ang="0">
                  <a:pos x="14" y="12"/>
                </a:cxn>
                <a:cxn ang="0">
                  <a:pos x="0" y="12"/>
                </a:cxn>
                <a:cxn ang="0">
                  <a:pos x="6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64" h="14">
                  <a:moveTo>
                    <a:pt x="21" y="0"/>
                  </a:moveTo>
                  <a:lnTo>
                    <a:pt x="29" y="2"/>
                  </a:lnTo>
                  <a:lnTo>
                    <a:pt x="39" y="6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48" y="12"/>
                  </a:lnTo>
                  <a:lnTo>
                    <a:pt x="35" y="14"/>
                  </a:lnTo>
                  <a:lnTo>
                    <a:pt x="21" y="12"/>
                  </a:lnTo>
                  <a:lnTo>
                    <a:pt x="14" y="12"/>
                  </a:lnTo>
                  <a:lnTo>
                    <a:pt x="0" y="12"/>
                  </a:lnTo>
                  <a:lnTo>
                    <a:pt x="6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2" name="Freeform 88"/>
            <p:cNvSpPr>
              <a:spLocks/>
            </p:cNvSpPr>
            <p:nvPr/>
          </p:nvSpPr>
          <p:spPr bwMode="auto">
            <a:xfrm>
              <a:off x="3417" y="2285"/>
              <a:ext cx="35" cy="10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25" y="10"/>
                </a:cxn>
                <a:cxn ang="0">
                  <a:pos x="36" y="10"/>
                </a:cxn>
                <a:cxn ang="0">
                  <a:pos x="48" y="6"/>
                </a:cxn>
                <a:cxn ang="0">
                  <a:pos x="58" y="6"/>
                </a:cxn>
                <a:cxn ang="0">
                  <a:pos x="69" y="0"/>
                </a:cxn>
                <a:cxn ang="0">
                  <a:pos x="63" y="12"/>
                </a:cxn>
                <a:cxn ang="0">
                  <a:pos x="54" y="19"/>
                </a:cxn>
                <a:cxn ang="0">
                  <a:pos x="36" y="19"/>
                </a:cxn>
                <a:cxn ang="0">
                  <a:pos x="27" y="19"/>
                </a:cxn>
                <a:cxn ang="0">
                  <a:pos x="13" y="19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3" y="10"/>
                </a:cxn>
                <a:cxn ang="0">
                  <a:pos x="13" y="10"/>
                </a:cxn>
              </a:cxnLst>
              <a:rect l="0" t="0" r="r" b="b"/>
              <a:pathLst>
                <a:path w="69" h="19">
                  <a:moveTo>
                    <a:pt x="13" y="10"/>
                  </a:moveTo>
                  <a:lnTo>
                    <a:pt x="25" y="10"/>
                  </a:lnTo>
                  <a:lnTo>
                    <a:pt x="36" y="10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9" y="0"/>
                  </a:lnTo>
                  <a:lnTo>
                    <a:pt x="63" y="12"/>
                  </a:lnTo>
                  <a:lnTo>
                    <a:pt x="54" y="19"/>
                  </a:lnTo>
                  <a:lnTo>
                    <a:pt x="36" y="19"/>
                  </a:lnTo>
                  <a:lnTo>
                    <a:pt x="27" y="19"/>
                  </a:lnTo>
                  <a:lnTo>
                    <a:pt x="13" y="19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3" y="1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3" name="Freeform 89"/>
            <p:cNvSpPr>
              <a:spLocks/>
            </p:cNvSpPr>
            <p:nvPr/>
          </p:nvSpPr>
          <p:spPr bwMode="auto">
            <a:xfrm>
              <a:off x="3435" y="2292"/>
              <a:ext cx="30" cy="9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27" y="7"/>
                </a:cxn>
                <a:cxn ang="0">
                  <a:pos x="39" y="7"/>
                </a:cxn>
                <a:cxn ang="0">
                  <a:pos x="49" y="5"/>
                </a:cxn>
                <a:cxn ang="0">
                  <a:pos x="60" y="5"/>
                </a:cxn>
                <a:cxn ang="0">
                  <a:pos x="52" y="13"/>
                </a:cxn>
                <a:cxn ang="0">
                  <a:pos x="41" y="17"/>
                </a:cxn>
                <a:cxn ang="0">
                  <a:pos x="27" y="19"/>
                </a:cxn>
                <a:cxn ang="0">
                  <a:pos x="20" y="17"/>
                </a:cxn>
                <a:cxn ang="0">
                  <a:pos x="12" y="11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18" y="5"/>
                </a:cxn>
                <a:cxn ang="0">
                  <a:pos x="18" y="5"/>
                </a:cxn>
              </a:cxnLst>
              <a:rect l="0" t="0" r="r" b="b"/>
              <a:pathLst>
                <a:path w="60" h="19">
                  <a:moveTo>
                    <a:pt x="18" y="5"/>
                  </a:moveTo>
                  <a:lnTo>
                    <a:pt x="27" y="7"/>
                  </a:lnTo>
                  <a:lnTo>
                    <a:pt x="39" y="7"/>
                  </a:lnTo>
                  <a:lnTo>
                    <a:pt x="49" y="5"/>
                  </a:lnTo>
                  <a:lnTo>
                    <a:pt x="60" y="5"/>
                  </a:lnTo>
                  <a:lnTo>
                    <a:pt x="52" y="13"/>
                  </a:lnTo>
                  <a:lnTo>
                    <a:pt x="41" y="17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2" y="11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4" name="Freeform 90"/>
            <p:cNvSpPr>
              <a:spLocks/>
            </p:cNvSpPr>
            <p:nvPr/>
          </p:nvSpPr>
          <p:spPr bwMode="auto">
            <a:xfrm>
              <a:off x="3449" y="2299"/>
              <a:ext cx="39" cy="28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27" y="10"/>
                </a:cxn>
                <a:cxn ang="0">
                  <a:pos x="41" y="10"/>
                </a:cxn>
                <a:cxn ang="0">
                  <a:pos x="62" y="8"/>
                </a:cxn>
                <a:cxn ang="0">
                  <a:pos x="70" y="19"/>
                </a:cxn>
                <a:cxn ang="0">
                  <a:pos x="76" y="27"/>
                </a:cxn>
                <a:cxn ang="0">
                  <a:pos x="79" y="42"/>
                </a:cxn>
                <a:cxn ang="0">
                  <a:pos x="79" y="58"/>
                </a:cxn>
                <a:cxn ang="0">
                  <a:pos x="74" y="46"/>
                </a:cxn>
                <a:cxn ang="0">
                  <a:pos x="64" y="35"/>
                </a:cxn>
                <a:cxn ang="0">
                  <a:pos x="54" y="27"/>
                </a:cxn>
                <a:cxn ang="0">
                  <a:pos x="43" y="27"/>
                </a:cxn>
                <a:cxn ang="0">
                  <a:pos x="31" y="27"/>
                </a:cxn>
                <a:cxn ang="0">
                  <a:pos x="20" y="25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79" h="58">
                  <a:moveTo>
                    <a:pt x="14" y="4"/>
                  </a:moveTo>
                  <a:lnTo>
                    <a:pt x="27" y="10"/>
                  </a:lnTo>
                  <a:lnTo>
                    <a:pt x="41" y="10"/>
                  </a:lnTo>
                  <a:lnTo>
                    <a:pt x="62" y="8"/>
                  </a:lnTo>
                  <a:lnTo>
                    <a:pt x="70" y="19"/>
                  </a:lnTo>
                  <a:lnTo>
                    <a:pt x="76" y="27"/>
                  </a:lnTo>
                  <a:lnTo>
                    <a:pt x="79" y="42"/>
                  </a:lnTo>
                  <a:lnTo>
                    <a:pt x="79" y="58"/>
                  </a:lnTo>
                  <a:lnTo>
                    <a:pt x="74" y="46"/>
                  </a:lnTo>
                  <a:lnTo>
                    <a:pt x="64" y="35"/>
                  </a:lnTo>
                  <a:lnTo>
                    <a:pt x="54" y="27"/>
                  </a:lnTo>
                  <a:lnTo>
                    <a:pt x="43" y="27"/>
                  </a:lnTo>
                  <a:lnTo>
                    <a:pt x="31" y="27"/>
                  </a:lnTo>
                  <a:lnTo>
                    <a:pt x="20" y="25"/>
                  </a:lnTo>
                  <a:lnTo>
                    <a:pt x="6" y="1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5" name="Freeform 91"/>
            <p:cNvSpPr>
              <a:spLocks/>
            </p:cNvSpPr>
            <p:nvPr/>
          </p:nvSpPr>
          <p:spPr bwMode="auto">
            <a:xfrm>
              <a:off x="3451" y="2314"/>
              <a:ext cx="34" cy="31"/>
            </a:xfrm>
            <a:custGeom>
              <a:avLst/>
              <a:gdLst/>
              <a:ahLst/>
              <a:cxnLst>
                <a:cxn ang="0">
                  <a:pos x="8" y="60"/>
                </a:cxn>
                <a:cxn ang="0">
                  <a:pos x="18" y="48"/>
                </a:cxn>
                <a:cxn ang="0">
                  <a:pos x="27" y="42"/>
                </a:cxn>
                <a:cxn ang="0">
                  <a:pos x="33" y="38"/>
                </a:cxn>
                <a:cxn ang="0">
                  <a:pos x="43" y="27"/>
                </a:cxn>
                <a:cxn ang="0">
                  <a:pos x="50" y="21"/>
                </a:cxn>
                <a:cxn ang="0">
                  <a:pos x="58" y="15"/>
                </a:cxn>
                <a:cxn ang="0">
                  <a:pos x="70" y="15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52" y="10"/>
                </a:cxn>
                <a:cxn ang="0">
                  <a:pos x="43" y="11"/>
                </a:cxn>
                <a:cxn ang="0">
                  <a:pos x="37" y="21"/>
                </a:cxn>
                <a:cxn ang="0">
                  <a:pos x="27" y="27"/>
                </a:cxn>
                <a:cxn ang="0">
                  <a:pos x="12" y="37"/>
                </a:cxn>
                <a:cxn ang="0">
                  <a:pos x="6" y="46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8" y="60"/>
                </a:cxn>
                <a:cxn ang="0">
                  <a:pos x="8" y="60"/>
                </a:cxn>
              </a:cxnLst>
              <a:rect l="0" t="0" r="r" b="b"/>
              <a:pathLst>
                <a:path w="70" h="62">
                  <a:moveTo>
                    <a:pt x="8" y="60"/>
                  </a:moveTo>
                  <a:lnTo>
                    <a:pt x="18" y="48"/>
                  </a:lnTo>
                  <a:lnTo>
                    <a:pt x="27" y="42"/>
                  </a:lnTo>
                  <a:lnTo>
                    <a:pt x="33" y="38"/>
                  </a:lnTo>
                  <a:lnTo>
                    <a:pt x="43" y="27"/>
                  </a:lnTo>
                  <a:lnTo>
                    <a:pt x="50" y="21"/>
                  </a:lnTo>
                  <a:lnTo>
                    <a:pt x="58" y="15"/>
                  </a:lnTo>
                  <a:lnTo>
                    <a:pt x="70" y="15"/>
                  </a:lnTo>
                  <a:lnTo>
                    <a:pt x="70" y="4"/>
                  </a:lnTo>
                  <a:lnTo>
                    <a:pt x="58" y="0"/>
                  </a:lnTo>
                  <a:lnTo>
                    <a:pt x="52" y="10"/>
                  </a:lnTo>
                  <a:lnTo>
                    <a:pt x="43" y="11"/>
                  </a:lnTo>
                  <a:lnTo>
                    <a:pt x="37" y="21"/>
                  </a:lnTo>
                  <a:lnTo>
                    <a:pt x="27" y="27"/>
                  </a:lnTo>
                  <a:lnTo>
                    <a:pt x="12" y="37"/>
                  </a:lnTo>
                  <a:lnTo>
                    <a:pt x="6" y="4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8" y="60"/>
                  </a:lnTo>
                  <a:lnTo>
                    <a:pt x="8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6" name="Freeform 92"/>
            <p:cNvSpPr>
              <a:spLocks/>
            </p:cNvSpPr>
            <p:nvPr/>
          </p:nvSpPr>
          <p:spPr bwMode="auto">
            <a:xfrm>
              <a:off x="3378" y="2299"/>
              <a:ext cx="76" cy="4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1" y="14"/>
                </a:cxn>
                <a:cxn ang="0">
                  <a:pos x="25" y="19"/>
                </a:cxn>
                <a:cxn ang="0">
                  <a:pos x="46" y="27"/>
                </a:cxn>
                <a:cxn ang="0">
                  <a:pos x="61" y="31"/>
                </a:cxn>
                <a:cxn ang="0">
                  <a:pos x="71" y="42"/>
                </a:cxn>
                <a:cxn ang="0">
                  <a:pos x="88" y="52"/>
                </a:cxn>
                <a:cxn ang="0">
                  <a:pos x="102" y="64"/>
                </a:cxn>
                <a:cxn ang="0">
                  <a:pos x="117" y="71"/>
                </a:cxn>
                <a:cxn ang="0">
                  <a:pos x="135" y="83"/>
                </a:cxn>
                <a:cxn ang="0">
                  <a:pos x="144" y="89"/>
                </a:cxn>
                <a:cxn ang="0">
                  <a:pos x="150" y="85"/>
                </a:cxn>
                <a:cxn ang="0">
                  <a:pos x="150" y="77"/>
                </a:cxn>
                <a:cxn ang="0">
                  <a:pos x="138" y="68"/>
                </a:cxn>
                <a:cxn ang="0">
                  <a:pos x="125" y="58"/>
                </a:cxn>
                <a:cxn ang="0">
                  <a:pos x="111" y="52"/>
                </a:cxn>
                <a:cxn ang="0">
                  <a:pos x="102" y="48"/>
                </a:cxn>
                <a:cxn ang="0">
                  <a:pos x="90" y="41"/>
                </a:cxn>
                <a:cxn ang="0">
                  <a:pos x="81" y="35"/>
                </a:cxn>
                <a:cxn ang="0">
                  <a:pos x="75" y="29"/>
                </a:cxn>
                <a:cxn ang="0">
                  <a:pos x="71" y="27"/>
                </a:cxn>
                <a:cxn ang="0">
                  <a:pos x="61" y="25"/>
                </a:cxn>
                <a:cxn ang="0">
                  <a:pos x="56" y="15"/>
                </a:cxn>
                <a:cxn ang="0">
                  <a:pos x="46" y="15"/>
                </a:cxn>
                <a:cxn ang="0">
                  <a:pos x="38" y="14"/>
                </a:cxn>
                <a:cxn ang="0">
                  <a:pos x="29" y="8"/>
                </a:cxn>
                <a:cxn ang="0">
                  <a:pos x="17" y="8"/>
                </a:cxn>
                <a:cxn ang="0">
                  <a:pos x="5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50" h="89">
                  <a:moveTo>
                    <a:pt x="0" y="8"/>
                  </a:moveTo>
                  <a:lnTo>
                    <a:pt x="11" y="14"/>
                  </a:lnTo>
                  <a:lnTo>
                    <a:pt x="25" y="19"/>
                  </a:lnTo>
                  <a:lnTo>
                    <a:pt x="46" y="27"/>
                  </a:lnTo>
                  <a:lnTo>
                    <a:pt x="61" y="31"/>
                  </a:lnTo>
                  <a:lnTo>
                    <a:pt x="71" y="42"/>
                  </a:lnTo>
                  <a:lnTo>
                    <a:pt x="88" y="52"/>
                  </a:lnTo>
                  <a:lnTo>
                    <a:pt x="102" y="64"/>
                  </a:lnTo>
                  <a:lnTo>
                    <a:pt x="117" y="71"/>
                  </a:lnTo>
                  <a:lnTo>
                    <a:pt x="135" y="83"/>
                  </a:lnTo>
                  <a:lnTo>
                    <a:pt x="144" y="89"/>
                  </a:lnTo>
                  <a:lnTo>
                    <a:pt x="150" y="85"/>
                  </a:lnTo>
                  <a:lnTo>
                    <a:pt x="150" y="77"/>
                  </a:lnTo>
                  <a:lnTo>
                    <a:pt x="138" y="68"/>
                  </a:lnTo>
                  <a:lnTo>
                    <a:pt x="125" y="58"/>
                  </a:lnTo>
                  <a:lnTo>
                    <a:pt x="111" y="52"/>
                  </a:lnTo>
                  <a:lnTo>
                    <a:pt x="102" y="48"/>
                  </a:lnTo>
                  <a:lnTo>
                    <a:pt x="90" y="41"/>
                  </a:lnTo>
                  <a:lnTo>
                    <a:pt x="81" y="35"/>
                  </a:lnTo>
                  <a:lnTo>
                    <a:pt x="75" y="29"/>
                  </a:lnTo>
                  <a:lnTo>
                    <a:pt x="71" y="27"/>
                  </a:lnTo>
                  <a:lnTo>
                    <a:pt x="61" y="25"/>
                  </a:lnTo>
                  <a:lnTo>
                    <a:pt x="56" y="15"/>
                  </a:lnTo>
                  <a:lnTo>
                    <a:pt x="46" y="15"/>
                  </a:lnTo>
                  <a:lnTo>
                    <a:pt x="38" y="14"/>
                  </a:lnTo>
                  <a:lnTo>
                    <a:pt x="29" y="8"/>
                  </a:lnTo>
                  <a:lnTo>
                    <a:pt x="17" y="8"/>
                  </a:lnTo>
                  <a:lnTo>
                    <a:pt x="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7" name="Freeform 93"/>
            <p:cNvSpPr>
              <a:spLocks/>
            </p:cNvSpPr>
            <p:nvPr/>
          </p:nvSpPr>
          <p:spPr bwMode="auto">
            <a:xfrm>
              <a:off x="3371" y="2364"/>
              <a:ext cx="59" cy="19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2" y="27"/>
                </a:cxn>
                <a:cxn ang="0">
                  <a:pos x="18" y="21"/>
                </a:cxn>
                <a:cxn ang="0">
                  <a:pos x="27" y="16"/>
                </a:cxn>
                <a:cxn ang="0">
                  <a:pos x="35" y="12"/>
                </a:cxn>
                <a:cxn ang="0">
                  <a:pos x="45" y="10"/>
                </a:cxn>
                <a:cxn ang="0">
                  <a:pos x="56" y="10"/>
                </a:cxn>
                <a:cxn ang="0">
                  <a:pos x="66" y="10"/>
                </a:cxn>
                <a:cxn ang="0">
                  <a:pos x="77" y="8"/>
                </a:cxn>
                <a:cxn ang="0">
                  <a:pos x="83" y="12"/>
                </a:cxn>
                <a:cxn ang="0">
                  <a:pos x="91" y="16"/>
                </a:cxn>
                <a:cxn ang="0">
                  <a:pos x="97" y="18"/>
                </a:cxn>
                <a:cxn ang="0">
                  <a:pos x="100" y="21"/>
                </a:cxn>
                <a:cxn ang="0">
                  <a:pos x="112" y="31"/>
                </a:cxn>
                <a:cxn ang="0">
                  <a:pos x="114" y="33"/>
                </a:cxn>
                <a:cxn ang="0">
                  <a:pos x="120" y="29"/>
                </a:cxn>
                <a:cxn ang="0">
                  <a:pos x="118" y="23"/>
                </a:cxn>
                <a:cxn ang="0">
                  <a:pos x="112" y="16"/>
                </a:cxn>
                <a:cxn ang="0">
                  <a:pos x="100" y="10"/>
                </a:cxn>
                <a:cxn ang="0">
                  <a:pos x="93" y="4"/>
                </a:cxn>
                <a:cxn ang="0">
                  <a:pos x="77" y="0"/>
                </a:cxn>
                <a:cxn ang="0">
                  <a:pos x="66" y="2"/>
                </a:cxn>
                <a:cxn ang="0">
                  <a:pos x="50" y="2"/>
                </a:cxn>
                <a:cxn ang="0">
                  <a:pos x="41" y="2"/>
                </a:cxn>
                <a:cxn ang="0">
                  <a:pos x="33" y="4"/>
                </a:cxn>
                <a:cxn ang="0">
                  <a:pos x="21" y="8"/>
                </a:cxn>
                <a:cxn ang="0">
                  <a:pos x="16" y="12"/>
                </a:cxn>
                <a:cxn ang="0">
                  <a:pos x="12" y="16"/>
                </a:cxn>
                <a:cxn ang="0">
                  <a:pos x="6" y="21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6" y="39"/>
                </a:cxn>
                <a:cxn ang="0">
                  <a:pos x="12" y="31"/>
                </a:cxn>
                <a:cxn ang="0">
                  <a:pos x="12" y="31"/>
                </a:cxn>
              </a:cxnLst>
              <a:rect l="0" t="0" r="r" b="b"/>
              <a:pathLst>
                <a:path w="120" h="39">
                  <a:moveTo>
                    <a:pt x="12" y="31"/>
                  </a:moveTo>
                  <a:lnTo>
                    <a:pt x="12" y="27"/>
                  </a:lnTo>
                  <a:lnTo>
                    <a:pt x="18" y="21"/>
                  </a:lnTo>
                  <a:lnTo>
                    <a:pt x="27" y="16"/>
                  </a:lnTo>
                  <a:lnTo>
                    <a:pt x="35" y="12"/>
                  </a:lnTo>
                  <a:lnTo>
                    <a:pt x="45" y="10"/>
                  </a:lnTo>
                  <a:lnTo>
                    <a:pt x="56" y="10"/>
                  </a:lnTo>
                  <a:lnTo>
                    <a:pt x="66" y="10"/>
                  </a:lnTo>
                  <a:lnTo>
                    <a:pt x="77" y="8"/>
                  </a:lnTo>
                  <a:lnTo>
                    <a:pt x="83" y="12"/>
                  </a:lnTo>
                  <a:lnTo>
                    <a:pt x="91" y="16"/>
                  </a:lnTo>
                  <a:lnTo>
                    <a:pt x="97" y="18"/>
                  </a:lnTo>
                  <a:lnTo>
                    <a:pt x="100" y="21"/>
                  </a:lnTo>
                  <a:lnTo>
                    <a:pt x="112" y="31"/>
                  </a:lnTo>
                  <a:lnTo>
                    <a:pt x="114" y="33"/>
                  </a:lnTo>
                  <a:lnTo>
                    <a:pt x="120" y="29"/>
                  </a:lnTo>
                  <a:lnTo>
                    <a:pt x="118" y="23"/>
                  </a:lnTo>
                  <a:lnTo>
                    <a:pt x="112" y="16"/>
                  </a:lnTo>
                  <a:lnTo>
                    <a:pt x="100" y="10"/>
                  </a:lnTo>
                  <a:lnTo>
                    <a:pt x="93" y="4"/>
                  </a:lnTo>
                  <a:lnTo>
                    <a:pt x="77" y="0"/>
                  </a:lnTo>
                  <a:lnTo>
                    <a:pt x="66" y="2"/>
                  </a:lnTo>
                  <a:lnTo>
                    <a:pt x="50" y="2"/>
                  </a:lnTo>
                  <a:lnTo>
                    <a:pt x="41" y="2"/>
                  </a:lnTo>
                  <a:lnTo>
                    <a:pt x="33" y="4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21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6" y="39"/>
                  </a:lnTo>
                  <a:lnTo>
                    <a:pt x="12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8" name="Freeform 94"/>
            <p:cNvSpPr>
              <a:spLocks/>
            </p:cNvSpPr>
            <p:nvPr/>
          </p:nvSpPr>
          <p:spPr bwMode="auto">
            <a:xfrm>
              <a:off x="2805" y="3000"/>
              <a:ext cx="256" cy="338"/>
            </a:xfrm>
            <a:custGeom>
              <a:avLst/>
              <a:gdLst/>
              <a:ahLst/>
              <a:cxnLst>
                <a:cxn ang="0">
                  <a:pos x="465" y="25"/>
                </a:cxn>
                <a:cxn ang="0">
                  <a:pos x="477" y="81"/>
                </a:cxn>
                <a:cxn ang="0">
                  <a:pos x="481" y="216"/>
                </a:cxn>
                <a:cxn ang="0">
                  <a:pos x="481" y="378"/>
                </a:cxn>
                <a:cxn ang="0">
                  <a:pos x="479" y="509"/>
                </a:cxn>
                <a:cxn ang="0">
                  <a:pos x="479" y="580"/>
                </a:cxn>
                <a:cxn ang="0">
                  <a:pos x="513" y="638"/>
                </a:cxn>
                <a:cxn ang="0">
                  <a:pos x="513" y="663"/>
                </a:cxn>
                <a:cxn ang="0">
                  <a:pos x="484" y="675"/>
                </a:cxn>
                <a:cxn ang="0">
                  <a:pos x="450" y="663"/>
                </a:cxn>
                <a:cxn ang="0">
                  <a:pos x="405" y="642"/>
                </a:cxn>
                <a:cxn ang="0">
                  <a:pos x="373" y="600"/>
                </a:cxn>
                <a:cxn ang="0">
                  <a:pos x="349" y="561"/>
                </a:cxn>
                <a:cxn ang="0">
                  <a:pos x="326" y="519"/>
                </a:cxn>
                <a:cxn ang="0">
                  <a:pos x="311" y="488"/>
                </a:cxn>
                <a:cxn ang="0">
                  <a:pos x="261" y="366"/>
                </a:cxn>
                <a:cxn ang="0">
                  <a:pos x="211" y="474"/>
                </a:cxn>
                <a:cxn ang="0">
                  <a:pos x="166" y="567"/>
                </a:cxn>
                <a:cxn ang="0">
                  <a:pos x="133" y="615"/>
                </a:cxn>
                <a:cxn ang="0">
                  <a:pos x="93" y="654"/>
                </a:cxn>
                <a:cxn ang="0">
                  <a:pos x="45" y="673"/>
                </a:cxn>
                <a:cxn ang="0">
                  <a:pos x="6" y="665"/>
                </a:cxn>
                <a:cxn ang="0">
                  <a:pos x="0" y="638"/>
                </a:cxn>
                <a:cxn ang="0">
                  <a:pos x="39" y="582"/>
                </a:cxn>
                <a:cxn ang="0">
                  <a:pos x="41" y="495"/>
                </a:cxn>
                <a:cxn ang="0">
                  <a:pos x="39" y="372"/>
                </a:cxn>
                <a:cxn ang="0">
                  <a:pos x="35" y="251"/>
                </a:cxn>
                <a:cxn ang="0">
                  <a:pos x="43" y="137"/>
                </a:cxn>
                <a:cxn ang="0">
                  <a:pos x="45" y="62"/>
                </a:cxn>
                <a:cxn ang="0">
                  <a:pos x="51" y="4"/>
                </a:cxn>
                <a:cxn ang="0">
                  <a:pos x="126" y="0"/>
                </a:cxn>
                <a:cxn ang="0">
                  <a:pos x="278" y="13"/>
                </a:cxn>
                <a:cxn ang="0">
                  <a:pos x="465" y="25"/>
                </a:cxn>
                <a:cxn ang="0">
                  <a:pos x="465" y="25"/>
                </a:cxn>
              </a:cxnLst>
              <a:rect l="0" t="0" r="r" b="b"/>
              <a:pathLst>
                <a:path w="513" h="675">
                  <a:moveTo>
                    <a:pt x="465" y="25"/>
                  </a:moveTo>
                  <a:lnTo>
                    <a:pt x="477" y="81"/>
                  </a:lnTo>
                  <a:lnTo>
                    <a:pt x="481" y="216"/>
                  </a:lnTo>
                  <a:lnTo>
                    <a:pt x="481" y="378"/>
                  </a:lnTo>
                  <a:lnTo>
                    <a:pt x="479" y="509"/>
                  </a:lnTo>
                  <a:lnTo>
                    <a:pt x="479" y="580"/>
                  </a:lnTo>
                  <a:lnTo>
                    <a:pt x="513" y="638"/>
                  </a:lnTo>
                  <a:lnTo>
                    <a:pt x="513" y="663"/>
                  </a:lnTo>
                  <a:lnTo>
                    <a:pt x="484" y="675"/>
                  </a:lnTo>
                  <a:lnTo>
                    <a:pt x="450" y="663"/>
                  </a:lnTo>
                  <a:lnTo>
                    <a:pt x="405" y="642"/>
                  </a:lnTo>
                  <a:lnTo>
                    <a:pt x="373" y="600"/>
                  </a:lnTo>
                  <a:lnTo>
                    <a:pt x="349" y="561"/>
                  </a:lnTo>
                  <a:lnTo>
                    <a:pt x="326" y="519"/>
                  </a:lnTo>
                  <a:lnTo>
                    <a:pt x="311" y="488"/>
                  </a:lnTo>
                  <a:lnTo>
                    <a:pt x="261" y="366"/>
                  </a:lnTo>
                  <a:lnTo>
                    <a:pt x="211" y="474"/>
                  </a:lnTo>
                  <a:lnTo>
                    <a:pt x="166" y="567"/>
                  </a:lnTo>
                  <a:lnTo>
                    <a:pt x="133" y="615"/>
                  </a:lnTo>
                  <a:lnTo>
                    <a:pt x="93" y="654"/>
                  </a:lnTo>
                  <a:lnTo>
                    <a:pt x="45" y="673"/>
                  </a:lnTo>
                  <a:lnTo>
                    <a:pt x="6" y="665"/>
                  </a:lnTo>
                  <a:lnTo>
                    <a:pt x="0" y="638"/>
                  </a:lnTo>
                  <a:lnTo>
                    <a:pt x="39" y="582"/>
                  </a:lnTo>
                  <a:lnTo>
                    <a:pt x="41" y="495"/>
                  </a:lnTo>
                  <a:lnTo>
                    <a:pt x="39" y="372"/>
                  </a:lnTo>
                  <a:lnTo>
                    <a:pt x="35" y="251"/>
                  </a:lnTo>
                  <a:lnTo>
                    <a:pt x="43" y="137"/>
                  </a:lnTo>
                  <a:lnTo>
                    <a:pt x="45" y="62"/>
                  </a:lnTo>
                  <a:lnTo>
                    <a:pt x="51" y="4"/>
                  </a:lnTo>
                  <a:lnTo>
                    <a:pt x="126" y="0"/>
                  </a:lnTo>
                  <a:lnTo>
                    <a:pt x="278" y="13"/>
                  </a:lnTo>
                  <a:lnTo>
                    <a:pt x="465" y="25"/>
                  </a:lnTo>
                  <a:lnTo>
                    <a:pt x="465" y="25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9" name="Freeform 95"/>
            <p:cNvSpPr>
              <a:spLocks/>
            </p:cNvSpPr>
            <p:nvPr/>
          </p:nvSpPr>
          <p:spPr bwMode="auto">
            <a:xfrm>
              <a:off x="2650" y="2843"/>
              <a:ext cx="596" cy="223"/>
            </a:xfrm>
            <a:custGeom>
              <a:avLst/>
              <a:gdLst/>
              <a:ahLst/>
              <a:cxnLst>
                <a:cxn ang="0">
                  <a:pos x="1192" y="387"/>
                </a:cxn>
                <a:cxn ang="0">
                  <a:pos x="1153" y="356"/>
                </a:cxn>
                <a:cxn ang="0">
                  <a:pos x="1111" y="300"/>
                </a:cxn>
                <a:cxn ang="0">
                  <a:pos x="1060" y="258"/>
                </a:cxn>
                <a:cxn ang="0">
                  <a:pos x="1033" y="233"/>
                </a:cxn>
                <a:cxn ang="0">
                  <a:pos x="983" y="194"/>
                </a:cxn>
                <a:cxn ang="0">
                  <a:pos x="949" y="169"/>
                </a:cxn>
                <a:cxn ang="0">
                  <a:pos x="877" y="115"/>
                </a:cxn>
                <a:cxn ang="0">
                  <a:pos x="837" y="86"/>
                </a:cxn>
                <a:cxn ang="0">
                  <a:pos x="804" y="54"/>
                </a:cxn>
                <a:cxn ang="0">
                  <a:pos x="767" y="27"/>
                </a:cxn>
                <a:cxn ang="0">
                  <a:pos x="752" y="11"/>
                </a:cxn>
                <a:cxn ang="0">
                  <a:pos x="715" y="5"/>
                </a:cxn>
                <a:cxn ang="0">
                  <a:pos x="682" y="65"/>
                </a:cxn>
                <a:cxn ang="0">
                  <a:pos x="659" y="117"/>
                </a:cxn>
                <a:cxn ang="0">
                  <a:pos x="619" y="73"/>
                </a:cxn>
                <a:cxn ang="0">
                  <a:pos x="598" y="52"/>
                </a:cxn>
                <a:cxn ang="0">
                  <a:pos x="519" y="52"/>
                </a:cxn>
                <a:cxn ang="0">
                  <a:pos x="511" y="104"/>
                </a:cxn>
                <a:cxn ang="0">
                  <a:pos x="482" y="90"/>
                </a:cxn>
                <a:cxn ang="0">
                  <a:pos x="461" y="59"/>
                </a:cxn>
                <a:cxn ang="0">
                  <a:pos x="443" y="21"/>
                </a:cxn>
                <a:cxn ang="0">
                  <a:pos x="428" y="0"/>
                </a:cxn>
                <a:cxn ang="0">
                  <a:pos x="413" y="15"/>
                </a:cxn>
                <a:cxn ang="0">
                  <a:pos x="364" y="25"/>
                </a:cxn>
                <a:cxn ang="0">
                  <a:pos x="328" y="36"/>
                </a:cxn>
                <a:cxn ang="0">
                  <a:pos x="210" y="59"/>
                </a:cxn>
                <a:cxn ang="0">
                  <a:pos x="131" y="79"/>
                </a:cxn>
                <a:cxn ang="0">
                  <a:pos x="77" y="88"/>
                </a:cxn>
                <a:cxn ang="0">
                  <a:pos x="0" y="109"/>
                </a:cxn>
                <a:cxn ang="0">
                  <a:pos x="4" y="117"/>
                </a:cxn>
                <a:cxn ang="0">
                  <a:pos x="6" y="123"/>
                </a:cxn>
                <a:cxn ang="0">
                  <a:pos x="10" y="129"/>
                </a:cxn>
                <a:cxn ang="0">
                  <a:pos x="13" y="135"/>
                </a:cxn>
                <a:cxn ang="0">
                  <a:pos x="15" y="142"/>
                </a:cxn>
                <a:cxn ang="0">
                  <a:pos x="17" y="148"/>
                </a:cxn>
                <a:cxn ang="0">
                  <a:pos x="21" y="154"/>
                </a:cxn>
                <a:cxn ang="0">
                  <a:pos x="25" y="162"/>
                </a:cxn>
                <a:cxn ang="0">
                  <a:pos x="27" y="169"/>
                </a:cxn>
                <a:cxn ang="0">
                  <a:pos x="29" y="175"/>
                </a:cxn>
                <a:cxn ang="0">
                  <a:pos x="33" y="181"/>
                </a:cxn>
                <a:cxn ang="0">
                  <a:pos x="37" y="189"/>
                </a:cxn>
                <a:cxn ang="0">
                  <a:pos x="38" y="194"/>
                </a:cxn>
                <a:cxn ang="0">
                  <a:pos x="42" y="200"/>
                </a:cxn>
                <a:cxn ang="0">
                  <a:pos x="46" y="206"/>
                </a:cxn>
                <a:cxn ang="0">
                  <a:pos x="48" y="214"/>
                </a:cxn>
                <a:cxn ang="0">
                  <a:pos x="181" y="208"/>
                </a:cxn>
                <a:cxn ang="0">
                  <a:pos x="305" y="206"/>
                </a:cxn>
                <a:cxn ang="0">
                  <a:pos x="314" y="283"/>
                </a:cxn>
                <a:cxn ang="0">
                  <a:pos x="332" y="324"/>
                </a:cxn>
                <a:cxn ang="0">
                  <a:pos x="374" y="320"/>
                </a:cxn>
                <a:cxn ang="0">
                  <a:pos x="463" y="320"/>
                </a:cxn>
                <a:cxn ang="0">
                  <a:pos x="619" y="329"/>
                </a:cxn>
                <a:cxn ang="0">
                  <a:pos x="789" y="339"/>
                </a:cxn>
                <a:cxn ang="0">
                  <a:pos x="785" y="266"/>
                </a:cxn>
                <a:cxn ang="0">
                  <a:pos x="831" y="300"/>
                </a:cxn>
                <a:cxn ang="0">
                  <a:pos x="927" y="356"/>
                </a:cxn>
                <a:cxn ang="0">
                  <a:pos x="1085" y="418"/>
                </a:cxn>
                <a:cxn ang="0">
                  <a:pos x="1161" y="445"/>
                </a:cxn>
                <a:cxn ang="0">
                  <a:pos x="1186" y="412"/>
                </a:cxn>
                <a:cxn ang="0">
                  <a:pos x="1192" y="387"/>
                </a:cxn>
                <a:cxn ang="0">
                  <a:pos x="1192" y="387"/>
                </a:cxn>
              </a:cxnLst>
              <a:rect l="0" t="0" r="r" b="b"/>
              <a:pathLst>
                <a:path w="1192" h="445">
                  <a:moveTo>
                    <a:pt x="1192" y="387"/>
                  </a:moveTo>
                  <a:lnTo>
                    <a:pt x="1153" y="356"/>
                  </a:lnTo>
                  <a:lnTo>
                    <a:pt x="1111" y="300"/>
                  </a:lnTo>
                  <a:lnTo>
                    <a:pt x="1060" y="258"/>
                  </a:lnTo>
                  <a:lnTo>
                    <a:pt x="1033" y="233"/>
                  </a:lnTo>
                  <a:lnTo>
                    <a:pt x="983" y="194"/>
                  </a:lnTo>
                  <a:lnTo>
                    <a:pt x="949" y="169"/>
                  </a:lnTo>
                  <a:lnTo>
                    <a:pt x="877" y="115"/>
                  </a:lnTo>
                  <a:lnTo>
                    <a:pt x="837" y="86"/>
                  </a:lnTo>
                  <a:lnTo>
                    <a:pt x="804" y="54"/>
                  </a:lnTo>
                  <a:lnTo>
                    <a:pt x="767" y="27"/>
                  </a:lnTo>
                  <a:lnTo>
                    <a:pt x="752" y="11"/>
                  </a:lnTo>
                  <a:lnTo>
                    <a:pt x="715" y="5"/>
                  </a:lnTo>
                  <a:lnTo>
                    <a:pt x="682" y="65"/>
                  </a:lnTo>
                  <a:lnTo>
                    <a:pt x="659" y="117"/>
                  </a:lnTo>
                  <a:lnTo>
                    <a:pt x="619" y="73"/>
                  </a:lnTo>
                  <a:lnTo>
                    <a:pt x="598" y="52"/>
                  </a:lnTo>
                  <a:lnTo>
                    <a:pt x="519" y="52"/>
                  </a:lnTo>
                  <a:lnTo>
                    <a:pt x="511" y="104"/>
                  </a:lnTo>
                  <a:lnTo>
                    <a:pt x="482" y="90"/>
                  </a:lnTo>
                  <a:lnTo>
                    <a:pt x="461" y="59"/>
                  </a:lnTo>
                  <a:lnTo>
                    <a:pt x="443" y="21"/>
                  </a:lnTo>
                  <a:lnTo>
                    <a:pt x="428" y="0"/>
                  </a:lnTo>
                  <a:lnTo>
                    <a:pt x="413" y="15"/>
                  </a:lnTo>
                  <a:lnTo>
                    <a:pt x="364" y="25"/>
                  </a:lnTo>
                  <a:lnTo>
                    <a:pt x="328" y="36"/>
                  </a:lnTo>
                  <a:lnTo>
                    <a:pt x="210" y="59"/>
                  </a:lnTo>
                  <a:lnTo>
                    <a:pt x="131" y="79"/>
                  </a:lnTo>
                  <a:lnTo>
                    <a:pt x="77" y="88"/>
                  </a:lnTo>
                  <a:lnTo>
                    <a:pt x="0" y="109"/>
                  </a:lnTo>
                  <a:lnTo>
                    <a:pt x="4" y="117"/>
                  </a:lnTo>
                  <a:lnTo>
                    <a:pt x="6" y="123"/>
                  </a:lnTo>
                  <a:lnTo>
                    <a:pt x="10" y="129"/>
                  </a:lnTo>
                  <a:lnTo>
                    <a:pt x="13" y="135"/>
                  </a:lnTo>
                  <a:lnTo>
                    <a:pt x="15" y="142"/>
                  </a:lnTo>
                  <a:lnTo>
                    <a:pt x="17" y="148"/>
                  </a:lnTo>
                  <a:lnTo>
                    <a:pt x="21" y="154"/>
                  </a:lnTo>
                  <a:lnTo>
                    <a:pt x="25" y="162"/>
                  </a:lnTo>
                  <a:lnTo>
                    <a:pt x="27" y="169"/>
                  </a:lnTo>
                  <a:lnTo>
                    <a:pt x="29" y="175"/>
                  </a:lnTo>
                  <a:lnTo>
                    <a:pt x="33" y="181"/>
                  </a:lnTo>
                  <a:lnTo>
                    <a:pt x="37" y="189"/>
                  </a:lnTo>
                  <a:lnTo>
                    <a:pt x="38" y="194"/>
                  </a:lnTo>
                  <a:lnTo>
                    <a:pt x="42" y="200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181" y="208"/>
                  </a:lnTo>
                  <a:lnTo>
                    <a:pt x="305" y="206"/>
                  </a:lnTo>
                  <a:lnTo>
                    <a:pt x="314" y="283"/>
                  </a:lnTo>
                  <a:lnTo>
                    <a:pt x="332" y="324"/>
                  </a:lnTo>
                  <a:lnTo>
                    <a:pt x="374" y="320"/>
                  </a:lnTo>
                  <a:lnTo>
                    <a:pt x="463" y="320"/>
                  </a:lnTo>
                  <a:lnTo>
                    <a:pt x="619" y="329"/>
                  </a:lnTo>
                  <a:lnTo>
                    <a:pt x="789" y="339"/>
                  </a:lnTo>
                  <a:lnTo>
                    <a:pt x="785" y="266"/>
                  </a:lnTo>
                  <a:lnTo>
                    <a:pt x="831" y="300"/>
                  </a:lnTo>
                  <a:lnTo>
                    <a:pt x="927" y="356"/>
                  </a:lnTo>
                  <a:lnTo>
                    <a:pt x="1085" y="418"/>
                  </a:lnTo>
                  <a:lnTo>
                    <a:pt x="1161" y="445"/>
                  </a:lnTo>
                  <a:lnTo>
                    <a:pt x="1186" y="412"/>
                  </a:lnTo>
                  <a:lnTo>
                    <a:pt x="1192" y="387"/>
                  </a:lnTo>
                  <a:lnTo>
                    <a:pt x="1192" y="387"/>
                  </a:lnTo>
                  <a:close/>
                </a:path>
              </a:pathLst>
            </a:custGeom>
            <a:solidFill>
              <a:srgbClr val="FF99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0" name="Freeform 96"/>
            <p:cNvSpPr>
              <a:spLocks/>
            </p:cNvSpPr>
            <p:nvPr/>
          </p:nvSpPr>
          <p:spPr bwMode="auto">
            <a:xfrm>
              <a:off x="2872" y="2846"/>
              <a:ext cx="132" cy="53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59" y="27"/>
                </a:cxn>
                <a:cxn ang="0">
                  <a:pos x="214" y="106"/>
                </a:cxn>
                <a:cxn ang="0">
                  <a:pos x="153" y="60"/>
                </a:cxn>
                <a:cxn ang="0">
                  <a:pos x="168" y="41"/>
                </a:cxn>
                <a:cxn ang="0">
                  <a:pos x="149" y="47"/>
                </a:cxn>
                <a:cxn ang="0">
                  <a:pos x="83" y="52"/>
                </a:cxn>
                <a:cxn ang="0">
                  <a:pos x="74" y="104"/>
                </a:cxn>
                <a:cxn ang="0">
                  <a:pos x="43" y="83"/>
                </a:cxn>
                <a:cxn ang="0">
                  <a:pos x="14" y="47"/>
                </a:cxn>
                <a:cxn ang="0">
                  <a:pos x="0" y="14"/>
                </a:cxn>
                <a:cxn ang="0">
                  <a:pos x="39" y="35"/>
                </a:cxn>
                <a:cxn ang="0">
                  <a:pos x="68" y="47"/>
                </a:cxn>
                <a:cxn ang="0">
                  <a:pos x="103" y="47"/>
                </a:cxn>
                <a:cxn ang="0">
                  <a:pos x="182" y="37"/>
                </a:cxn>
                <a:cxn ang="0">
                  <a:pos x="230" y="20"/>
                </a:cxn>
                <a:cxn ang="0">
                  <a:pos x="265" y="0"/>
                </a:cxn>
                <a:cxn ang="0">
                  <a:pos x="265" y="0"/>
                </a:cxn>
              </a:cxnLst>
              <a:rect l="0" t="0" r="r" b="b"/>
              <a:pathLst>
                <a:path w="265" h="106">
                  <a:moveTo>
                    <a:pt x="265" y="0"/>
                  </a:moveTo>
                  <a:lnTo>
                    <a:pt x="259" y="27"/>
                  </a:lnTo>
                  <a:lnTo>
                    <a:pt x="214" y="106"/>
                  </a:lnTo>
                  <a:lnTo>
                    <a:pt x="153" y="60"/>
                  </a:lnTo>
                  <a:lnTo>
                    <a:pt x="168" y="41"/>
                  </a:lnTo>
                  <a:lnTo>
                    <a:pt x="149" y="47"/>
                  </a:lnTo>
                  <a:lnTo>
                    <a:pt x="83" y="52"/>
                  </a:lnTo>
                  <a:lnTo>
                    <a:pt x="74" y="104"/>
                  </a:lnTo>
                  <a:lnTo>
                    <a:pt x="43" y="83"/>
                  </a:lnTo>
                  <a:lnTo>
                    <a:pt x="14" y="47"/>
                  </a:lnTo>
                  <a:lnTo>
                    <a:pt x="0" y="14"/>
                  </a:lnTo>
                  <a:lnTo>
                    <a:pt x="39" y="35"/>
                  </a:lnTo>
                  <a:lnTo>
                    <a:pt x="68" y="47"/>
                  </a:lnTo>
                  <a:lnTo>
                    <a:pt x="103" y="47"/>
                  </a:lnTo>
                  <a:lnTo>
                    <a:pt x="182" y="37"/>
                  </a:lnTo>
                  <a:lnTo>
                    <a:pt x="230" y="20"/>
                  </a:lnTo>
                  <a:lnTo>
                    <a:pt x="265" y="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99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1" name="Freeform 97"/>
            <p:cNvSpPr>
              <a:spLocks/>
            </p:cNvSpPr>
            <p:nvPr/>
          </p:nvSpPr>
          <p:spPr bwMode="auto">
            <a:xfrm>
              <a:off x="3234" y="3041"/>
              <a:ext cx="49" cy="4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9" y="0"/>
                </a:cxn>
                <a:cxn ang="0">
                  <a:pos x="78" y="2"/>
                </a:cxn>
                <a:cxn ang="0">
                  <a:pos x="91" y="13"/>
                </a:cxn>
                <a:cxn ang="0">
                  <a:pos x="99" y="31"/>
                </a:cxn>
                <a:cxn ang="0">
                  <a:pos x="91" y="38"/>
                </a:cxn>
                <a:cxn ang="0">
                  <a:pos x="79" y="35"/>
                </a:cxn>
                <a:cxn ang="0">
                  <a:pos x="64" y="29"/>
                </a:cxn>
                <a:cxn ang="0">
                  <a:pos x="54" y="23"/>
                </a:cxn>
                <a:cxn ang="0">
                  <a:pos x="51" y="25"/>
                </a:cxn>
                <a:cxn ang="0">
                  <a:pos x="64" y="42"/>
                </a:cxn>
                <a:cxn ang="0">
                  <a:pos x="72" y="58"/>
                </a:cxn>
                <a:cxn ang="0">
                  <a:pos x="76" y="71"/>
                </a:cxn>
                <a:cxn ang="0">
                  <a:pos x="62" y="73"/>
                </a:cxn>
                <a:cxn ang="0">
                  <a:pos x="54" y="65"/>
                </a:cxn>
                <a:cxn ang="0">
                  <a:pos x="49" y="56"/>
                </a:cxn>
                <a:cxn ang="0">
                  <a:pos x="37" y="46"/>
                </a:cxn>
                <a:cxn ang="0">
                  <a:pos x="47" y="79"/>
                </a:cxn>
                <a:cxn ang="0">
                  <a:pos x="35" y="89"/>
                </a:cxn>
                <a:cxn ang="0">
                  <a:pos x="22" y="83"/>
                </a:cxn>
                <a:cxn ang="0">
                  <a:pos x="8" y="62"/>
                </a:cxn>
                <a:cxn ang="0">
                  <a:pos x="0" y="38"/>
                </a:cxn>
                <a:cxn ang="0">
                  <a:pos x="16" y="25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99" h="89">
                  <a:moveTo>
                    <a:pt x="26" y="0"/>
                  </a:moveTo>
                  <a:lnTo>
                    <a:pt x="49" y="0"/>
                  </a:lnTo>
                  <a:lnTo>
                    <a:pt x="78" y="2"/>
                  </a:lnTo>
                  <a:lnTo>
                    <a:pt x="91" y="13"/>
                  </a:lnTo>
                  <a:lnTo>
                    <a:pt x="99" y="31"/>
                  </a:lnTo>
                  <a:lnTo>
                    <a:pt x="91" y="38"/>
                  </a:lnTo>
                  <a:lnTo>
                    <a:pt x="79" y="35"/>
                  </a:lnTo>
                  <a:lnTo>
                    <a:pt x="64" y="29"/>
                  </a:lnTo>
                  <a:lnTo>
                    <a:pt x="54" y="23"/>
                  </a:lnTo>
                  <a:lnTo>
                    <a:pt x="51" y="25"/>
                  </a:lnTo>
                  <a:lnTo>
                    <a:pt x="64" y="42"/>
                  </a:lnTo>
                  <a:lnTo>
                    <a:pt x="72" y="58"/>
                  </a:lnTo>
                  <a:lnTo>
                    <a:pt x="76" y="71"/>
                  </a:lnTo>
                  <a:lnTo>
                    <a:pt x="62" y="73"/>
                  </a:lnTo>
                  <a:lnTo>
                    <a:pt x="54" y="65"/>
                  </a:lnTo>
                  <a:lnTo>
                    <a:pt x="49" y="56"/>
                  </a:lnTo>
                  <a:lnTo>
                    <a:pt x="37" y="46"/>
                  </a:lnTo>
                  <a:lnTo>
                    <a:pt x="47" y="79"/>
                  </a:lnTo>
                  <a:lnTo>
                    <a:pt x="35" y="89"/>
                  </a:lnTo>
                  <a:lnTo>
                    <a:pt x="22" y="83"/>
                  </a:lnTo>
                  <a:lnTo>
                    <a:pt x="8" y="62"/>
                  </a:lnTo>
                  <a:lnTo>
                    <a:pt x="0" y="38"/>
                  </a:lnTo>
                  <a:lnTo>
                    <a:pt x="16" y="25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2" name="Freeform 98"/>
            <p:cNvSpPr>
              <a:spLocks/>
            </p:cNvSpPr>
            <p:nvPr/>
          </p:nvSpPr>
          <p:spPr bwMode="auto">
            <a:xfrm>
              <a:off x="2868" y="2455"/>
              <a:ext cx="148" cy="414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245" y="122"/>
                </a:cxn>
                <a:cxn ang="0">
                  <a:pos x="295" y="243"/>
                </a:cxn>
                <a:cxn ang="0">
                  <a:pos x="277" y="268"/>
                </a:cxn>
                <a:cxn ang="0">
                  <a:pos x="239" y="276"/>
                </a:cxn>
                <a:cxn ang="0">
                  <a:pos x="235" y="309"/>
                </a:cxn>
                <a:cxn ang="0">
                  <a:pos x="245" y="375"/>
                </a:cxn>
                <a:cxn ang="0">
                  <a:pos x="256" y="537"/>
                </a:cxn>
                <a:cxn ang="0">
                  <a:pos x="210" y="552"/>
                </a:cxn>
                <a:cxn ang="0">
                  <a:pos x="194" y="571"/>
                </a:cxn>
                <a:cxn ang="0">
                  <a:pos x="202" y="591"/>
                </a:cxn>
                <a:cxn ang="0">
                  <a:pos x="260" y="614"/>
                </a:cxn>
                <a:cxn ang="0">
                  <a:pos x="281" y="783"/>
                </a:cxn>
                <a:cxn ang="0">
                  <a:pos x="231" y="808"/>
                </a:cxn>
                <a:cxn ang="0">
                  <a:pos x="131" y="830"/>
                </a:cxn>
                <a:cxn ang="0">
                  <a:pos x="69" y="830"/>
                </a:cxn>
                <a:cxn ang="0">
                  <a:pos x="27" y="808"/>
                </a:cxn>
                <a:cxn ang="0">
                  <a:pos x="0" y="774"/>
                </a:cxn>
                <a:cxn ang="0">
                  <a:pos x="27" y="643"/>
                </a:cxn>
                <a:cxn ang="0">
                  <a:pos x="32" y="521"/>
                </a:cxn>
                <a:cxn ang="0">
                  <a:pos x="25" y="486"/>
                </a:cxn>
                <a:cxn ang="0">
                  <a:pos x="25" y="438"/>
                </a:cxn>
                <a:cxn ang="0">
                  <a:pos x="21" y="361"/>
                </a:cxn>
                <a:cxn ang="0">
                  <a:pos x="13" y="230"/>
                </a:cxn>
                <a:cxn ang="0">
                  <a:pos x="13" y="106"/>
                </a:cxn>
                <a:cxn ang="0">
                  <a:pos x="63" y="68"/>
                </a:cxn>
                <a:cxn ang="0">
                  <a:pos x="108" y="33"/>
                </a:cxn>
                <a:cxn ang="0">
                  <a:pos x="175" y="0"/>
                </a:cxn>
                <a:cxn ang="0">
                  <a:pos x="175" y="0"/>
                </a:cxn>
              </a:cxnLst>
              <a:rect l="0" t="0" r="r" b="b"/>
              <a:pathLst>
                <a:path w="295" h="830">
                  <a:moveTo>
                    <a:pt x="175" y="0"/>
                  </a:moveTo>
                  <a:lnTo>
                    <a:pt x="245" y="122"/>
                  </a:lnTo>
                  <a:lnTo>
                    <a:pt x="295" y="243"/>
                  </a:lnTo>
                  <a:lnTo>
                    <a:pt x="277" y="268"/>
                  </a:lnTo>
                  <a:lnTo>
                    <a:pt x="239" y="276"/>
                  </a:lnTo>
                  <a:lnTo>
                    <a:pt x="235" y="309"/>
                  </a:lnTo>
                  <a:lnTo>
                    <a:pt x="245" y="375"/>
                  </a:lnTo>
                  <a:lnTo>
                    <a:pt x="256" y="537"/>
                  </a:lnTo>
                  <a:lnTo>
                    <a:pt x="210" y="552"/>
                  </a:lnTo>
                  <a:lnTo>
                    <a:pt x="194" y="571"/>
                  </a:lnTo>
                  <a:lnTo>
                    <a:pt x="202" y="591"/>
                  </a:lnTo>
                  <a:lnTo>
                    <a:pt x="260" y="614"/>
                  </a:lnTo>
                  <a:lnTo>
                    <a:pt x="281" y="783"/>
                  </a:lnTo>
                  <a:lnTo>
                    <a:pt x="231" y="808"/>
                  </a:lnTo>
                  <a:lnTo>
                    <a:pt x="131" y="830"/>
                  </a:lnTo>
                  <a:lnTo>
                    <a:pt x="69" y="830"/>
                  </a:lnTo>
                  <a:lnTo>
                    <a:pt x="27" y="808"/>
                  </a:lnTo>
                  <a:lnTo>
                    <a:pt x="0" y="774"/>
                  </a:lnTo>
                  <a:lnTo>
                    <a:pt x="27" y="643"/>
                  </a:lnTo>
                  <a:lnTo>
                    <a:pt x="32" y="521"/>
                  </a:lnTo>
                  <a:lnTo>
                    <a:pt x="25" y="486"/>
                  </a:lnTo>
                  <a:lnTo>
                    <a:pt x="25" y="438"/>
                  </a:lnTo>
                  <a:lnTo>
                    <a:pt x="21" y="361"/>
                  </a:lnTo>
                  <a:lnTo>
                    <a:pt x="13" y="230"/>
                  </a:lnTo>
                  <a:lnTo>
                    <a:pt x="13" y="106"/>
                  </a:lnTo>
                  <a:lnTo>
                    <a:pt x="63" y="68"/>
                  </a:lnTo>
                  <a:lnTo>
                    <a:pt x="108" y="33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3" name="Freeform 99"/>
            <p:cNvSpPr>
              <a:spLocks/>
            </p:cNvSpPr>
            <p:nvPr/>
          </p:nvSpPr>
          <p:spPr bwMode="auto">
            <a:xfrm>
              <a:off x="2906" y="2530"/>
              <a:ext cx="62" cy="34"/>
            </a:xfrm>
            <a:custGeom>
              <a:avLst/>
              <a:gdLst/>
              <a:ahLst/>
              <a:cxnLst>
                <a:cxn ang="0">
                  <a:pos x="123" y="35"/>
                </a:cxn>
                <a:cxn ang="0">
                  <a:pos x="119" y="19"/>
                </a:cxn>
                <a:cxn ang="0">
                  <a:pos x="98" y="2"/>
                </a:cxn>
                <a:cxn ang="0">
                  <a:pos x="63" y="0"/>
                </a:cxn>
                <a:cxn ang="0">
                  <a:pos x="35" y="6"/>
                </a:cxn>
                <a:cxn ang="0">
                  <a:pos x="10" y="21"/>
                </a:cxn>
                <a:cxn ang="0">
                  <a:pos x="0" y="42"/>
                </a:cxn>
                <a:cxn ang="0">
                  <a:pos x="2" y="56"/>
                </a:cxn>
                <a:cxn ang="0">
                  <a:pos x="17" y="63"/>
                </a:cxn>
                <a:cxn ang="0">
                  <a:pos x="54" y="67"/>
                </a:cxn>
                <a:cxn ang="0">
                  <a:pos x="85" y="67"/>
                </a:cxn>
                <a:cxn ang="0">
                  <a:pos x="106" y="56"/>
                </a:cxn>
                <a:cxn ang="0">
                  <a:pos x="119" y="48"/>
                </a:cxn>
                <a:cxn ang="0">
                  <a:pos x="123" y="35"/>
                </a:cxn>
                <a:cxn ang="0">
                  <a:pos x="123" y="35"/>
                </a:cxn>
              </a:cxnLst>
              <a:rect l="0" t="0" r="r" b="b"/>
              <a:pathLst>
                <a:path w="123" h="67">
                  <a:moveTo>
                    <a:pt x="123" y="35"/>
                  </a:moveTo>
                  <a:lnTo>
                    <a:pt x="119" y="19"/>
                  </a:lnTo>
                  <a:lnTo>
                    <a:pt x="98" y="2"/>
                  </a:lnTo>
                  <a:lnTo>
                    <a:pt x="63" y="0"/>
                  </a:lnTo>
                  <a:lnTo>
                    <a:pt x="35" y="6"/>
                  </a:lnTo>
                  <a:lnTo>
                    <a:pt x="10" y="21"/>
                  </a:lnTo>
                  <a:lnTo>
                    <a:pt x="0" y="42"/>
                  </a:lnTo>
                  <a:lnTo>
                    <a:pt x="2" y="56"/>
                  </a:lnTo>
                  <a:lnTo>
                    <a:pt x="17" y="63"/>
                  </a:lnTo>
                  <a:lnTo>
                    <a:pt x="54" y="67"/>
                  </a:lnTo>
                  <a:lnTo>
                    <a:pt x="85" y="67"/>
                  </a:lnTo>
                  <a:lnTo>
                    <a:pt x="106" y="56"/>
                  </a:lnTo>
                  <a:lnTo>
                    <a:pt x="119" y="48"/>
                  </a:lnTo>
                  <a:lnTo>
                    <a:pt x="123" y="35"/>
                  </a:lnTo>
                  <a:lnTo>
                    <a:pt x="123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4" name="Freeform 100"/>
            <p:cNvSpPr>
              <a:spLocks/>
            </p:cNvSpPr>
            <p:nvPr/>
          </p:nvSpPr>
          <p:spPr bwMode="auto">
            <a:xfrm>
              <a:off x="2822" y="2414"/>
              <a:ext cx="135" cy="94"/>
            </a:xfrm>
            <a:custGeom>
              <a:avLst/>
              <a:gdLst/>
              <a:ahLst/>
              <a:cxnLst>
                <a:cxn ang="0">
                  <a:pos x="270" y="76"/>
                </a:cxn>
                <a:cxn ang="0">
                  <a:pos x="268" y="45"/>
                </a:cxn>
                <a:cxn ang="0">
                  <a:pos x="255" y="22"/>
                </a:cxn>
                <a:cxn ang="0">
                  <a:pos x="237" y="2"/>
                </a:cxn>
                <a:cxn ang="0">
                  <a:pos x="203" y="0"/>
                </a:cxn>
                <a:cxn ang="0">
                  <a:pos x="176" y="0"/>
                </a:cxn>
                <a:cxn ang="0">
                  <a:pos x="152" y="22"/>
                </a:cxn>
                <a:cxn ang="0">
                  <a:pos x="143" y="54"/>
                </a:cxn>
                <a:cxn ang="0">
                  <a:pos x="120" y="105"/>
                </a:cxn>
                <a:cxn ang="0">
                  <a:pos x="97" y="130"/>
                </a:cxn>
                <a:cxn ang="0">
                  <a:pos x="50" y="157"/>
                </a:cxn>
                <a:cxn ang="0">
                  <a:pos x="0" y="157"/>
                </a:cxn>
                <a:cxn ang="0">
                  <a:pos x="27" y="178"/>
                </a:cxn>
                <a:cxn ang="0">
                  <a:pos x="56" y="187"/>
                </a:cxn>
                <a:cxn ang="0">
                  <a:pos x="110" y="187"/>
                </a:cxn>
                <a:cxn ang="0">
                  <a:pos x="152" y="160"/>
                </a:cxn>
                <a:cxn ang="0">
                  <a:pos x="183" y="130"/>
                </a:cxn>
                <a:cxn ang="0">
                  <a:pos x="222" y="105"/>
                </a:cxn>
                <a:cxn ang="0">
                  <a:pos x="264" y="83"/>
                </a:cxn>
                <a:cxn ang="0">
                  <a:pos x="270" y="76"/>
                </a:cxn>
                <a:cxn ang="0">
                  <a:pos x="270" y="76"/>
                </a:cxn>
              </a:cxnLst>
              <a:rect l="0" t="0" r="r" b="b"/>
              <a:pathLst>
                <a:path w="270" h="187">
                  <a:moveTo>
                    <a:pt x="270" y="76"/>
                  </a:moveTo>
                  <a:lnTo>
                    <a:pt x="268" y="45"/>
                  </a:lnTo>
                  <a:lnTo>
                    <a:pt x="255" y="22"/>
                  </a:lnTo>
                  <a:lnTo>
                    <a:pt x="237" y="2"/>
                  </a:lnTo>
                  <a:lnTo>
                    <a:pt x="203" y="0"/>
                  </a:lnTo>
                  <a:lnTo>
                    <a:pt x="176" y="0"/>
                  </a:lnTo>
                  <a:lnTo>
                    <a:pt x="152" y="22"/>
                  </a:lnTo>
                  <a:lnTo>
                    <a:pt x="143" y="54"/>
                  </a:lnTo>
                  <a:lnTo>
                    <a:pt x="120" y="105"/>
                  </a:lnTo>
                  <a:lnTo>
                    <a:pt x="97" y="130"/>
                  </a:lnTo>
                  <a:lnTo>
                    <a:pt x="50" y="157"/>
                  </a:lnTo>
                  <a:lnTo>
                    <a:pt x="0" y="157"/>
                  </a:lnTo>
                  <a:lnTo>
                    <a:pt x="27" y="178"/>
                  </a:lnTo>
                  <a:lnTo>
                    <a:pt x="56" y="187"/>
                  </a:lnTo>
                  <a:lnTo>
                    <a:pt x="110" y="187"/>
                  </a:lnTo>
                  <a:lnTo>
                    <a:pt x="152" y="160"/>
                  </a:lnTo>
                  <a:lnTo>
                    <a:pt x="183" y="130"/>
                  </a:lnTo>
                  <a:lnTo>
                    <a:pt x="222" y="105"/>
                  </a:lnTo>
                  <a:lnTo>
                    <a:pt x="264" y="83"/>
                  </a:lnTo>
                  <a:lnTo>
                    <a:pt x="270" y="76"/>
                  </a:lnTo>
                  <a:lnTo>
                    <a:pt x="270" y="76"/>
                  </a:lnTo>
                  <a:close/>
                </a:path>
              </a:pathLst>
            </a:custGeom>
            <a:solidFill>
              <a:srgbClr val="9478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5" name="Freeform 101"/>
            <p:cNvSpPr>
              <a:spLocks/>
            </p:cNvSpPr>
            <p:nvPr/>
          </p:nvSpPr>
          <p:spPr bwMode="auto">
            <a:xfrm>
              <a:off x="2804" y="2410"/>
              <a:ext cx="156" cy="87"/>
            </a:xfrm>
            <a:custGeom>
              <a:avLst/>
              <a:gdLst/>
              <a:ahLst/>
              <a:cxnLst>
                <a:cxn ang="0">
                  <a:pos x="313" y="85"/>
                </a:cxn>
                <a:cxn ang="0">
                  <a:pos x="311" y="69"/>
                </a:cxn>
                <a:cxn ang="0">
                  <a:pos x="307" y="44"/>
                </a:cxn>
                <a:cxn ang="0">
                  <a:pos x="301" y="23"/>
                </a:cxn>
                <a:cxn ang="0">
                  <a:pos x="290" y="19"/>
                </a:cxn>
                <a:cxn ang="0">
                  <a:pos x="274" y="5"/>
                </a:cxn>
                <a:cxn ang="0">
                  <a:pos x="263" y="2"/>
                </a:cxn>
                <a:cxn ang="0">
                  <a:pos x="247" y="0"/>
                </a:cxn>
                <a:cxn ang="0">
                  <a:pos x="228" y="0"/>
                </a:cxn>
                <a:cxn ang="0">
                  <a:pos x="218" y="0"/>
                </a:cxn>
                <a:cxn ang="0">
                  <a:pos x="199" y="5"/>
                </a:cxn>
                <a:cxn ang="0">
                  <a:pos x="193" y="13"/>
                </a:cxn>
                <a:cxn ang="0">
                  <a:pos x="191" y="19"/>
                </a:cxn>
                <a:cxn ang="0">
                  <a:pos x="189" y="27"/>
                </a:cxn>
                <a:cxn ang="0">
                  <a:pos x="184" y="36"/>
                </a:cxn>
                <a:cxn ang="0">
                  <a:pos x="176" y="50"/>
                </a:cxn>
                <a:cxn ang="0">
                  <a:pos x="172" y="67"/>
                </a:cxn>
                <a:cxn ang="0">
                  <a:pos x="162" y="90"/>
                </a:cxn>
                <a:cxn ang="0">
                  <a:pos x="147" y="106"/>
                </a:cxn>
                <a:cxn ang="0">
                  <a:pos x="135" y="121"/>
                </a:cxn>
                <a:cxn ang="0">
                  <a:pos x="116" y="133"/>
                </a:cxn>
                <a:cxn ang="0">
                  <a:pos x="101" y="148"/>
                </a:cxn>
                <a:cxn ang="0">
                  <a:pos x="85" y="152"/>
                </a:cxn>
                <a:cxn ang="0">
                  <a:pos x="66" y="156"/>
                </a:cxn>
                <a:cxn ang="0">
                  <a:pos x="45" y="156"/>
                </a:cxn>
                <a:cxn ang="0">
                  <a:pos x="14" y="156"/>
                </a:cxn>
                <a:cxn ang="0">
                  <a:pos x="0" y="146"/>
                </a:cxn>
                <a:cxn ang="0">
                  <a:pos x="8" y="167"/>
                </a:cxn>
                <a:cxn ang="0">
                  <a:pos x="26" y="167"/>
                </a:cxn>
                <a:cxn ang="0">
                  <a:pos x="47" y="173"/>
                </a:cxn>
                <a:cxn ang="0">
                  <a:pos x="72" y="173"/>
                </a:cxn>
                <a:cxn ang="0">
                  <a:pos x="93" y="169"/>
                </a:cxn>
                <a:cxn ang="0">
                  <a:pos x="110" y="164"/>
                </a:cxn>
                <a:cxn ang="0">
                  <a:pos x="130" y="152"/>
                </a:cxn>
                <a:cxn ang="0">
                  <a:pos x="151" y="133"/>
                </a:cxn>
                <a:cxn ang="0">
                  <a:pos x="168" y="113"/>
                </a:cxn>
                <a:cxn ang="0">
                  <a:pos x="172" y="94"/>
                </a:cxn>
                <a:cxn ang="0">
                  <a:pos x="180" y="73"/>
                </a:cxn>
                <a:cxn ang="0">
                  <a:pos x="189" y="56"/>
                </a:cxn>
                <a:cxn ang="0">
                  <a:pos x="193" y="36"/>
                </a:cxn>
                <a:cxn ang="0">
                  <a:pos x="205" y="21"/>
                </a:cxn>
                <a:cxn ang="0">
                  <a:pos x="226" y="15"/>
                </a:cxn>
                <a:cxn ang="0">
                  <a:pos x="255" y="15"/>
                </a:cxn>
                <a:cxn ang="0">
                  <a:pos x="276" y="23"/>
                </a:cxn>
                <a:cxn ang="0">
                  <a:pos x="290" y="48"/>
                </a:cxn>
                <a:cxn ang="0">
                  <a:pos x="297" y="61"/>
                </a:cxn>
                <a:cxn ang="0">
                  <a:pos x="297" y="77"/>
                </a:cxn>
                <a:cxn ang="0">
                  <a:pos x="313" y="85"/>
                </a:cxn>
                <a:cxn ang="0">
                  <a:pos x="313" y="85"/>
                </a:cxn>
              </a:cxnLst>
              <a:rect l="0" t="0" r="r" b="b"/>
              <a:pathLst>
                <a:path w="313" h="173">
                  <a:moveTo>
                    <a:pt x="313" y="85"/>
                  </a:moveTo>
                  <a:lnTo>
                    <a:pt x="311" y="69"/>
                  </a:lnTo>
                  <a:lnTo>
                    <a:pt x="307" y="44"/>
                  </a:lnTo>
                  <a:lnTo>
                    <a:pt x="301" y="23"/>
                  </a:lnTo>
                  <a:lnTo>
                    <a:pt x="290" y="19"/>
                  </a:lnTo>
                  <a:lnTo>
                    <a:pt x="274" y="5"/>
                  </a:lnTo>
                  <a:lnTo>
                    <a:pt x="263" y="2"/>
                  </a:lnTo>
                  <a:lnTo>
                    <a:pt x="247" y="0"/>
                  </a:lnTo>
                  <a:lnTo>
                    <a:pt x="228" y="0"/>
                  </a:lnTo>
                  <a:lnTo>
                    <a:pt x="218" y="0"/>
                  </a:lnTo>
                  <a:lnTo>
                    <a:pt x="199" y="5"/>
                  </a:lnTo>
                  <a:lnTo>
                    <a:pt x="193" y="13"/>
                  </a:lnTo>
                  <a:lnTo>
                    <a:pt x="191" y="19"/>
                  </a:lnTo>
                  <a:lnTo>
                    <a:pt x="189" y="27"/>
                  </a:lnTo>
                  <a:lnTo>
                    <a:pt x="184" y="36"/>
                  </a:lnTo>
                  <a:lnTo>
                    <a:pt x="176" y="50"/>
                  </a:lnTo>
                  <a:lnTo>
                    <a:pt x="172" y="67"/>
                  </a:lnTo>
                  <a:lnTo>
                    <a:pt x="162" y="90"/>
                  </a:lnTo>
                  <a:lnTo>
                    <a:pt x="147" y="106"/>
                  </a:lnTo>
                  <a:lnTo>
                    <a:pt x="135" y="121"/>
                  </a:lnTo>
                  <a:lnTo>
                    <a:pt x="116" y="133"/>
                  </a:lnTo>
                  <a:lnTo>
                    <a:pt x="101" y="148"/>
                  </a:lnTo>
                  <a:lnTo>
                    <a:pt x="85" y="152"/>
                  </a:lnTo>
                  <a:lnTo>
                    <a:pt x="66" y="156"/>
                  </a:lnTo>
                  <a:lnTo>
                    <a:pt x="45" y="156"/>
                  </a:lnTo>
                  <a:lnTo>
                    <a:pt x="14" y="156"/>
                  </a:lnTo>
                  <a:lnTo>
                    <a:pt x="0" y="146"/>
                  </a:lnTo>
                  <a:lnTo>
                    <a:pt x="8" y="167"/>
                  </a:lnTo>
                  <a:lnTo>
                    <a:pt x="26" y="167"/>
                  </a:lnTo>
                  <a:lnTo>
                    <a:pt x="47" y="173"/>
                  </a:lnTo>
                  <a:lnTo>
                    <a:pt x="72" y="173"/>
                  </a:lnTo>
                  <a:lnTo>
                    <a:pt x="93" y="169"/>
                  </a:lnTo>
                  <a:lnTo>
                    <a:pt x="110" y="164"/>
                  </a:lnTo>
                  <a:lnTo>
                    <a:pt x="130" y="152"/>
                  </a:lnTo>
                  <a:lnTo>
                    <a:pt x="151" y="133"/>
                  </a:lnTo>
                  <a:lnTo>
                    <a:pt x="168" y="113"/>
                  </a:lnTo>
                  <a:lnTo>
                    <a:pt x="172" y="94"/>
                  </a:lnTo>
                  <a:lnTo>
                    <a:pt x="180" y="73"/>
                  </a:lnTo>
                  <a:lnTo>
                    <a:pt x="189" y="56"/>
                  </a:lnTo>
                  <a:lnTo>
                    <a:pt x="193" y="36"/>
                  </a:lnTo>
                  <a:lnTo>
                    <a:pt x="205" y="21"/>
                  </a:lnTo>
                  <a:lnTo>
                    <a:pt x="226" y="15"/>
                  </a:lnTo>
                  <a:lnTo>
                    <a:pt x="255" y="15"/>
                  </a:lnTo>
                  <a:lnTo>
                    <a:pt x="276" y="23"/>
                  </a:lnTo>
                  <a:lnTo>
                    <a:pt x="290" y="48"/>
                  </a:lnTo>
                  <a:lnTo>
                    <a:pt x="297" y="61"/>
                  </a:lnTo>
                  <a:lnTo>
                    <a:pt x="297" y="77"/>
                  </a:lnTo>
                  <a:lnTo>
                    <a:pt x="313" y="85"/>
                  </a:lnTo>
                  <a:lnTo>
                    <a:pt x="313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6" name="Freeform 102"/>
            <p:cNvSpPr>
              <a:spLocks/>
            </p:cNvSpPr>
            <p:nvPr/>
          </p:nvSpPr>
          <p:spPr bwMode="auto">
            <a:xfrm>
              <a:off x="2816" y="2447"/>
              <a:ext cx="144" cy="66"/>
            </a:xfrm>
            <a:custGeom>
              <a:avLst/>
              <a:gdLst/>
              <a:ahLst/>
              <a:cxnLst>
                <a:cxn ang="0">
                  <a:pos x="287" y="12"/>
                </a:cxn>
                <a:cxn ang="0">
                  <a:pos x="279" y="17"/>
                </a:cxn>
                <a:cxn ang="0">
                  <a:pos x="266" y="21"/>
                </a:cxn>
                <a:cxn ang="0">
                  <a:pos x="258" y="33"/>
                </a:cxn>
                <a:cxn ang="0">
                  <a:pos x="237" y="40"/>
                </a:cxn>
                <a:cxn ang="0">
                  <a:pos x="227" y="48"/>
                </a:cxn>
                <a:cxn ang="0">
                  <a:pos x="214" y="58"/>
                </a:cxn>
                <a:cxn ang="0">
                  <a:pos x="212" y="62"/>
                </a:cxn>
                <a:cxn ang="0">
                  <a:pos x="200" y="69"/>
                </a:cxn>
                <a:cxn ang="0">
                  <a:pos x="192" y="79"/>
                </a:cxn>
                <a:cxn ang="0">
                  <a:pos x="179" y="85"/>
                </a:cxn>
                <a:cxn ang="0">
                  <a:pos x="171" y="94"/>
                </a:cxn>
                <a:cxn ang="0">
                  <a:pos x="163" y="96"/>
                </a:cxn>
                <a:cxn ang="0">
                  <a:pos x="154" y="104"/>
                </a:cxn>
                <a:cxn ang="0">
                  <a:pos x="146" y="110"/>
                </a:cxn>
                <a:cxn ang="0">
                  <a:pos x="136" y="118"/>
                </a:cxn>
                <a:cxn ang="0">
                  <a:pos x="125" y="125"/>
                </a:cxn>
                <a:cxn ang="0">
                  <a:pos x="115" y="131"/>
                </a:cxn>
                <a:cxn ang="0">
                  <a:pos x="102" y="129"/>
                </a:cxn>
                <a:cxn ang="0">
                  <a:pos x="90" y="125"/>
                </a:cxn>
                <a:cxn ang="0">
                  <a:pos x="79" y="125"/>
                </a:cxn>
                <a:cxn ang="0">
                  <a:pos x="63" y="125"/>
                </a:cxn>
                <a:cxn ang="0">
                  <a:pos x="54" y="123"/>
                </a:cxn>
                <a:cxn ang="0">
                  <a:pos x="42" y="123"/>
                </a:cxn>
                <a:cxn ang="0">
                  <a:pos x="27" y="112"/>
                </a:cxn>
                <a:cxn ang="0">
                  <a:pos x="17" y="110"/>
                </a:cxn>
                <a:cxn ang="0">
                  <a:pos x="0" y="94"/>
                </a:cxn>
                <a:cxn ang="0">
                  <a:pos x="11" y="91"/>
                </a:cxn>
                <a:cxn ang="0">
                  <a:pos x="25" y="96"/>
                </a:cxn>
                <a:cxn ang="0">
                  <a:pos x="36" y="104"/>
                </a:cxn>
                <a:cxn ang="0">
                  <a:pos x="52" y="112"/>
                </a:cxn>
                <a:cxn ang="0">
                  <a:pos x="67" y="112"/>
                </a:cxn>
                <a:cxn ang="0">
                  <a:pos x="88" y="112"/>
                </a:cxn>
                <a:cxn ang="0">
                  <a:pos x="108" y="112"/>
                </a:cxn>
                <a:cxn ang="0">
                  <a:pos x="131" y="106"/>
                </a:cxn>
                <a:cxn ang="0">
                  <a:pos x="152" y="94"/>
                </a:cxn>
                <a:cxn ang="0">
                  <a:pos x="173" y="79"/>
                </a:cxn>
                <a:cxn ang="0">
                  <a:pos x="194" y="58"/>
                </a:cxn>
                <a:cxn ang="0">
                  <a:pos x="212" y="48"/>
                </a:cxn>
                <a:cxn ang="0">
                  <a:pos x="227" y="33"/>
                </a:cxn>
                <a:cxn ang="0">
                  <a:pos x="237" y="25"/>
                </a:cxn>
                <a:cxn ang="0">
                  <a:pos x="254" y="19"/>
                </a:cxn>
                <a:cxn ang="0">
                  <a:pos x="269" y="12"/>
                </a:cxn>
                <a:cxn ang="0">
                  <a:pos x="271" y="4"/>
                </a:cxn>
                <a:cxn ang="0">
                  <a:pos x="279" y="0"/>
                </a:cxn>
                <a:cxn ang="0">
                  <a:pos x="287" y="12"/>
                </a:cxn>
                <a:cxn ang="0">
                  <a:pos x="287" y="12"/>
                </a:cxn>
              </a:cxnLst>
              <a:rect l="0" t="0" r="r" b="b"/>
              <a:pathLst>
                <a:path w="287" h="131">
                  <a:moveTo>
                    <a:pt x="287" y="12"/>
                  </a:moveTo>
                  <a:lnTo>
                    <a:pt x="279" y="17"/>
                  </a:lnTo>
                  <a:lnTo>
                    <a:pt x="266" y="21"/>
                  </a:lnTo>
                  <a:lnTo>
                    <a:pt x="258" y="33"/>
                  </a:lnTo>
                  <a:lnTo>
                    <a:pt x="237" y="40"/>
                  </a:lnTo>
                  <a:lnTo>
                    <a:pt x="227" y="48"/>
                  </a:lnTo>
                  <a:lnTo>
                    <a:pt x="214" y="58"/>
                  </a:lnTo>
                  <a:lnTo>
                    <a:pt x="212" y="62"/>
                  </a:lnTo>
                  <a:lnTo>
                    <a:pt x="200" y="69"/>
                  </a:lnTo>
                  <a:lnTo>
                    <a:pt x="192" y="79"/>
                  </a:lnTo>
                  <a:lnTo>
                    <a:pt x="179" y="85"/>
                  </a:lnTo>
                  <a:lnTo>
                    <a:pt x="171" y="94"/>
                  </a:lnTo>
                  <a:lnTo>
                    <a:pt x="163" y="96"/>
                  </a:lnTo>
                  <a:lnTo>
                    <a:pt x="154" y="104"/>
                  </a:lnTo>
                  <a:lnTo>
                    <a:pt x="146" y="110"/>
                  </a:lnTo>
                  <a:lnTo>
                    <a:pt x="136" y="118"/>
                  </a:lnTo>
                  <a:lnTo>
                    <a:pt x="125" y="125"/>
                  </a:lnTo>
                  <a:lnTo>
                    <a:pt x="115" y="131"/>
                  </a:lnTo>
                  <a:lnTo>
                    <a:pt x="102" y="129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3" y="125"/>
                  </a:lnTo>
                  <a:lnTo>
                    <a:pt x="54" y="123"/>
                  </a:lnTo>
                  <a:lnTo>
                    <a:pt x="42" y="123"/>
                  </a:lnTo>
                  <a:lnTo>
                    <a:pt x="27" y="112"/>
                  </a:lnTo>
                  <a:lnTo>
                    <a:pt x="17" y="110"/>
                  </a:lnTo>
                  <a:lnTo>
                    <a:pt x="0" y="94"/>
                  </a:lnTo>
                  <a:lnTo>
                    <a:pt x="11" y="91"/>
                  </a:lnTo>
                  <a:lnTo>
                    <a:pt x="25" y="96"/>
                  </a:lnTo>
                  <a:lnTo>
                    <a:pt x="36" y="104"/>
                  </a:lnTo>
                  <a:lnTo>
                    <a:pt x="52" y="112"/>
                  </a:lnTo>
                  <a:lnTo>
                    <a:pt x="67" y="112"/>
                  </a:lnTo>
                  <a:lnTo>
                    <a:pt x="88" y="112"/>
                  </a:lnTo>
                  <a:lnTo>
                    <a:pt x="108" y="112"/>
                  </a:lnTo>
                  <a:lnTo>
                    <a:pt x="131" y="106"/>
                  </a:lnTo>
                  <a:lnTo>
                    <a:pt x="152" y="94"/>
                  </a:lnTo>
                  <a:lnTo>
                    <a:pt x="173" y="79"/>
                  </a:lnTo>
                  <a:lnTo>
                    <a:pt x="194" y="58"/>
                  </a:lnTo>
                  <a:lnTo>
                    <a:pt x="212" y="48"/>
                  </a:lnTo>
                  <a:lnTo>
                    <a:pt x="227" y="33"/>
                  </a:lnTo>
                  <a:lnTo>
                    <a:pt x="237" y="25"/>
                  </a:lnTo>
                  <a:lnTo>
                    <a:pt x="254" y="19"/>
                  </a:lnTo>
                  <a:lnTo>
                    <a:pt x="269" y="12"/>
                  </a:lnTo>
                  <a:lnTo>
                    <a:pt x="271" y="4"/>
                  </a:lnTo>
                  <a:lnTo>
                    <a:pt x="279" y="0"/>
                  </a:lnTo>
                  <a:lnTo>
                    <a:pt x="287" y="12"/>
                  </a:lnTo>
                  <a:lnTo>
                    <a:pt x="28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7" name="Freeform 103"/>
            <p:cNvSpPr>
              <a:spLocks/>
            </p:cNvSpPr>
            <p:nvPr/>
          </p:nvSpPr>
          <p:spPr bwMode="auto">
            <a:xfrm>
              <a:off x="2829" y="2429"/>
              <a:ext cx="122" cy="77"/>
            </a:xfrm>
            <a:custGeom>
              <a:avLst/>
              <a:gdLst/>
              <a:ahLst/>
              <a:cxnLst>
                <a:cxn ang="0">
                  <a:pos x="244" y="52"/>
                </a:cxn>
                <a:cxn ang="0">
                  <a:pos x="235" y="31"/>
                </a:cxn>
                <a:cxn ang="0">
                  <a:pos x="223" y="16"/>
                </a:cxn>
                <a:cxn ang="0">
                  <a:pos x="217" y="12"/>
                </a:cxn>
                <a:cxn ang="0">
                  <a:pos x="210" y="6"/>
                </a:cxn>
                <a:cxn ang="0">
                  <a:pos x="202" y="0"/>
                </a:cxn>
                <a:cxn ang="0">
                  <a:pos x="192" y="0"/>
                </a:cxn>
                <a:cxn ang="0">
                  <a:pos x="181" y="0"/>
                </a:cxn>
                <a:cxn ang="0">
                  <a:pos x="171" y="6"/>
                </a:cxn>
                <a:cxn ang="0">
                  <a:pos x="164" y="8"/>
                </a:cxn>
                <a:cxn ang="0">
                  <a:pos x="160" y="20"/>
                </a:cxn>
                <a:cxn ang="0">
                  <a:pos x="156" y="27"/>
                </a:cxn>
                <a:cxn ang="0">
                  <a:pos x="154" y="37"/>
                </a:cxn>
                <a:cxn ang="0">
                  <a:pos x="150" y="54"/>
                </a:cxn>
                <a:cxn ang="0">
                  <a:pos x="146" y="62"/>
                </a:cxn>
                <a:cxn ang="0">
                  <a:pos x="138" y="79"/>
                </a:cxn>
                <a:cxn ang="0">
                  <a:pos x="133" y="95"/>
                </a:cxn>
                <a:cxn ang="0">
                  <a:pos x="121" y="106"/>
                </a:cxn>
                <a:cxn ang="0">
                  <a:pos x="108" y="118"/>
                </a:cxn>
                <a:cxn ang="0">
                  <a:pos x="86" y="126"/>
                </a:cxn>
                <a:cxn ang="0">
                  <a:pos x="79" y="133"/>
                </a:cxn>
                <a:cxn ang="0">
                  <a:pos x="59" y="139"/>
                </a:cxn>
                <a:cxn ang="0">
                  <a:pos x="34" y="143"/>
                </a:cxn>
                <a:cxn ang="0">
                  <a:pos x="21" y="143"/>
                </a:cxn>
                <a:cxn ang="0">
                  <a:pos x="0" y="141"/>
                </a:cxn>
                <a:cxn ang="0">
                  <a:pos x="27" y="155"/>
                </a:cxn>
                <a:cxn ang="0">
                  <a:pos x="63" y="155"/>
                </a:cxn>
                <a:cxn ang="0">
                  <a:pos x="79" y="147"/>
                </a:cxn>
                <a:cxn ang="0">
                  <a:pos x="98" y="139"/>
                </a:cxn>
                <a:cxn ang="0">
                  <a:pos x="113" y="128"/>
                </a:cxn>
                <a:cxn ang="0">
                  <a:pos x="129" y="116"/>
                </a:cxn>
                <a:cxn ang="0">
                  <a:pos x="148" y="101"/>
                </a:cxn>
                <a:cxn ang="0">
                  <a:pos x="154" y="85"/>
                </a:cxn>
                <a:cxn ang="0">
                  <a:pos x="156" y="74"/>
                </a:cxn>
                <a:cxn ang="0">
                  <a:pos x="167" y="56"/>
                </a:cxn>
                <a:cxn ang="0">
                  <a:pos x="167" y="43"/>
                </a:cxn>
                <a:cxn ang="0">
                  <a:pos x="177" y="31"/>
                </a:cxn>
                <a:cxn ang="0">
                  <a:pos x="187" y="25"/>
                </a:cxn>
                <a:cxn ang="0">
                  <a:pos x="204" y="22"/>
                </a:cxn>
                <a:cxn ang="0">
                  <a:pos x="212" y="27"/>
                </a:cxn>
                <a:cxn ang="0">
                  <a:pos x="223" y="37"/>
                </a:cxn>
                <a:cxn ang="0">
                  <a:pos x="233" y="62"/>
                </a:cxn>
                <a:cxn ang="0">
                  <a:pos x="244" y="52"/>
                </a:cxn>
                <a:cxn ang="0">
                  <a:pos x="244" y="52"/>
                </a:cxn>
              </a:cxnLst>
              <a:rect l="0" t="0" r="r" b="b"/>
              <a:pathLst>
                <a:path w="244" h="155">
                  <a:moveTo>
                    <a:pt x="244" y="52"/>
                  </a:moveTo>
                  <a:lnTo>
                    <a:pt x="235" y="31"/>
                  </a:lnTo>
                  <a:lnTo>
                    <a:pt x="223" y="16"/>
                  </a:lnTo>
                  <a:lnTo>
                    <a:pt x="217" y="12"/>
                  </a:lnTo>
                  <a:lnTo>
                    <a:pt x="210" y="6"/>
                  </a:lnTo>
                  <a:lnTo>
                    <a:pt x="202" y="0"/>
                  </a:lnTo>
                  <a:lnTo>
                    <a:pt x="192" y="0"/>
                  </a:lnTo>
                  <a:lnTo>
                    <a:pt x="181" y="0"/>
                  </a:lnTo>
                  <a:lnTo>
                    <a:pt x="171" y="6"/>
                  </a:lnTo>
                  <a:lnTo>
                    <a:pt x="164" y="8"/>
                  </a:lnTo>
                  <a:lnTo>
                    <a:pt x="160" y="20"/>
                  </a:lnTo>
                  <a:lnTo>
                    <a:pt x="156" y="27"/>
                  </a:lnTo>
                  <a:lnTo>
                    <a:pt x="154" y="37"/>
                  </a:lnTo>
                  <a:lnTo>
                    <a:pt x="150" y="54"/>
                  </a:lnTo>
                  <a:lnTo>
                    <a:pt x="146" y="62"/>
                  </a:lnTo>
                  <a:lnTo>
                    <a:pt x="138" y="79"/>
                  </a:lnTo>
                  <a:lnTo>
                    <a:pt x="133" y="95"/>
                  </a:lnTo>
                  <a:lnTo>
                    <a:pt x="121" y="106"/>
                  </a:lnTo>
                  <a:lnTo>
                    <a:pt x="108" y="118"/>
                  </a:lnTo>
                  <a:lnTo>
                    <a:pt x="86" y="126"/>
                  </a:lnTo>
                  <a:lnTo>
                    <a:pt x="79" y="133"/>
                  </a:lnTo>
                  <a:lnTo>
                    <a:pt x="59" y="139"/>
                  </a:lnTo>
                  <a:lnTo>
                    <a:pt x="34" y="143"/>
                  </a:lnTo>
                  <a:lnTo>
                    <a:pt x="21" y="143"/>
                  </a:lnTo>
                  <a:lnTo>
                    <a:pt x="0" y="141"/>
                  </a:lnTo>
                  <a:lnTo>
                    <a:pt x="27" y="155"/>
                  </a:lnTo>
                  <a:lnTo>
                    <a:pt x="63" y="155"/>
                  </a:lnTo>
                  <a:lnTo>
                    <a:pt x="79" y="147"/>
                  </a:lnTo>
                  <a:lnTo>
                    <a:pt x="98" y="139"/>
                  </a:lnTo>
                  <a:lnTo>
                    <a:pt x="113" y="128"/>
                  </a:lnTo>
                  <a:lnTo>
                    <a:pt x="129" y="116"/>
                  </a:lnTo>
                  <a:lnTo>
                    <a:pt x="148" y="101"/>
                  </a:lnTo>
                  <a:lnTo>
                    <a:pt x="154" y="85"/>
                  </a:lnTo>
                  <a:lnTo>
                    <a:pt x="156" y="74"/>
                  </a:lnTo>
                  <a:lnTo>
                    <a:pt x="167" y="56"/>
                  </a:lnTo>
                  <a:lnTo>
                    <a:pt x="167" y="43"/>
                  </a:lnTo>
                  <a:lnTo>
                    <a:pt x="177" y="31"/>
                  </a:lnTo>
                  <a:lnTo>
                    <a:pt x="187" y="25"/>
                  </a:lnTo>
                  <a:lnTo>
                    <a:pt x="204" y="22"/>
                  </a:lnTo>
                  <a:lnTo>
                    <a:pt x="212" y="27"/>
                  </a:lnTo>
                  <a:lnTo>
                    <a:pt x="223" y="37"/>
                  </a:lnTo>
                  <a:lnTo>
                    <a:pt x="233" y="62"/>
                  </a:lnTo>
                  <a:lnTo>
                    <a:pt x="244" y="52"/>
                  </a:lnTo>
                  <a:lnTo>
                    <a:pt x="244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8" name="Freeform 104"/>
            <p:cNvSpPr>
              <a:spLocks/>
            </p:cNvSpPr>
            <p:nvPr/>
          </p:nvSpPr>
          <p:spPr bwMode="auto">
            <a:xfrm>
              <a:off x="2898" y="2460"/>
              <a:ext cx="38" cy="21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60" y="2"/>
                </a:cxn>
                <a:cxn ang="0">
                  <a:pos x="39" y="0"/>
                </a:cxn>
                <a:cxn ang="0">
                  <a:pos x="33" y="12"/>
                </a:cxn>
                <a:cxn ang="0">
                  <a:pos x="26" y="17"/>
                </a:cxn>
                <a:cxn ang="0">
                  <a:pos x="26" y="29"/>
                </a:cxn>
                <a:cxn ang="0">
                  <a:pos x="22" y="33"/>
                </a:cxn>
                <a:cxn ang="0">
                  <a:pos x="0" y="37"/>
                </a:cxn>
                <a:cxn ang="0">
                  <a:pos x="0" y="42"/>
                </a:cxn>
                <a:cxn ang="0">
                  <a:pos x="18" y="42"/>
                </a:cxn>
                <a:cxn ang="0">
                  <a:pos x="33" y="33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76" y="14"/>
                </a:cxn>
                <a:cxn ang="0">
                  <a:pos x="76" y="14"/>
                </a:cxn>
              </a:cxnLst>
              <a:rect l="0" t="0" r="r" b="b"/>
              <a:pathLst>
                <a:path w="76" h="42">
                  <a:moveTo>
                    <a:pt x="76" y="14"/>
                  </a:moveTo>
                  <a:lnTo>
                    <a:pt x="60" y="2"/>
                  </a:lnTo>
                  <a:lnTo>
                    <a:pt x="39" y="0"/>
                  </a:lnTo>
                  <a:lnTo>
                    <a:pt x="33" y="12"/>
                  </a:lnTo>
                  <a:lnTo>
                    <a:pt x="26" y="17"/>
                  </a:lnTo>
                  <a:lnTo>
                    <a:pt x="26" y="29"/>
                  </a:lnTo>
                  <a:lnTo>
                    <a:pt x="22" y="33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18" y="42"/>
                  </a:lnTo>
                  <a:lnTo>
                    <a:pt x="33" y="33"/>
                  </a:lnTo>
                  <a:lnTo>
                    <a:pt x="45" y="17"/>
                  </a:lnTo>
                  <a:lnTo>
                    <a:pt x="58" y="21"/>
                  </a:lnTo>
                  <a:lnTo>
                    <a:pt x="76" y="14"/>
                  </a:lnTo>
                  <a:lnTo>
                    <a:pt x="7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9" name="Freeform 105"/>
            <p:cNvSpPr>
              <a:spLocks/>
            </p:cNvSpPr>
            <p:nvPr/>
          </p:nvSpPr>
          <p:spPr bwMode="auto">
            <a:xfrm>
              <a:off x="2954" y="2453"/>
              <a:ext cx="65" cy="390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50" y="67"/>
                </a:cxn>
                <a:cxn ang="0">
                  <a:pos x="64" y="92"/>
                </a:cxn>
                <a:cxn ang="0">
                  <a:pos x="79" y="117"/>
                </a:cxn>
                <a:cxn ang="0">
                  <a:pos x="93" y="146"/>
                </a:cxn>
                <a:cxn ang="0">
                  <a:pos x="110" y="185"/>
                </a:cxn>
                <a:cxn ang="0">
                  <a:pos x="124" y="217"/>
                </a:cxn>
                <a:cxn ang="0">
                  <a:pos x="118" y="271"/>
                </a:cxn>
                <a:cxn ang="0">
                  <a:pos x="85" y="281"/>
                </a:cxn>
                <a:cxn ang="0">
                  <a:pos x="79" y="308"/>
                </a:cxn>
                <a:cxn ang="0">
                  <a:pos x="79" y="378"/>
                </a:cxn>
                <a:cxn ang="0">
                  <a:pos x="85" y="439"/>
                </a:cxn>
                <a:cxn ang="0">
                  <a:pos x="87" y="497"/>
                </a:cxn>
                <a:cxn ang="0">
                  <a:pos x="89" y="547"/>
                </a:cxn>
                <a:cxn ang="0">
                  <a:pos x="60" y="555"/>
                </a:cxn>
                <a:cxn ang="0">
                  <a:pos x="33" y="563"/>
                </a:cxn>
                <a:cxn ang="0">
                  <a:pos x="43" y="590"/>
                </a:cxn>
                <a:cxn ang="0">
                  <a:pos x="75" y="605"/>
                </a:cxn>
                <a:cxn ang="0">
                  <a:pos x="101" y="653"/>
                </a:cxn>
                <a:cxn ang="0">
                  <a:pos x="108" y="713"/>
                </a:cxn>
                <a:cxn ang="0">
                  <a:pos x="97" y="781"/>
                </a:cxn>
                <a:cxn ang="0">
                  <a:pos x="89" y="715"/>
                </a:cxn>
                <a:cxn ang="0">
                  <a:pos x="87" y="667"/>
                </a:cxn>
                <a:cxn ang="0">
                  <a:pos x="85" y="626"/>
                </a:cxn>
                <a:cxn ang="0">
                  <a:pos x="64" y="615"/>
                </a:cxn>
                <a:cxn ang="0">
                  <a:pos x="27" y="595"/>
                </a:cxn>
                <a:cxn ang="0">
                  <a:pos x="16" y="561"/>
                </a:cxn>
                <a:cxn ang="0">
                  <a:pos x="45" y="541"/>
                </a:cxn>
                <a:cxn ang="0">
                  <a:pos x="75" y="534"/>
                </a:cxn>
                <a:cxn ang="0">
                  <a:pos x="72" y="484"/>
                </a:cxn>
                <a:cxn ang="0">
                  <a:pos x="68" y="449"/>
                </a:cxn>
                <a:cxn ang="0">
                  <a:pos x="68" y="420"/>
                </a:cxn>
                <a:cxn ang="0">
                  <a:pos x="66" y="360"/>
                </a:cxn>
                <a:cxn ang="0">
                  <a:pos x="54" y="308"/>
                </a:cxn>
                <a:cxn ang="0">
                  <a:pos x="81" y="266"/>
                </a:cxn>
                <a:cxn ang="0">
                  <a:pos x="110" y="250"/>
                </a:cxn>
                <a:cxn ang="0">
                  <a:pos x="101" y="204"/>
                </a:cxn>
                <a:cxn ang="0">
                  <a:pos x="81" y="160"/>
                </a:cxn>
                <a:cxn ang="0">
                  <a:pos x="68" y="127"/>
                </a:cxn>
                <a:cxn ang="0">
                  <a:pos x="52" y="100"/>
                </a:cxn>
                <a:cxn ang="0">
                  <a:pos x="33" y="73"/>
                </a:cxn>
                <a:cxn ang="0">
                  <a:pos x="18" y="34"/>
                </a:cxn>
                <a:cxn ang="0">
                  <a:pos x="0" y="3"/>
                </a:cxn>
              </a:cxnLst>
              <a:rect l="0" t="0" r="r" b="b"/>
              <a:pathLst>
                <a:path w="129" h="781">
                  <a:moveTo>
                    <a:pt x="12" y="0"/>
                  </a:moveTo>
                  <a:lnTo>
                    <a:pt x="21" y="21"/>
                  </a:lnTo>
                  <a:lnTo>
                    <a:pt x="27" y="30"/>
                  </a:lnTo>
                  <a:lnTo>
                    <a:pt x="37" y="42"/>
                  </a:lnTo>
                  <a:lnTo>
                    <a:pt x="45" y="52"/>
                  </a:lnTo>
                  <a:lnTo>
                    <a:pt x="50" y="67"/>
                  </a:lnTo>
                  <a:lnTo>
                    <a:pt x="52" y="77"/>
                  </a:lnTo>
                  <a:lnTo>
                    <a:pt x="54" y="84"/>
                  </a:lnTo>
                  <a:lnTo>
                    <a:pt x="64" y="92"/>
                  </a:lnTo>
                  <a:lnTo>
                    <a:pt x="68" y="104"/>
                  </a:lnTo>
                  <a:lnTo>
                    <a:pt x="75" y="109"/>
                  </a:lnTo>
                  <a:lnTo>
                    <a:pt x="79" y="117"/>
                  </a:lnTo>
                  <a:lnTo>
                    <a:pt x="81" y="127"/>
                  </a:lnTo>
                  <a:lnTo>
                    <a:pt x="85" y="133"/>
                  </a:lnTo>
                  <a:lnTo>
                    <a:pt x="93" y="146"/>
                  </a:lnTo>
                  <a:lnTo>
                    <a:pt x="95" y="156"/>
                  </a:lnTo>
                  <a:lnTo>
                    <a:pt x="102" y="169"/>
                  </a:lnTo>
                  <a:lnTo>
                    <a:pt x="110" y="185"/>
                  </a:lnTo>
                  <a:lnTo>
                    <a:pt x="114" y="202"/>
                  </a:lnTo>
                  <a:lnTo>
                    <a:pt x="116" y="210"/>
                  </a:lnTo>
                  <a:lnTo>
                    <a:pt x="124" y="217"/>
                  </a:lnTo>
                  <a:lnTo>
                    <a:pt x="129" y="243"/>
                  </a:lnTo>
                  <a:lnTo>
                    <a:pt x="129" y="260"/>
                  </a:lnTo>
                  <a:lnTo>
                    <a:pt x="118" y="271"/>
                  </a:lnTo>
                  <a:lnTo>
                    <a:pt x="114" y="279"/>
                  </a:lnTo>
                  <a:lnTo>
                    <a:pt x="97" y="281"/>
                  </a:lnTo>
                  <a:lnTo>
                    <a:pt x="85" y="281"/>
                  </a:lnTo>
                  <a:lnTo>
                    <a:pt x="75" y="285"/>
                  </a:lnTo>
                  <a:lnTo>
                    <a:pt x="74" y="297"/>
                  </a:lnTo>
                  <a:lnTo>
                    <a:pt x="79" y="308"/>
                  </a:lnTo>
                  <a:lnTo>
                    <a:pt x="79" y="335"/>
                  </a:lnTo>
                  <a:lnTo>
                    <a:pt x="79" y="358"/>
                  </a:lnTo>
                  <a:lnTo>
                    <a:pt x="79" y="378"/>
                  </a:lnTo>
                  <a:lnTo>
                    <a:pt x="81" y="406"/>
                  </a:lnTo>
                  <a:lnTo>
                    <a:pt x="85" y="428"/>
                  </a:lnTo>
                  <a:lnTo>
                    <a:pt x="85" y="439"/>
                  </a:lnTo>
                  <a:lnTo>
                    <a:pt x="85" y="457"/>
                  </a:lnTo>
                  <a:lnTo>
                    <a:pt x="85" y="472"/>
                  </a:lnTo>
                  <a:lnTo>
                    <a:pt x="87" y="497"/>
                  </a:lnTo>
                  <a:lnTo>
                    <a:pt x="87" y="514"/>
                  </a:lnTo>
                  <a:lnTo>
                    <a:pt x="89" y="536"/>
                  </a:lnTo>
                  <a:lnTo>
                    <a:pt x="89" y="547"/>
                  </a:lnTo>
                  <a:lnTo>
                    <a:pt x="79" y="551"/>
                  </a:lnTo>
                  <a:lnTo>
                    <a:pt x="72" y="553"/>
                  </a:lnTo>
                  <a:lnTo>
                    <a:pt x="60" y="555"/>
                  </a:lnTo>
                  <a:lnTo>
                    <a:pt x="50" y="555"/>
                  </a:lnTo>
                  <a:lnTo>
                    <a:pt x="43" y="561"/>
                  </a:lnTo>
                  <a:lnTo>
                    <a:pt x="33" y="563"/>
                  </a:lnTo>
                  <a:lnTo>
                    <a:pt x="33" y="576"/>
                  </a:lnTo>
                  <a:lnTo>
                    <a:pt x="33" y="588"/>
                  </a:lnTo>
                  <a:lnTo>
                    <a:pt x="43" y="590"/>
                  </a:lnTo>
                  <a:lnTo>
                    <a:pt x="52" y="595"/>
                  </a:lnTo>
                  <a:lnTo>
                    <a:pt x="64" y="597"/>
                  </a:lnTo>
                  <a:lnTo>
                    <a:pt x="75" y="605"/>
                  </a:lnTo>
                  <a:lnTo>
                    <a:pt x="97" y="605"/>
                  </a:lnTo>
                  <a:lnTo>
                    <a:pt x="97" y="638"/>
                  </a:lnTo>
                  <a:lnTo>
                    <a:pt x="101" y="653"/>
                  </a:lnTo>
                  <a:lnTo>
                    <a:pt x="102" y="674"/>
                  </a:lnTo>
                  <a:lnTo>
                    <a:pt x="102" y="696"/>
                  </a:lnTo>
                  <a:lnTo>
                    <a:pt x="108" y="713"/>
                  </a:lnTo>
                  <a:lnTo>
                    <a:pt x="116" y="748"/>
                  </a:lnTo>
                  <a:lnTo>
                    <a:pt x="116" y="779"/>
                  </a:lnTo>
                  <a:lnTo>
                    <a:pt x="97" y="781"/>
                  </a:lnTo>
                  <a:lnTo>
                    <a:pt x="95" y="763"/>
                  </a:lnTo>
                  <a:lnTo>
                    <a:pt x="93" y="738"/>
                  </a:lnTo>
                  <a:lnTo>
                    <a:pt x="89" y="715"/>
                  </a:lnTo>
                  <a:lnTo>
                    <a:pt x="87" y="700"/>
                  </a:lnTo>
                  <a:lnTo>
                    <a:pt x="87" y="684"/>
                  </a:lnTo>
                  <a:lnTo>
                    <a:pt x="87" y="667"/>
                  </a:lnTo>
                  <a:lnTo>
                    <a:pt x="87" y="646"/>
                  </a:lnTo>
                  <a:lnTo>
                    <a:pt x="85" y="636"/>
                  </a:lnTo>
                  <a:lnTo>
                    <a:pt x="85" y="626"/>
                  </a:lnTo>
                  <a:lnTo>
                    <a:pt x="81" y="619"/>
                  </a:lnTo>
                  <a:lnTo>
                    <a:pt x="72" y="617"/>
                  </a:lnTo>
                  <a:lnTo>
                    <a:pt x="64" y="615"/>
                  </a:lnTo>
                  <a:lnTo>
                    <a:pt x="52" y="611"/>
                  </a:lnTo>
                  <a:lnTo>
                    <a:pt x="37" y="603"/>
                  </a:lnTo>
                  <a:lnTo>
                    <a:pt x="27" y="595"/>
                  </a:lnTo>
                  <a:lnTo>
                    <a:pt x="18" y="590"/>
                  </a:lnTo>
                  <a:lnTo>
                    <a:pt x="16" y="574"/>
                  </a:lnTo>
                  <a:lnTo>
                    <a:pt x="16" y="561"/>
                  </a:lnTo>
                  <a:lnTo>
                    <a:pt x="21" y="553"/>
                  </a:lnTo>
                  <a:lnTo>
                    <a:pt x="33" y="551"/>
                  </a:lnTo>
                  <a:lnTo>
                    <a:pt x="45" y="541"/>
                  </a:lnTo>
                  <a:lnTo>
                    <a:pt x="52" y="541"/>
                  </a:lnTo>
                  <a:lnTo>
                    <a:pt x="68" y="540"/>
                  </a:lnTo>
                  <a:lnTo>
                    <a:pt x="75" y="534"/>
                  </a:lnTo>
                  <a:lnTo>
                    <a:pt x="74" y="514"/>
                  </a:lnTo>
                  <a:lnTo>
                    <a:pt x="72" y="499"/>
                  </a:lnTo>
                  <a:lnTo>
                    <a:pt x="72" y="484"/>
                  </a:lnTo>
                  <a:lnTo>
                    <a:pt x="68" y="470"/>
                  </a:lnTo>
                  <a:lnTo>
                    <a:pt x="68" y="460"/>
                  </a:lnTo>
                  <a:lnTo>
                    <a:pt x="68" y="449"/>
                  </a:lnTo>
                  <a:lnTo>
                    <a:pt x="68" y="439"/>
                  </a:lnTo>
                  <a:lnTo>
                    <a:pt x="68" y="426"/>
                  </a:lnTo>
                  <a:lnTo>
                    <a:pt x="68" y="420"/>
                  </a:lnTo>
                  <a:lnTo>
                    <a:pt x="66" y="399"/>
                  </a:lnTo>
                  <a:lnTo>
                    <a:pt x="68" y="385"/>
                  </a:lnTo>
                  <a:lnTo>
                    <a:pt x="66" y="360"/>
                  </a:lnTo>
                  <a:lnTo>
                    <a:pt x="66" y="349"/>
                  </a:lnTo>
                  <a:lnTo>
                    <a:pt x="64" y="329"/>
                  </a:lnTo>
                  <a:lnTo>
                    <a:pt x="54" y="308"/>
                  </a:lnTo>
                  <a:lnTo>
                    <a:pt x="60" y="289"/>
                  </a:lnTo>
                  <a:lnTo>
                    <a:pt x="64" y="273"/>
                  </a:lnTo>
                  <a:lnTo>
                    <a:pt x="81" y="266"/>
                  </a:lnTo>
                  <a:lnTo>
                    <a:pt x="97" y="266"/>
                  </a:lnTo>
                  <a:lnTo>
                    <a:pt x="108" y="260"/>
                  </a:lnTo>
                  <a:lnTo>
                    <a:pt x="110" y="250"/>
                  </a:lnTo>
                  <a:lnTo>
                    <a:pt x="110" y="237"/>
                  </a:lnTo>
                  <a:lnTo>
                    <a:pt x="108" y="221"/>
                  </a:lnTo>
                  <a:lnTo>
                    <a:pt x="101" y="204"/>
                  </a:lnTo>
                  <a:lnTo>
                    <a:pt x="93" y="183"/>
                  </a:lnTo>
                  <a:lnTo>
                    <a:pt x="87" y="167"/>
                  </a:lnTo>
                  <a:lnTo>
                    <a:pt x="81" y="160"/>
                  </a:lnTo>
                  <a:lnTo>
                    <a:pt x="75" y="146"/>
                  </a:lnTo>
                  <a:lnTo>
                    <a:pt x="68" y="138"/>
                  </a:lnTo>
                  <a:lnTo>
                    <a:pt x="68" y="127"/>
                  </a:lnTo>
                  <a:lnTo>
                    <a:pt x="66" y="117"/>
                  </a:lnTo>
                  <a:lnTo>
                    <a:pt x="60" y="111"/>
                  </a:lnTo>
                  <a:lnTo>
                    <a:pt x="52" y="100"/>
                  </a:lnTo>
                  <a:lnTo>
                    <a:pt x="47" y="92"/>
                  </a:lnTo>
                  <a:lnTo>
                    <a:pt x="43" y="82"/>
                  </a:lnTo>
                  <a:lnTo>
                    <a:pt x="33" y="73"/>
                  </a:lnTo>
                  <a:lnTo>
                    <a:pt x="27" y="61"/>
                  </a:lnTo>
                  <a:lnTo>
                    <a:pt x="23" y="48"/>
                  </a:lnTo>
                  <a:lnTo>
                    <a:pt x="18" y="34"/>
                  </a:lnTo>
                  <a:lnTo>
                    <a:pt x="12" y="25"/>
                  </a:lnTo>
                  <a:lnTo>
                    <a:pt x="4" y="13"/>
                  </a:lnTo>
                  <a:lnTo>
                    <a:pt x="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0" name="Freeform 106"/>
            <p:cNvSpPr>
              <a:spLocks/>
            </p:cNvSpPr>
            <p:nvPr/>
          </p:nvSpPr>
          <p:spPr bwMode="auto">
            <a:xfrm>
              <a:off x="2861" y="2508"/>
              <a:ext cx="27" cy="344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21" y="47"/>
                </a:cxn>
                <a:cxn ang="0">
                  <a:pos x="23" y="85"/>
                </a:cxn>
                <a:cxn ang="0">
                  <a:pos x="21" y="118"/>
                </a:cxn>
                <a:cxn ang="0">
                  <a:pos x="23" y="162"/>
                </a:cxn>
                <a:cxn ang="0">
                  <a:pos x="23" y="203"/>
                </a:cxn>
                <a:cxn ang="0">
                  <a:pos x="29" y="224"/>
                </a:cxn>
                <a:cxn ang="0">
                  <a:pos x="29" y="267"/>
                </a:cxn>
                <a:cxn ang="0">
                  <a:pos x="29" y="305"/>
                </a:cxn>
                <a:cxn ang="0">
                  <a:pos x="35" y="351"/>
                </a:cxn>
                <a:cxn ang="0">
                  <a:pos x="35" y="405"/>
                </a:cxn>
                <a:cxn ang="0">
                  <a:pos x="35" y="431"/>
                </a:cxn>
                <a:cxn ang="0">
                  <a:pos x="37" y="473"/>
                </a:cxn>
                <a:cxn ang="0">
                  <a:pos x="37" y="496"/>
                </a:cxn>
                <a:cxn ang="0">
                  <a:pos x="37" y="533"/>
                </a:cxn>
                <a:cxn ang="0">
                  <a:pos x="35" y="540"/>
                </a:cxn>
                <a:cxn ang="0">
                  <a:pos x="35" y="554"/>
                </a:cxn>
                <a:cxn ang="0">
                  <a:pos x="33" y="565"/>
                </a:cxn>
                <a:cxn ang="0">
                  <a:pos x="33" y="577"/>
                </a:cxn>
                <a:cxn ang="0">
                  <a:pos x="20" y="612"/>
                </a:cxn>
                <a:cxn ang="0">
                  <a:pos x="14" y="633"/>
                </a:cxn>
                <a:cxn ang="0">
                  <a:pos x="6" y="662"/>
                </a:cxn>
                <a:cxn ang="0">
                  <a:pos x="0" y="677"/>
                </a:cxn>
                <a:cxn ang="0">
                  <a:pos x="21" y="672"/>
                </a:cxn>
                <a:cxn ang="0">
                  <a:pos x="27" y="646"/>
                </a:cxn>
                <a:cxn ang="0">
                  <a:pos x="29" y="627"/>
                </a:cxn>
                <a:cxn ang="0">
                  <a:pos x="43" y="596"/>
                </a:cxn>
                <a:cxn ang="0">
                  <a:pos x="45" y="564"/>
                </a:cxn>
                <a:cxn ang="0">
                  <a:pos x="48" y="523"/>
                </a:cxn>
                <a:cxn ang="0">
                  <a:pos x="50" y="471"/>
                </a:cxn>
                <a:cxn ang="0">
                  <a:pos x="50" y="442"/>
                </a:cxn>
                <a:cxn ang="0">
                  <a:pos x="54" y="405"/>
                </a:cxn>
                <a:cxn ang="0">
                  <a:pos x="50" y="380"/>
                </a:cxn>
                <a:cxn ang="0">
                  <a:pos x="50" y="357"/>
                </a:cxn>
                <a:cxn ang="0">
                  <a:pos x="50" y="330"/>
                </a:cxn>
                <a:cxn ang="0">
                  <a:pos x="48" y="303"/>
                </a:cxn>
                <a:cxn ang="0">
                  <a:pos x="45" y="261"/>
                </a:cxn>
                <a:cxn ang="0">
                  <a:pos x="45" y="224"/>
                </a:cxn>
                <a:cxn ang="0">
                  <a:pos x="41" y="186"/>
                </a:cxn>
                <a:cxn ang="0">
                  <a:pos x="41" y="157"/>
                </a:cxn>
                <a:cxn ang="0">
                  <a:pos x="37" y="130"/>
                </a:cxn>
                <a:cxn ang="0">
                  <a:pos x="37" y="103"/>
                </a:cxn>
                <a:cxn ang="0">
                  <a:pos x="37" y="76"/>
                </a:cxn>
                <a:cxn ang="0">
                  <a:pos x="37" y="43"/>
                </a:cxn>
                <a:cxn ang="0">
                  <a:pos x="33" y="0"/>
                </a:cxn>
                <a:cxn ang="0">
                  <a:pos x="21" y="4"/>
                </a:cxn>
              </a:cxnLst>
              <a:rect l="0" t="0" r="r" b="b"/>
              <a:pathLst>
                <a:path w="54" h="689">
                  <a:moveTo>
                    <a:pt x="21" y="4"/>
                  </a:moveTo>
                  <a:lnTo>
                    <a:pt x="21" y="18"/>
                  </a:lnTo>
                  <a:lnTo>
                    <a:pt x="21" y="29"/>
                  </a:lnTo>
                  <a:lnTo>
                    <a:pt x="21" y="47"/>
                  </a:lnTo>
                  <a:lnTo>
                    <a:pt x="21" y="64"/>
                  </a:lnTo>
                  <a:lnTo>
                    <a:pt x="23" y="85"/>
                  </a:lnTo>
                  <a:lnTo>
                    <a:pt x="23" y="101"/>
                  </a:lnTo>
                  <a:lnTo>
                    <a:pt x="21" y="118"/>
                  </a:lnTo>
                  <a:lnTo>
                    <a:pt x="23" y="141"/>
                  </a:lnTo>
                  <a:lnTo>
                    <a:pt x="23" y="162"/>
                  </a:lnTo>
                  <a:lnTo>
                    <a:pt x="23" y="184"/>
                  </a:lnTo>
                  <a:lnTo>
                    <a:pt x="23" y="203"/>
                  </a:lnTo>
                  <a:lnTo>
                    <a:pt x="23" y="213"/>
                  </a:lnTo>
                  <a:lnTo>
                    <a:pt x="29" y="224"/>
                  </a:lnTo>
                  <a:lnTo>
                    <a:pt x="29" y="245"/>
                  </a:lnTo>
                  <a:lnTo>
                    <a:pt x="29" y="267"/>
                  </a:lnTo>
                  <a:lnTo>
                    <a:pt x="29" y="284"/>
                  </a:lnTo>
                  <a:lnTo>
                    <a:pt x="29" y="305"/>
                  </a:lnTo>
                  <a:lnTo>
                    <a:pt x="35" y="324"/>
                  </a:lnTo>
                  <a:lnTo>
                    <a:pt x="35" y="351"/>
                  </a:lnTo>
                  <a:lnTo>
                    <a:pt x="35" y="369"/>
                  </a:lnTo>
                  <a:lnTo>
                    <a:pt x="35" y="405"/>
                  </a:lnTo>
                  <a:lnTo>
                    <a:pt x="35" y="421"/>
                  </a:lnTo>
                  <a:lnTo>
                    <a:pt x="35" y="431"/>
                  </a:lnTo>
                  <a:lnTo>
                    <a:pt x="37" y="458"/>
                  </a:lnTo>
                  <a:lnTo>
                    <a:pt x="37" y="473"/>
                  </a:lnTo>
                  <a:lnTo>
                    <a:pt x="37" y="481"/>
                  </a:lnTo>
                  <a:lnTo>
                    <a:pt x="37" y="496"/>
                  </a:lnTo>
                  <a:lnTo>
                    <a:pt x="37" y="510"/>
                  </a:lnTo>
                  <a:lnTo>
                    <a:pt x="37" y="533"/>
                  </a:lnTo>
                  <a:lnTo>
                    <a:pt x="37" y="535"/>
                  </a:lnTo>
                  <a:lnTo>
                    <a:pt x="35" y="540"/>
                  </a:lnTo>
                  <a:lnTo>
                    <a:pt x="35" y="546"/>
                  </a:lnTo>
                  <a:lnTo>
                    <a:pt x="35" y="554"/>
                  </a:lnTo>
                  <a:lnTo>
                    <a:pt x="33" y="558"/>
                  </a:lnTo>
                  <a:lnTo>
                    <a:pt x="33" y="565"/>
                  </a:lnTo>
                  <a:lnTo>
                    <a:pt x="33" y="571"/>
                  </a:lnTo>
                  <a:lnTo>
                    <a:pt x="33" y="577"/>
                  </a:lnTo>
                  <a:lnTo>
                    <a:pt x="29" y="596"/>
                  </a:lnTo>
                  <a:lnTo>
                    <a:pt x="20" y="612"/>
                  </a:lnTo>
                  <a:lnTo>
                    <a:pt x="16" y="621"/>
                  </a:lnTo>
                  <a:lnTo>
                    <a:pt x="14" y="633"/>
                  </a:lnTo>
                  <a:lnTo>
                    <a:pt x="6" y="650"/>
                  </a:lnTo>
                  <a:lnTo>
                    <a:pt x="6" y="662"/>
                  </a:lnTo>
                  <a:lnTo>
                    <a:pt x="2" y="670"/>
                  </a:lnTo>
                  <a:lnTo>
                    <a:pt x="0" y="677"/>
                  </a:lnTo>
                  <a:lnTo>
                    <a:pt x="21" y="689"/>
                  </a:lnTo>
                  <a:lnTo>
                    <a:pt x="21" y="672"/>
                  </a:lnTo>
                  <a:lnTo>
                    <a:pt x="23" y="660"/>
                  </a:lnTo>
                  <a:lnTo>
                    <a:pt x="27" y="646"/>
                  </a:lnTo>
                  <a:lnTo>
                    <a:pt x="29" y="635"/>
                  </a:lnTo>
                  <a:lnTo>
                    <a:pt x="29" y="627"/>
                  </a:lnTo>
                  <a:lnTo>
                    <a:pt x="37" y="614"/>
                  </a:lnTo>
                  <a:lnTo>
                    <a:pt x="43" y="596"/>
                  </a:lnTo>
                  <a:lnTo>
                    <a:pt x="45" y="579"/>
                  </a:lnTo>
                  <a:lnTo>
                    <a:pt x="45" y="564"/>
                  </a:lnTo>
                  <a:lnTo>
                    <a:pt x="48" y="544"/>
                  </a:lnTo>
                  <a:lnTo>
                    <a:pt x="48" y="523"/>
                  </a:lnTo>
                  <a:lnTo>
                    <a:pt x="48" y="496"/>
                  </a:lnTo>
                  <a:lnTo>
                    <a:pt x="50" y="471"/>
                  </a:lnTo>
                  <a:lnTo>
                    <a:pt x="48" y="458"/>
                  </a:lnTo>
                  <a:lnTo>
                    <a:pt x="50" y="442"/>
                  </a:lnTo>
                  <a:lnTo>
                    <a:pt x="50" y="425"/>
                  </a:lnTo>
                  <a:lnTo>
                    <a:pt x="54" y="405"/>
                  </a:lnTo>
                  <a:lnTo>
                    <a:pt x="45" y="390"/>
                  </a:lnTo>
                  <a:lnTo>
                    <a:pt x="50" y="380"/>
                  </a:lnTo>
                  <a:lnTo>
                    <a:pt x="50" y="369"/>
                  </a:lnTo>
                  <a:lnTo>
                    <a:pt x="50" y="357"/>
                  </a:lnTo>
                  <a:lnTo>
                    <a:pt x="54" y="342"/>
                  </a:lnTo>
                  <a:lnTo>
                    <a:pt x="50" y="330"/>
                  </a:lnTo>
                  <a:lnTo>
                    <a:pt x="50" y="317"/>
                  </a:lnTo>
                  <a:lnTo>
                    <a:pt x="48" y="303"/>
                  </a:lnTo>
                  <a:lnTo>
                    <a:pt x="45" y="282"/>
                  </a:lnTo>
                  <a:lnTo>
                    <a:pt x="45" y="261"/>
                  </a:lnTo>
                  <a:lnTo>
                    <a:pt x="45" y="247"/>
                  </a:lnTo>
                  <a:lnTo>
                    <a:pt x="45" y="224"/>
                  </a:lnTo>
                  <a:lnTo>
                    <a:pt x="41" y="199"/>
                  </a:lnTo>
                  <a:lnTo>
                    <a:pt x="41" y="186"/>
                  </a:lnTo>
                  <a:lnTo>
                    <a:pt x="41" y="172"/>
                  </a:lnTo>
                  <a:lnTo>
                    <a:pt x="41" y="157"/>
                  </a:lnTo>
                  <a:lnTo>
                    <a:pt x="41" y="143"/>
                  </a:lnTo>
                  <a:lnTo>
                    <a:pt x="37" y="130"/>
                  </a:lnTo>
                  <a:lnTo>
                    <a:pt x="37" y="114"/>
                  </a:lnTo>
                  <a:lnTo>
                    <a:pt x="37" y="103"/>
                  </a:lnTo>
                  <a:lnTo>
                    <a:pt x="37" y="87"/>
                  </a:lnTo>
                  <a:lnTo>
                    <a:pt x="37" y="76"/>
                  </a:lnTo>
                  <a:lnTo>
                    <a:pt x="37" y="60"/>
                  </a:lnTo>
                  <a:lnTo>
                    <a:pt x="37" y="43"/>
                  </a:lnTo>
                  <a:lnTo>
                    <a:pt x="37" y="24"/>
                  </a:lnTo>
                  <a:lnTo>
                    <a:pt x="33" y="0"/>
                  </a:lnTo>
                  <a:lnTo>
                    <a:pt x="21" y="4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1" name="Freeform 107"/>
            <p:cNvSpPr>
              <a:spLocks/>
            </p:cNvSpPr>
            <p:nvPr/>
          </p:nvSpPr>
          <p:spPr bwMode="auto">
            <a:xfrm>
              <a:off x="2896" y="2509"/>
              <a:ext cx="66" cy="22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9" y="10"/>
                </a:cxn>
                <a:cxn ang="0">
                  <a:pos x="104" y="8"/>
                </a:cxn>
                <a:cxn ang="0">
                  <a:pos x="96" y="0"/>
                </a:cxn>
                <a:cxn ang="0">
                  <a:pos x="77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34" y="6"/>
                </a:cxn>
                <a:cxn ang="0">
                  <a:pos x="29" y="10"/>
                </a:cxn>
                <a:cxn ang="0">
                  <a:pos x="21" y="14"/>
                </a:cxn>
                <a:cxn ang="0">
                  <a:pos x="13" y="16"/>
                </a:cxn>
                <a:cxn ang="0">
                  <a:pos x="0" y="20"/>
                </a:cxn>
                <a:cxn ang="0">
                  <a:pos x="3" y="45"/>
                </a:cxn>
                <a:cxn ang="0">
                  <a:pos x="19" y="35"/>
                </a:cxn>
                <a:cxn ang="0">
                  <a:pos x="36" y="22"/>
                </a:cxn>
                <a:cxn ang="0">
                  <a:pos x="52" y="20"/>
                </a:cxn>
                <a:cxn ang="0">
                  <a:pos x="69" y="14"/>
                </a:cxn>
                <a:cxn ang="0">
                  <a:pos x="84" y="14"/>
                </a:cxn>
                <a:cxn ang="0">
                  <a:pos x="96" y="14"/>
                </a:cxn>
                <a:cxn ang="0">
                  <a:pos x="115" y="20"/>
                </a:cxn>
                <a:cxn ang="0">
                  <a:pos x="127" y="27"/>
                </a:cxn>
                <a:cxn ang="0">
                  <a:pos x="131" y="14"/>
                </a:cxn>
                <a:cxn ang="0">
                  <a:pos x="131" y="14"/>
                </a:cxn>
              </a:cxnLst>
              <a:rect l="0" t="0" r="r" b="b"/>
              <a:pathLst>
                <a:path w="131" h="45">
                  <a:moveTo>
                    <a:pt x="131" y="14"/>
                  </a:moveTo>
                  <a:lnTo>
                    <a:pt x="119" y="10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77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34" y="6"/>
                  </a:lnTo>
                  <a:lnTo>
                    <a:pt x="29" y="10"/>
                  </a:lnTo>
                  <a:lnTo>
                    <a:pt x="21" y="14"/>
                  </a:lnTo>
                  <a:lnTo>
                    <a:pt x="13" y="16"/>
                  </a:lnTo>
                  <a:lnTo>
                    <a:pt x="0" y="20"/>
                  </a:lnTo>
                  <a:lnTo>
                    <a:pt x="3" y="45"/>
                  </a:lnTo>
                  <a:lnTo>
                    <a:pt x="19" y="35"/>
                  </a:lnTo>
                  <a:lnTo>
                    <a:pt x="36" y="22"/>
                  </a:lnTo>
                  <a:lnTo>
                    <a:pt x="52" y="20"/>
                  </a:lnTo>
                  <a:lnTo>
                    <a:pt x="69" y="14"/>
                  </a:lnTo>
                  <a:lnTo>
                    <a:pt x="84" y="14"/>
                  </a:lnTo>
                  <a:lnTo>
                    <a:pt x="96" y="14"/>
                  </a:lnTo>
                  <a:lnTo>
                    <a:pt x="115" y="20"/>
                  </a:lnTo>
                  <a:lnTo>
                    <a:pt x="127" y="27"/>
                  </a:lnTo>
                  <a:lnTo>
                    <a:pt x="131" y="14"/>
                  </a:lnTo>
                  <a:lnTo>
                    <a:pt x="1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2" name="Freeform 108"/>
            <p:cNvSpPr>
              <a:spLocks/>
            </p:cNvSpPr>
            <p:nvPr/>
          </p:nvSpPr>
          <p:spPr bwMode="auto">
            <a:xfrm>
              <a:off x="2903" y="2527"/>
              <a:ext cx="70" cy="24"/>
            </a:xfrm>
            <a:custGeom>
              <a:avLst/>
              <a:gdLst/>
              <a:ahLst/>
              <a:cxnLst>
                <a:cxn ang="0">
                  <a:pos x="141" y="37"/>
                </a:cxn>
                <a:cxn ang="0">
                  <a:pos x="135" y="25"/>
                </a:cxn>
                <a:cxn ang="0">
                  <a:pos x="123" y="15"/>
                </a:cxn>
                <a:cxn ang="0">
                  <a:pos x="112" y="6"/>
                </a:cxn>
                <a:cxn ang="0">
                  <a:pos x="96" y="4"/>
                </a:cxn>
                <a:cxn ang="0">
                  <a:pos x="77" y="0"/>
                </a:cxn>
                <a:cxn ang="0">
                  <a:pos x="62" y="0"/>
                </a:cxn>
                <a:cxn ang="0">
                  <a:pos x="43" y="4"/>
                </a:cxn>
                <a:cxn ang="0">
                  <a:pos x="33" y="8"/>
                </a:cxn>
                <a:cxn ang="0">
                  <a:pos x="19" y="15"/>
                </a:cxn>
                <a:cxn ang="0">
                  <a:pos x="14" y="21"/>
                </a:cxn>
                <a:cxn ang="0">
                  <a:pos x="6" y="27"/>
                </a:cxn>
                <a:cxn ang="0">
                  <a:pos x="2" y="33"/>
                </a:cxn>
                <a:cxn ang="0">
                  <a:pos x="0" y="41"/>
                </a:cxn>
                <a:cxn ang="0">
                  <a:pos x="14" y="48"/>
                </a:cxn>
                <a:cxn ang="0">
                  <a:pos x="19" y="33"/>
                </a:cxn>
                <a:cxn ang="0">
                  <a:pos x="35" y="21"/>
                </a:cxn>
                <a:cxn ang="0">
                  <a:pos x="44" y="14"/>
                </a:cxn>
                <a:cxn ang="0">
                  <a:pos x="56" y="14"/>
                </a:cxn>
                <a:cxn ang="0">
                  <a:pos x="66" y="14"/>
                </a:cxn>
                <a:cxn ang="0">
                  <a:pos x="81" y="14"/>
                </a:cxn>
                <a:cxn ang="0">
                  <a:pos x="93" y="14"/>
                </a:cxn>
                <a:cxn ang="0">
                  <a:pos x="98" y="15"/>
                </a:cxn>
                <a:cxn ang="0">
                  <a:pos x="108" y="19"/>
                </a:cxn>
                <a:cxn ang="0">
                  <a:pos x="112" y="25"/>
                </a:cxn>
                <a:cxn ang="0">
                  <a:pos x="123" y="33"/>
                </a:cxn>
                <a:cxn ang="0">
                  <a:pos x="125" y="41"/>
                </a:cxn>
                <a:cxn ang="0">
                  <a:pos x="141" y="37"/>
                </a:cxn>
                <a:cxn ang="0">
                  <a:pos x="141" y="37"/>
                </a:cxn>
              </a:cxnLst>
              <a:rect l="0" t="0" r="r" b="b"/>
              <a:pathLst>
                <a:path w="141" h="48">
                  <a:moveTo>
                    <a:pt x="141" y="37"/>
                  </a:moveTo>
                  <a:lnTo>
                    <a:pt x="135" y="25"/>
                  </a:lnTo>
                  <a:lnTo>
                    <a:pt x="123" y="15"/>
                  </a:lnTo>
                  <a:lnTo>
                    <a:pt x="112" y="6"/>
                  </a:lnTo>
                  <a:lnTo>
                    <a:pt x="96" y="4"/>
                  </a:lnTo>
                  <a:lnTo>
                    <a:pt x="77" y="0"/>
                  </a:lnTo>
                  <a:lnTo>
                    <a:pt x="62" y="0"/>
                  </a:lnTo>
                  <a:lnTo>
                    <a:pt x="43" y="4"/>
                  </a:lnTo>
                  <a:lnTo>
                    <a:pt x="33" y="8"/>
                  </a:lnTo>
                  <a:lnTo>
                    <a:pt x="19" y="15"/>
                  </a:lnTo>
                  <a:lnTo>
                    <a:pt x="14" y="21"/>
                  </a:lnTo>
                  <a:lnTo>
                    <a:pt x="6" y="27"/>
                  </a:lnTo>
                  <a:lnTo>
                    <a:pt x="2" y="33"/>
                  </a:lnTo>
                  <a:lnTo>
                    <a:pt x="0" y="41"/>
                  </a:lnTo>
                  <a:lnTo>
                    <a:pt x="14" y="48"/>
                  </a:lnTo>
                  <a:lnTo>
                    <a:pt x="19" y="33"/>
                  </a:lnTo>
                  <a:lnTo>
                    <a:pt x="35" y="21"/>
                  </a:lnTo>
                  <a:lnTo>
                    <a:pt x="44" y="14"/>
                  </a:lnTo>
                  <a:lnTo>
                    <a:pt x="56" y="14"/>
                  </a:lnTo>
                  <a:lnTo>
                    <a:pt x="66" y="14"/>
                  </a:lnTo>
                  <a:lnTo>
                    <a:pt x="81" y="14"/>
                  </a:lnTo>
                  <a:lnTo>
                    <a:pt x="93" y="14"/>
                  </a:lnTo>
                  <a:lnTo>
                    <a:pt x="98" y="15"/>
                  </a:lnTo>
                  <a:lnTo>
                    <a:pt x="108" y="19"/>
                  </a:lnTo>
                  <a:lnTo>
                    <a:pt x="112" y="25"/>
                  </a:lnTo>
                  <a:lnTo>
                    <a:pt x="123" y="33"/>
                  </a:lnTo>
                  <a:lnTo>
                    <a:pt x="125" y="41"/>
                  </a:lnTo>
                  <a:lnTo>
                    <a:pt x="141" y="37"/>
                  </a:lnTo>
                  <a:lnTo>
                    <a:pt x="141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3" name="Freeform 109"/>
            <p:cNvSpPr>
              <a:spLocks/>
            </p:cNvSpPr>
            <p:nvPr/>
          </p:nvSpPr>
          <p:spPr bwMode="auto">
            <a:xfrm>
              <a:off x="2903" y="2543"/>
              <a:ext cx="70" cy="22"/>
            </a:xfrm>
            <a:custGeom>
              <a:avLst/>
              <a:gdLst/>
              <a:ahLst/>
              <a:cxnLst>
                <a:cxn ang="0">
                  <a:pos x="141" y="4"/>
                </a:cxn>
                <a:cxn ang="0">
                  <a:pos x="135" y="15"/>
                </a:cxn>
                <a:cxn ang="0">
                  <a:pos x="129" y="23"/>
                </a:cxn>
                <a:cxn ang="0">
                  <a:pos x="123" y="25"/>
                </a:cxn>
                <a:cxn ang="0">
                  <a:pos x="120" y="31"/>
                </a:cxn>
                <a:cxn ang="0">
                  <a:pos x="108" y="36"/>
                </a:cxn>
                <a:cxn ang="0">
                  <a:pos x="96" y="42"/>
                </a:cxn>
                <a:cxn ang="0">
                  <a:pos x="87" y="42"/>
                </a:cxn>
                <a:cxn ang="0">
                  <a:pos x="83" y="42"/>
                </a:cxn>
                <a:cxn ang="0">
                  <a:pos x="69" y="42"/>
                </a:cxn>
                <a:cxn ang="0">
                  <a:pos x="62" y="42"/>
                </a:cxn>
                <a:cxn ang="0">
                  <a:pos x="54" y="42"/>
                </a:cxn>
                <a:cxn ang="0">
                  <a:pos x="41" y="42"/>
                </a:cxn>
                <a:cxn ang="0">
                  <a:pos x="33" y="40"/>
                </a:cxn>
                <a:cxn ang="0">
                  <a:pos x="21" y="40"/>
                </a:cxn>
                <a:cxn ang="0">
                  <a:pos x="16" y="36"/>
                </a:cxn>
                <a:cxn ang="0">
                  <a:pos x="12" y="35"/>
                </a:cxn>
                <a:cxn ang="0">
                  <a:pos x="6" y="31"/>
                </a:cxn>
                <a:cxn ang="0">
                  <a:pos x="2" y="23"/>
                </a:cxn>
                <a:cxn ang="0">
                  <a:pos x="2" y="19"/>
                </a:cxn>
                <a:cxn ang="0">
                  <a:pos x="0" y="8"/>
                </a:cxn>
                <a:cxn ang="0">
                  <a:pos x="12" y="8"/>
                </a:cxn>
                <a:cxn ang="0">
                  <a:pos x="14" y="15"/>
                </a:cxn>
                <a:cxn ang="0">
                  <a:pos x="16" y="23"/>
                </a:cxn>
                <a:cxn ang="0">
                  <a:pos x="27" y="29"/>
                </a:cxn>
                <a:cxn ang="0">
                  <a:pos x="41" y="31"/>
                </a:cxn>
                <a:cxn ang="0">
                  <a:pos x="50" y="35"/>
                </a:cxn>
                <a:cxn ang="0">
                  <a:pos x="66" y="35"/>
                </a:cxn>
                <a:cxn ang="0">
                  <a:pos x="75" y="31"/>
                </a:cxn>
                <a:cxn ang="0">
                  <a:pos x="93" y="29"/>
                </a:cxn>
                <a:cxn ang="0">
                  <a:pos x="106" y="25"/>
                </a:cxn>
                <a:cxn ang="0">
                  <a:pos x="114" y="21"/>
                </a:cxn>
                <a:cxn ang="0">
                  <a:pos x="120" y="19"/>
                </a:cxn>
                <a:cxn ang="0">
                  <a:pos x="125" y="13"/>
                </a:cxn>
                <a:cxn ang="0">
                  <a:pos x="125" y="8"/>
                </a:cxn>
                <a:cxn ang="0">
                  <a:pos x="127" y="0"/>
                </a:cxn>
                <a:cxn ang="0">
                  <a:pos x="141" y="4"/>
                </a:cxn>
                <a:cxn ang="0">
                  <a:pos x="141" y="4"/>
                </a:cxn>
              </a:cxnLst>
              <a:rect l="0" t="0" r="r" b="b"/>
              <a:pathLst>
                <a:path w="141" h="42">
                  <a:moveTo>
                    <a:pt x="141" y="4"/>
                  </a:moveTo>
                  <a:lnTo>
                    <a:pt x="135" y="15"/>
                  </a:lnTo>
                  <a:lnTo>
                    <a:pt x="129" y="23"/>
                  </a:lnTo>
                  <a:lnTo>
                    <a:pt x="123" y="25"/>
                  </a:lnTo>
                  <a:lnTo>
                    <a:pt x="120" y="31"/>
                  </a:lnTo>
                  <a:lnTo>
                    <a:pt x="108" y="36"/>
                  </a:lnTo>
                  <a:lnTo>
                    <a:pt x="96" y="42"/>
                  </a:lnTo>
                  <a:lnTo>
                    <a:pt x="87" y="42"/>
                  </a:lnTo>
                  <a:lnTo>
                    <a:pt x="83" y="42"/>
                  </a:lnTo>
                  <a:lnTo>
                    <a:pt x="69" y="42"/>
                  </a:lnTo>
                  <a:lnTo>
                    <a:pt x="62" y="42"/>
                  </a:lnTo>
                  <a:lnTo>
                    <a:pt x="54" y="42"/>
                  </a:lnTo>
                  <a:lnTo>
                    <a:pt x="41" y="42"/>
                  </a:lnTo>
                  <a:lnTo>
                    <a:pt x="33" y="40"/>
                  </a:lnTo>
                  <a:lnTo>
                    <a:pt x="21" y="40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6" y="23"/>
                  </a:lnTo>
                  <a:lnTo>
                    <a:pt x="27" y="29"/>
                  </a:lnTo>
                  <a:lnTo>
                    <a:pt x="41" y="31"/>
                  </a:lnTo>
                  <a:lnTo>
                    <a:pt x="50" y="35"/>
                  </a:lnTo>
                  <a:lnTo>
                    <a:pt x="66" y="35"/>
                  </a:lnTo>
                  <a:lnTo>
                    <a:pt x="75" y="31"/>
                  </a:lnTo>
                  <a:lnTo>
                    <a:pt x="93" y="29"/>
                  </a:lnTo>
                  <a:lnTo>
                    <a:pt x="106" y="25"/>
                  </a:lnTo>
                  <a:lnTo>
                    <a:pt x="114" y="21"/>
                  </a:lnTo>
                  <a:lnTo>
                    <a:pt x="120" y="19"/>
                  </a:lnTo>
                  <a:lnTo>
                    <a:pt x="125" y="13"/>
                  </a:lnTo>
                  <a:lnTo>
                    <a:pt x="125" y="8"/>
                  </a:lnTo>
                  <a:lnTo>
                    <a:pt x="127" y="0"/>
                  </a:lnTo>
                  <a:lnTo>
                    <a:pt x="141" y="4"/>
                  </a:lnTo>
                  <a:lnTo>
                    <a:pt x="14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4" name="Freeform 110"/>
            <p:cNvSpPr>
              <a:spLocks/>
            </p:cNvSpPr>
            <p:nvPr/>
          </p:nvSpPr>
          <p:spPr bwMode="auto">
            <a:xfrm>
              <a:off x="2931" y="2540"/>
              <a:ext cx="21" cy="21"/>
            </a:xfrm>
            <a:custGeom>
              <a:avLst/>
              <a:gdLst/>
              <a:ahLst/>
              <a:cxnLst>
                <a:cxn ang="0">
                  <a:pos x="40" y="39"/>
                </a:cxn>
                <a:cxn ang="0">
                  <a:pos x="42" y="33"/>
                </a:cxn>
                <a:cxn ang="0">
                  <a:pos x="42" y="27"/>
                </a:cxn>
                <a:cxn ang="0">
                  <a:pos x="42" y="17"/>
                </a:cxn>
                <a:cxn ang="0">
                  <a:pos x="40" y="12"/>
                </a:cxn>
                <a:cxn ang="0">
                  <a:pos x="40" y="10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6" y="31"/>
                </a:cxn>
                <a:cxn ang="0">
                  <a:pos x="10" y="39"/>
                </a:cxn>
                <a:cxn ang="0">
                  <a:pos x="19" y="43"/>
                </a:cxn>
                <a:cxn ang="0">
                  <a:pos x="29" y="43"/>
                </a:cxn>
                <a:cxn ang="0">
                  <a:pos x="40" y="39"/>
                </a:cxn>
                <a:cxn ang="0">
                  <a:pos x="40" y="39"/>
                </a:cxn>
              </a:cxnLst>
              <a:rect l="0" t="0" r="r" b="b"/>
              <a:pathLst>
                <a:path w="42" h="43">
                  <a:moveTo>
                    <a:pt x="40" y="39"/>
                  </a:moveTo>
                  <a:lnTo>
                    <a:pt x="42" y="33"/>
                  </a:lnTo>
                  <a:lnTo>
                    <a:pt x="42" y="27"/>
                  </a:lnTo>
                  <a:lnTo>
                    <a:pt x="42" y="17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6" y="31"/>
                  </a:lnTo>
                  <a:lnTo>
                    <a:pt x="10" y="39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40" y="39"/>
                  </a:lnTo>
                  <a:lnTo>
                    <a:pt x="4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5" name="Freeform 111"/>
            <p:cNvSpPr>
              <a:spLocks/>
            </p:cNvSpPr>
            <p:nvPr/>
          </p:nvSpPr>
          <p:spPr bwMode="auto">
            <a:xfrm>
              <a:off x="2900" y="2587"/>
              <a:ext cx="24" cy="49"/>
            </a:xfrm>
            <a:custGeom>
              <a:avLst/>
              <a:gdLst/>
              <a:ahLst/>
              <a:cxnLst>
                <a:cxn ang="0">
                  <a:pos x="41" y="11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12" y="3"/>
                </a:cxn>
                <a:cxn ang="0">
                  <a:pos x="4" y="13"/>
                </a:cxn>
                <a:cxn ang="0">
                  <a:pos x="0" y="29"/>
                </a:cxn>
                <a:cxn ang="0">
                  <a:pos x="0" y="48"/>
                </a:cxn>
                <a:cxn ang="0">
                  <a:pos x="0" y="61"/>
                </a:cxn>
                <a:cxn ang="0">
                  <a:pos x="0" y="75"/>
                </a:cxn>
                <a:cxn ang="0">
                  <a:pos x="4" y="86"/>
                </a:cxn>
                <a:cxn ang="0">
                  <a:pos x="12" y="96"/>
                </a:cxn>
                <a:cxn ang="0">
                  <a:pos x="29" y="98"/>
                </a:cxn>
                <a:cxn ang="0">
                  <a:pos x="45" y="88"/>
                </a:cxn>
                <a:cxn ang="0">
                  <a:pos x="49" y="75"/>
                </a:cxn>
                <a:cxn ang="0">
                  <a:pos x="49" y="61"/>
                </a:cxn>
                <a:cxn ang="0">
                  <a:pos x="35" y="61"/>
                </a:cxn>
                <a:cxn ang="0">
                  <a:pos x="33" y="75"/>
                </a:cxn>
                <a:cxn ang="0">
                  <a:pos x="29" y="86"/>
                </a:cxn>
                <a:cxn ang="0">
                  <a:pos x="22" y="86"/>
                </a:cxn>
                <a:cxn ang="0">
                  <a:pos x="14" y="81"/>
                </a:cxn>
                <a:cxn ang="0">
                  <a:pos x="12" y="65"/>
                </a:cxn>
                <a:cxn ang="0">
                  <a:pos x="12" y="54"/>
                </a:cxn>
                <a:cxn ang="0">
                  <a:pos x="12" y="40"/>
                </a:cxn>
                <a:cxn ang="0">
                  <a:pos x="12" y="27"/>
                </a:cxn>
                <a:cxn ang="0">
                  <a:pos x="22" y="17"/>
                </a:cxn>
                <a:cxn ang="0">
                  <a:pos x="29" y="19"/>
                </a:cxn>
                <a:cxn ang="0">
                  <a:pos x="41" y="21"/>
                </a:cxn>
                <a:cxn ang="0">
                  <a:pos x="41" y="11"/>
                </a:cxn>
                <a:cxn ang="0">
                  <a:pos x="41" y="11"/>
                </a:cxn>
              </a:cxnLst>
              <a:rect l="0" t="0" r="r" b="b"/>
              <a:pathLst>
                <a:path w="49" h="98">
                  <a:moveTo>
                    <a:pt x="41" y="11"/>
                  </a:moveTo>
                  <a:lnTo>
                    <a:pt x="33" y="5"/>
                  </a:lnTo>
                  <a:lnTo>
                    <a:pt x="25" y="0"/>
                  </a:lnTo>
                  <a:lnTo>
                    <a:pt x="12" y="3"/>
                  </a:lnTo>
                  <a:lnTo>
                    <a:pt x="4" y="13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5"/>
                  </a:lnTo>
                  <a:lnTo>
                    <a:pt x="4" y="86"/>
                  </a:lnTo>
                  <a:lnTo>
                    <a:pt x="12" y="96"/>
                  </a:lnTo>
                  <a:lnTo>
                    <a:pt x="29" y="98"/>
                  </a:lnTo>
                  <a:lnTo>
                    <a:pt x="45" y="88"/>
                  </a:lnTo>
                  <a:lnTo>
                    <a:pt x="49" y="75"/>
                  </a:lnTo>
                  <a:lnTo>
                    <a:pt x="49" y="61"/>
                  </a:lnTo>
                  <a:lnTo>
                    <a:pt x="35" y="61"/>
                  </a:lnTo>
                  <a:lnTo>
                    <a:pt x="33" y="75"/>
                  </a:lnTo>
                  <a:lnTo>
                    <a:pt x="29" y="86"/>
                  </a:lnTo>
                  <a:lnTo>
                    <a:pt x="22" y="86"/>
                  </a:lnTo>
                  <a:lnTo>
                    <a:pt x="14" y="81"/>
                  </a:lnTo>
                  <a:lnTo>
                    <a:pt x="12" y="65"/>
                  </a:lnTo>
                  <a:lnTo>
                    <a:pt x="12" y="54"/>
                  </a:lnTo>
                  <a:lnTo>
                    <a:pt x="12" y="40"/>
                  </a:lnTo>
                  <a:lnTo>
                    <a:pt x="12" y="27"/>
                  </a:lnTo>
                  <a:lnTo>
                    <a:pt x="22" y="17"/>
                  </a:lnTo>
                  <a:lnTo>
                    <a:pt x="29" y="19"/>
                  </a:lnTo>
                  <a:lnTo>
                    <a:pt x="41" y="21"/>
                  </a:lnTo>
                  <a:lnTo>
                    <a:pt x="41" y="11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6" name="Freeform 112"/>
            <p:cNvSpPr>
              <a:spLocks/>
            </p:cNvSpPr>
            <p:nvPr/>
          </p:nvSpPr>
          <p:spPr bwMode="auto">
            <a:xfrm>
              <a:off x="3002" y="2841"/>
              <a:ext cx="248" cy="202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1" y="23"/>
                </a:cxn>
                <a:cxn ang="0">
                  <a:pos x="96" y="46"/>
                </a:cxn>
                <a:cxn ang="0">
                  <a:pos x="115" y="63"/>
                </a:cxn>
                <a:cxn ang="0">
                  <a:pos x="137" y="83"/>
                </a:cxn>
                <a:cxn ang="0">
                  <a:pos x="154" y="92"/>
                </a:cxn>
                <a:cxn ang="0">
                  <a:pos x="189" y="119"/>
                </a:cxn>
                <a:cxn ang="0">
                  <a:pos x="216" y="146"/>
                </a:cxn>
                <a:cxn ang="0">
                  <a:pos x="264" y="175"/>
                </a:cxn>
                <a:cxn ang="0">
                  <a:pos x="287" y="196"/>
                </a:cxn>
                <a:cxn ang="0">
                  <a:pos x="314" y="220"/>
                </a:cxn>
                <a:cxn ang="0">
                  <a:pos x="349" y="248"/>
                </a:cxn>
                <a:cxn ang="0">
                  <a:pos x="385" y="275"/>
                </a:cxn>
                <a:cxn ang="0">
                  <a:pos x="407" y="297"/>
                </a:cxn>
                <a:cxn ang="0">
                  <a:pos x="428" y="324"/>
                </a:cxn>
                <a:cxn ang="0">
                  <a:pos x="474" y="374"/>
                </a:cxn>
                <a:cxn ang="0">
                  <a:pos x="489" y="403"/>
                </a:cxn>
                <a:cxn ang="0">
                  <a:pos x="445" y="364"/>
                </a:cxn>
                <a:cxn ang="0">
                  <a:pos x="420" y="333"/>
                </a:cxn>
                <a:cxn ang="0">
                  <a:pos x="399" y="316"/>
                </a:cxn>
                <a:cxn ang="0">
                  <a:pos x="381" y="291"/>
                </a:cxn>
                <a:cxn ang="0">
                  <a:pos x="351" y="270"/>
                </a:cxn>
                <a:cxn ang="0">
                  <a:pos x="329" y="245"/>
                </a:cxn>
                <a:cxn ang="0">
                  <a:pos x="291" y="216"/>
                </a:cxn>
                <a:cxn ang="0">
                  <a:pos x="270" y="196"/>
                </a:cxn>
                <a:cxn ang="0">
                  <a:pos x="233" y="175"/>
                </a:cxn>
                <a:cxn ang="0">
                  <a:pos x="200" y="152"/>
                </a:cxn>
                <a:cxn ang="0">
                  <a:pos x="160" y="115"/>
                </a:cxn>
                <a:cxn ang="0">
                  <a:pos x="131" y="92"/>
                </a:cxn>
                <a:cxn ang="0">
                  <a:pos x="110" y="69"/>
                </a:cxn>
                <a:cxn ang="0">
                  <a:pos x="81" y="52"/>
                </a:cxn>
                <a:cxn ang="0">
                  <a:pos x="46" y="31"/>
                </a:cxn>
                <a:cxn ang="0">
                  <a:pos x="17" y="13"/>
                </a:cxn>
                <a:cxn ang="0">
                  <a:pos x="4" y="0"/>
                </a:cxn>
                <a:cxn ang="0">
                  <a:pos x="19" y="2"/>
                </a:cxn>
              </a:cxnLst>
              <a:rect l="0" t="0" r="r" b="b"/>
              <a:pathLst>
                <a:path w="495" h="403">
                  <a:moveTo>
                    <a:pt x="19" y="2"/>
                  </a:moveTo>
                  <a:lnTo>
                    <a:pt x="32" y="4"/>
                  </a:lnTo>
                  <a:lnTo>
                    <a:pt x="52" y="13"/>
                  </a:lnTo>
                  <a:lnTo>
                    <a:pt x="61" y="23"/>
                  </a:lnTo>
                  <a:lnTo>
                    <a:pt x="79" y="31"/>
                  </a:lnTo>
                  <a:lnTo>
                    <a:pt x="96" y="46"/>
                  </a:lnTo>
                  <a:lnTo>
                    <a:pt x="106" y="56"/>
                  </a:lnTo>
                  <a:lnTo>
                    <a:pt x="115" y="63"/>
                  </a:lnTo>
                  <a:lnTo>
                    <a:pt x="123" y="69"/>
                  </a:lnTo>
                  <a:lnTo>
                    <a:pt x="137" y="83"/>
                  </a:lnTo>
                  <a:lnTo>
                    <a:pt x="144" y="86"/>
                  </a:lnTo>
                  <a:lnTo>
                    <a:pt x="154" y="92"/>
                  </a:lnTo>
                  <a:lnTo>
                    <a:pt x="169" y="108"/>
                  </a:lnTo>
                  <a:lnTo>
                    <a:pt x="189" y="119"/>
                  </a:lnTo>
                  <a:lnTo>
                    <a:pt x="200" y="133"/>
                  </a:lnTo>
                  <a:lnTo>
                    <a:pt x="216" y="146"/>
                  </a:lnTo>
                  <a:lnTo>
                    <a:pt x="231" y="158"/>
                  </a:lnTo>
                  <a:lnTo>
                    <a:pt x="264" y="175"/>
                  </a:lnTo>
                  <a:lnTo>
                    <a:pt x="273" y="183"/>
                  </a:lnTo>
                  <a:lnTo>
                    <a:pt x="287" y="196"/>
                  </a:lnTo>
                  <a:lnTo>
                    <a:pt x="300" y="210"/>
                  </a:lnTo>
                  <a:lnTo>
                    <a:pt x="314" y="220"/>
                  </a:lnTo>
                  <a:lnTo>
                    <a:pt x="335" y="237"/>
                  </a:lnTo>
                  <a:lnTo>
                    <a:pt x="349" y="248"/>
                  </a:lnTo>
                  <a:lnTo>
                    <a:pt x="360" y="262"/>
                  </a:lnTo>
                  <a:lnTo>
                    <a:pt x="385" y="275"/>
                  </a:lnTo>
                  <a:lnTo>
                    <a:pt x="397" y="283"/>
                  </a:lnTo>
                  <a:lnTo>
                    <a:pt x="407" y="297"/>
                  </a:lnTo>
                  <a:lnTo>
                    <a:pt x="414" y="312"/>
                  </a:lnTo>
                  <a:lnTo>
                    <a:pt x="428" y="324"/>
                  </a:lnTo>
                  <a:lnTo>
                    <a:pt x="455" y="353"/>
                  </a:lnTo>
                  <a:lnTo>
                    <a:pt x="474" y="374"/>
                  </a:lnTo>
                  <a:lnTo>
                    <a:pt x="495" y="391"/>
                  </a:lnTo>
                  <a:lnTo>
                    <a:pt x="489" y="403"/>
                  </a:lnTo>
                  <a:lnTo>
                    <a:pt x="470" y="391"/>
                  </a:lnTo>
                  <a:lnTo>
                    <a:pt x="445" y="364"/>
                  </a:lnTo>
                  <a:lnTo>
                    <a:pt x="434" y="353"/>
                  </a:lnTo>
                  <a:lnTo>
                    <a:pt x="420" y="333"/>
                  </a:lnTo>
                  <a:lnTo>
                    <a:pt x="408" y="322"/>
                  </a:lnTo>
                  <a:lnTo>
                    <a:pt x="399" y="316"/>
                  </a:lnTo>
                  <a:lnTo>
                    <a:pt x="387" y="302"/>
                  </a:lnTo>
                  <a:lnTo>
                    <a:pt x="381" y="291"/>
                  </a:lnTo>
                  <a:lnTo>
                    <a:pt x="366" y="281"/>
                  </a:lnTo>
                  <a:lnTo>
                    <a:pt x="351" y="270"/>
                  </a:lnTo>
                  <a:lnTo>
                    <a:pt x="337" y="258"/>
                  </a:lnTo>
                  <a:lnTo>
                    <a:pt x="329" y="245"/>
                  </a:lnTo>
                  <a:lnTo>
                    <a:pt x="316" y="233"/>
                  </a:lnTo>
                  <a:lnTo>
                    <a:pt x="291" y="216"/>
                  </a:lnTo>
                  <a:lnTo>
                    <a:pt x="279" y="204"/>
                  </a:lnTo>
                  <a:lnTo>
                    <a:pt x="270" y="196"/>
                  </a:lnTo>
                  <a:lnTo>
                    <a:pt x="250" y="185"/>
                  </a:lnTo>
                  <a:lnTo>
                    <a:pt x="233" y="175"/>
                  </a:lnTo>
                  <a:lnTo>
                    <a:pt x="218" y="162"/>
                  </a:lnTo>
                  <a:lnTo>
                    <a:pt x="200" y="152"/>
                  </a:lnTo>
                  <a:lnTo>
                    <a:pt x="185" y="140"/>
                  </a:lnTo>
                  <a:lnTo>
                    <a:pt x="160" y="115"/>
                  </a:lnTo>
                  <a:lnTo>
                    <a:pt x="146" y="106"/>
                  </a:lnTo>
                  <a:lnTo>
                    <a:pt x="131" y="92"/>
                  </a:lnTo>
                  <a:lnTo>
                    <a:pt x="117" y="83"/>
                  </a:lnTo>
                  <a:lnTo>
                    <a:pt x="110" y="69"/>
                  </a:lnTo>
                  <a:lnTo>
                    <a:pt x="94" y="61"/>
                  </a:lnTo>
                  <a:lnTo>
                    <a:pt x="81" y="52"/>
                  </a:lnTo>
                  <a:lnTo>
                    <a:pt x="67" y="44"/>
                  </a:lnTo>
                  <a:lnTo>
                    <a:pt x="46" y="31"/>
                  </a:lnTo>
                  <a:lnTo>
                    <a:pt x="38" y="19"/>
                  </a:lnTo>
                  <a:lnTo>
                    <a:pt x="17" y="13"/>
                  </a:lnTo>
                  <a:lnTo>
                    <a:pt x="0" y="4"/>
                  </a:lnTo>
                  <a:lnTo>
                    <a:pt x="4" y="0"/>
                  </a:lnTo>
                  <a:lnTo>
                    <a:pt x="19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7" name="Freeform 113"/>
            <p:cNvSpPr>
              <a:spLocks/>
            </p:cNvSpPr>
            <p:nvPr/>
          </p:nvSpPr>
          <p:spPr bwMode="auto">
            <a:xfrm>
              <a:off x="2864" y="2842"/>
              <a:ext cx="148" cy="31"/>
            </a:xfrm>
            <a:custGeom>
              <a:avLst/>
              <a:gdLst/>
              <a:ahLst/>
              <a:cxnLst>
                <a:cxn ang="0">
                  <a:pos x="276" y="2"/>
                </a:cxn>
                <a:cxn ang="0">
                  <a:pos x="268" y="7"/>
                </a:cxn>
                <a:cxn ang="0">
                  <a:pos x="260" y="17"/>
                </a:cxn>
                <a:cxn ang="0">
                  <a:pos x="251" y="21"/>
                </a:cxn>
                <a:cxn ang="0">
                  <a:pos x="229" y="27"/>
                </a:cxn>
                <a:cxn ang="0">
                  <a:pos x="218" y="29"/>
                </a:cxn>
                <a:cxn ang="0">
                  <a:pos x="200" y="34"/>
                </a:cxn>
                <a:cxn ang="0">
                  <a:pos x="191" y="38"/>
                </a:cxn>
                <a:cxn ang="0">
                  <a:pos x="173" y="42"/>
                </a:cxn>
                <a:cxn ang="0">
                  <a:pos x="158" y="48"/>
                </a:cxn>
                <a:cxn ang="0">
                  <a:pos x="127" y="50"/>
                </a:cxn>
                <a:cxn ang="0">
                  <a:pos x="106" y="50"/>
                </a:cxn>
                <a:cxn ang="0">
                  <a:pos x="83" y="48"/>
                </a:cxn>
                <a:cxn ang="0">
                  <a:pos x="62" y="42"/>
                </a:cxn>
                <a:cxn ang="0">
                  <a:pos x="46" y="32"/>
                </a:cxn>
                <a:cxn ang="0">
                  <a:pos x="33" y="23"/>
                </a:cxn>
                <a:cxn ang="0">
                  <a:pos x="21" y="13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13" y="19"/>
                </a:cxn>
                <a:cxn ang="0">
                  <a:pos x="15" y="29"/>
                </a:cxn>
                <a:cxn ang="0">
                  <a:pos x="25" y="38"/>
                </a:cxn>
                <a:cxn ang="0">
                  <a:pos x="35" y="42"/>
                </a:cxn>
                <a:cxn ang="0">
                  <a:pos x="46" y="50"/>
                </a:cxn>
                <a:cxn ang="0">
                  <a:pos x="64" y="56"/>
                </a:cxn>
                <a:cxn ang="0">
                  <a:pos x="89" y="59"/>
                </a:cxn>
                <a:cxn ang="0">
                  <a:pos x="100" y="61"/>
                </a:cxn>
                <a:cxn ang="0">
                  <a:pos x="127" y="61"/>
                </a:cxn>
                <a:cxn ang="0">
                  <a:pos x="154" y="61"/>
                </a:cxn>
                <a:cxn ang="0">
                  <a:pos x="179" y="59"/>
                </a:cxn>
                <a:cxn ang="0">
                  <a:pos x="195" y="56"/>
                </a:cxn>
                <a:cxn ang="0">
                  <a:pos x="216" y="48"/>
                </a:cxn>
                <a:cxn ang="0">
                  <a:pos x="231" y="42"/>
                </a:cxn>
                <a:cxn ang="0">
                  <a:pos x="251" y="38"/>
                </a:cxn>
                <a:cxn ang="0">
                  <a:pos x="264" y="27"/>
                </a:cxn>
                <a:cxn ang="0">
                  <a:pos x="281" y="17"/>
                </a:cxn>
                <a:cxn ang="0">
                  <a:pos x="295" y="7"/>
                </a:cxn>
                <a:cxn ang="0">
                  <a:pos x="287" y="0"/>
                </a:cxn>
                <a:cxn ang="0">
                  <a:pos x="276" y="2"/>
                </a:cxn>
                <a:cxn ang="0">
                  <a:pos x="276" y="2"/>
                </a:cxn>
              </a:cxnLst>
              <a:rect l="0" t="0" r="r" b="b"/>
              <a:pathLst>
                <a:path w="295" h="61">
                  <a:moveTo>
                    <a:pt x="276" y="2"/>
                  </a:moveTo>
                  <a:lnTo>
                    <a:pt x="268" y="7"/>
                  </a:lnTo>
                  <a:lnTo>
                    <a:pt x="260" y="17"/>
                  </a:lnTo>
                  <a:lnTo>
                    <a:pt x="251" y="21"/>
                  </a:lnTo>
                  <a:lnTo>
                    <a:pt x="229" y="27"/>
                  </a:lnTo>
                  <a:lnTo>
                    <a:pt x="218" y="29"/>
                  </a:lnTo>
                  <a:lnTo>
                    <a:pt x="200" y="34"/>
                  </a:lnTo>
                  <a:lnTo>
                    <a:pt x="191" y="38"/>
                  </a:lnTo>
                  <a:lnTo>
                    <a:pt x="173" y="42"/>
                  </a:lnTo>
                  <a:lnTo>
                    <a:pt x="158" y="48"/>
                  </a:lnTo>
                  <a:lnTo>
                    <a:pt x="127" y="50"/>
                  </a:lnTo>
                  <a:lnTo>
                    <a:pt x="106" y="50"/>
                  </a:lnTo>
                  <a:lnTo>
                    <a:pt x="83" y="48"/>
                  </a:lnTo>
                  <a:lnTo>
                    <a:pt x="62" y="42"/>
                  </a:lnTo>
                  <a:lnTo>
                    <a:pt x="46" y="32"/>
                  </a:lnTo>
                  <a:lnTo>
                    <a:pt x="33" y="23"/>
                  </a:lnTo>
                  <a:lnTo>
                    <a:pt x="21" y="1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3" y="19"/>
                  </a:lnTo>
                  <a:lnTo>
                    <a:pt x="15" y="29"/>
                  </a:lnTo>
                  <a:lnTo>
                    <a:pt x="25" y="38"/>
                  </a:lnTo>
                  <a:lnTo>
                    <a:pt x="35" y="42"/>
                  </a:lnTo>
                  <a:lnTo>
                    <a:pt x="46" y="50"/>
                  </a:lnTo>
                  <a:lnTo>
                    <a:pt x="64" y="56"/>
                  </a:lnTo>
                  <a:lnTo>
                    <a:pt x="89" y="59"/>
                  </a:lnTo>
                  <a:lnTo>
                    <a:pt x="100" y="61"/>
                  </a:lnTo>
                  <a:lnTo>
                    <a:pt x="127" y="61"/>
                  </a:lnTo>
                  <a:lnTo>
                    <a:pt x="154" y="61"/>
                  </a:lnTo>
                  <a:lnTo>
                    <a:pt x="179" y="59"/>
                  </a:lnTo>
                  <a:lnTo>
                    <a:pt x="195" y="56"/>
                  </a:lnTo>
                  <a:lnTo>
                    <a:pt x="216" y="48"/>
                  </a:lnTo>
                  <a:lnTo>
                    <a:pt x="231" y="42"/>
                  </a:lnTo>
                  <a:lnTo>
                    <a:pt x="251" y="38"/>
                  </a:lnTo>
                  <a:lnTo>
                    <a:pt x="264" y="27"/>
                  </a:lnTo>
                  <a:lnTo>
                    <a:pt x="281" y="17"/>
                  </a:lnTo>
                  <a:lnTo>
                    <a:pt x="295" y="7"/>
                  </a:lnTo>
                  <a:lnTo>
                    <a:pt x="287" y="0"/>
                  </a:lnTo>
                  <a:lnTo>
                    <a:pt x="276" y="2"/>
                  </a:lnTo>
                  <a:lnTo>
                    <a:pt x="27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8" name="Freeform 114"/>
            <p:cNvSpPr>
              <a:spLocks/>
            </p:cNvSpPr>
            <p:nvPr/>
          </p:nvSpPr>
          <p:spPr bwMode="auto">
            <a:xfrm>
              <a:off x="2936" y="2848"/>
              <a:ext cx="75" cy="64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37" y="29"/>
                </a:cxn>
                <a:cxn ang="0">
                  <a:pos x="123" y="45"/>
                </a:cxn>
                <a:cxn ang="0">
                  <a:pos x="111" y="66"/>
                </a:cxn>
                <a:cxn ang="0">
                  <a:pos x="104" y="81"/>
                </a:cxn>
                <a:cxn ang="0">
                  <a:pos x="100" y="99"/>
                </a:cxn>
                <a:cxn ang="0">
                  <a:pos x="88" y="114"/>
                </a:cxn>
                <a:cxn ang="0">
                  <a:pos x="86" y="127"/>
                </a:cxn>
                <a:cxn ang="0">
                  <a:pos x="63" y="114"/>
                </a:cxn>
                <a:cxn ang="0">
                  <a:pos x="40" y="99"/>
                </a:cxn>
                <a:cxn ang="0">
                  <a:pos x="27" y="85"/>
                </a:cxn>
                <a:cxn ang="0">
                  <a:pos x="21" y="72"/>
                </a:cxn>
                <a:cxn ang="0">
                  <a:pos x="0" y="48"/>
                </a:cxn>
                <a:cxn ang="0">
                  <a:pos x="32" y="43"/>
                </a:cxn>
                <a:cxn ang="0">
                  <a:pos x="42" y="64"/>
                </a:cxn>
                <a:cxn ang="0">
                  <a:pos x="52" y="77"/>
                </a:cxn>
                <a:cxn ang="0">
                  <a:pos x="61" y="87"/>
                </a:cxn>
                <a:cxn ang="0">
                  <a:pos x="81" y="99"/>
                </a:cxn>
                <a:cxn ang="0">
                  <a:pos x="100" y="58"/>
                </a:cxn>
                <a:cxn ang="0">
                  <a:pos x="115" y="31"/>
                </a:cxn>
                <a:cxn ang="0">
                  <a:pos x="131" y="6"/>
                </a:cxn>
                <a:cxn ang="0">
                  <a:pos x="150" y="0"/>
                </a:cxn>
                <a:cxn ang="0">
                  <a:pos x="150" y="0"/>
                </a:cxn>
              </a:cxnLst>
              <a:rect l="0" t="0" r="r" b="b"/>
              <a:pathLst>
                <a:path w="150" h="127">
                  <a:moveTo>
                    <a:pt x="150" y="0"/>
                  </a:moveTo>
                  <a:lnTo>
                    <a:pt x="137" y="29"/>
                  </a:lnTo>
                  <a:lnTo>
                    <a:pt x="123" y="45"/>
                  </a:lnTo>
                  <a:lnTo>
                    <a:pt x="111" y="66"/>
                  </a:lnTo>
                  <a:lnTo>
                    <a:pt x="104" y="81"/>
                  </a:lnTo>
                  <a:lnTo>
                    <a:pt x="100" y="99"/>
                  </a:lnTo>
                  <a:lnTo>
                    <a:pt x="88" y="114"/>
                  </a:lnTo>
                  <a:lnTo>
                    <a:pt x="86" y="127"/>
                  </a:lnTo>
                  <a:lnTo>
                    <a:pt x="63" y="114"/>
                  </a:lnTo>
                  <a:lnTo>
                    <a:pt x="40" y="99"/>
                  </a:lnTo>
                  <a:lnTo>
                    <a:pt x="27" y="85"/>
                  </a:lnTo>
                  <a:lnTo>
                    <a:pt x="21" y="72"/>
                  </a:lnTo>
                  <a:lnTo>
                    <a:pt x="0" y="48"/>
                  </a:lnTo>
                  <a:lnTo>
                    <a:pt x="32" y="43"/>
                  </a:lnTo>
                  <a:lnTo>
                    <a:pt x="42" y="64"/>
                  </a:lnTo>
                  <a:lnTo>
                    <a:pt x="52" y="77"/>
                  </a:lnTo>
                  <a:lnTo>
                    <a:pt x="61" y="87"/>
                  </a:lnTo>
                  <a:lnTo>
                    <a:pt x="81" y="99"/>
                  </a:lnTo>
                  <a:lnTo>
                    <a:pt x="100" y="58"/>
                  </a:lnTo>
                  <a:lnTo>
                    <a:pt x="115" y="31"/>
                  </a:lnTo>
                  <a:lnTo>
                    <a:pt x="131" y="6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9" name="Freeform 115"/>
            <p:cNvSpPr>
              <a:spLocks/>
            </p:cNvSpPr>
            <p:nvPr/>
          </p:nvSpPr>
          <p:spPr bwMode="auto">
            <a:xfrm>
              <a:off x="2866" y="2848"/>
              <a:ext cx="67" cy="67"/>
            </a:xfrm>
            <a:custGeom>
              <a:avLst/>
              <a:gdLst/>
              <a:ahLst/>
              <a:cxnLst>
                <a:cxn ang="0">
                  <a:pos x="133" y="48"/>
                </a:cxn>
                <a:cxn ang="0">
                  <a:pos x="127" y="60"/>
                </a:cxn>
                <a:cxn ang="0">
                  <a:pos x="116" y="77"/>
                </a:cxn>
                <a:cxn ang="0">
                  <a:pos x="108" y="91"/>
                </a:cxn>
                <a:cxn ang="0">
                  <a:pos x="92" y="133"/>
                </a:cxn>
                <a:cxn ang="0">
                  <a:pos x="63" y="95"/>
                </a:cxn>
                <a:cxn ang="0">
                  <a:pos x="46" y="85"/>
                </a:cxn>
                <a:cxn ang="0">
                  <a:pos x="38" y="72"/>
                </a:cxn>
                <a:cxn ang="0">
                  <a:pos x="29" y="56"/>
                </a:cxn>
                <a:cxn ang="0">
                  <a:pos x="11" y="37"/>
                </a:cxn>
                <a:cxn ang="0">
                  <a:pos x="0" y="0"/>
                </a:cxn>
                <a:cxn ang="0">
                  <a:pos x="17" y="8"/>
                </a:cxn>
                <a:cxn ang="0">
                  <a:pos x="25" y="37"/>
                </a:cxn>
                <a:cxn ang="0">
                  <a:pos x="42" y="56"/>
                </a:cxn>
                <a:cxn ang="0">
                  <a:pos x="54" y="70"/>
                </a:cxn>
                <a:cxn ang="0">
                  <a:pos x="67" y="81"/>
                </a:cxn>
                <a:cxn ang="0">
                  <a:pos x="87" y="102"/>
                </a:cxn>
                <a:cxn ang="0">
                  <a:pos x="96" y="77"/>
                </a:cxn>
                <a:cxn ang="0">
                  <a:pos x="102" y="60"/>
                </a:cxn>
                <a:cxn ang="0">
                  <a:pos x="106" y="45"/>
                </a:cxn>
                <a:cxn ang="0">
                  <a:pos x="133" y="48"/>
                </a:cxn>
                <a:cxn ang="0">
                  <a:pos x="133" y="48"/>
                </a:cxn>
              </a:cxnLst>
              <a:rect l="0" t="0" r="r" b="b"/>
              <a:pathLst>
                <a:path w="133" h="133">
                  <a:moveTo>
                    <a:pt x="133" y="48"/>
                  </a:moveTo>
                  <a:lnTo>
                    <a:pt x="127" y="60"/>
                  </a:lnTo>
                  <a:lnTo>
                    <a:pt x="116" y="77"/>
                  </a:lnTo>
                  <a:lnTo>
                    <a:pt x="108" y="91"/>
                  </a:lnTo>
                  <a:lnTo>
                    <a:pt x="92" y="133"/>
                  </a:lnTo>
                  <a:lnTo>
                    <a:pt x="63" y="95"/>
                  </a:lnTo>
                  <a:lnTo>
                    <a:pt x="46" y="85"/>
                  </a:lnTo>
                  <a:lnTo>
                    <a:pt x="38" y="72"/>
                  </a:lnTo>
                  <a:lnTo>
                    <a:pt x="29" y="56"/>
                  </a:lnTo>
                  <a:lnTo>
                    <a:pt x="11" y="37"/>
                  </a:lnTo>
                  <a:lnTo>
                    <a:pt x="0" y="0"/>
                  </a:lnTo>
                  <a:lnTo>
                    <a:pt x="17" y="8"/>
                  </a:lnTo>
                  <a:lnTo>
                    <a:pt x="25" y="37"/>
                  </a:lnTo>
                  <a:lnTo>
                    <a:pt x="42" y="56"/>
                  </a:lnTo>
                  <a:lnTo>
                    <a:pt x="54" y="70"/>
                  </a:lnTo>
                  <a:lnTo>
                    <a:pt x="67" y="81"/>
                  </a:lnTo>
                  <a:lnTo>
                    <a:pt x="87" y="102"/>
                  </a:lnTo>
                  <a:lnTo>
                    <a:pt x="96" y="77"/>
                  </a:lnTo>
                  <a:lnTo>
                    <a:pt x="102" y="60"/>
                  </a:lnTo>
                  <a:lnTo>
                    <a:pt x="106" y="45"/>
                  </a:lnTo>
                  <a:lnTo>
                    <a:pt x="133" y="48"/>
                  </a:lnTo>
                  <a:lnTo>
                    <a:pt x="133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0" name="Freeform 116"/>
            <p:cNvSpPr>
              <a:spLocks/>
            </p:cNvSpPr>
            <p:nvPr/>
          </p:nvSpPr>
          <p:spPr bwMode="auto">
            <a:xfrm>
              <a:off x="2801" y="2947"/>
              <a:ext cx="21" cy="5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19"/>
                </a:cxn>
                <a:cxn ang="0">
                  <a:pos x="13" y="25"/>
                </a:cxn>
                <a:cxn ang="0">
                  <a:pos x="13" y="29"/>
                </a:cxn>
                <a:cxn ang="0">
                  <a:pos x="13" y="40"/>
                </a:cxn>
                <a:cxn ang="0">
                  <a:pos x="13" y="50"/>
                </a:cxn>
                <a:cxn ang="0">
                  <a:pos x="15" y="62"/>
                </a:cxn>
                <a:cxn ang="0">
                  <a:pos x="19" y="69"/>
                </a:cxn>
                <a:cxn ang="0">
                  <a:pos x="21" y="83"/>
                </a:cxn>
                <a:cxn ang="0">
                  <a:pos x="27" y="89"/>
                </a:cxn>
                <a:cxn ang="0">
                  <a:pos x="27" y="96"/>
                </a:cxn>
                <a:cxn ang="0">
                  <a:pos x="42" y="104"/>
                </a:cxn>
                <a:cxn ang="0">
                  <a:pos x="27" y="110"/>
                </a:cxn>
                <a:cxn ang="0">
                  <a:pos x="19" y="116"/>
                </a:cxn>
                <a:cxn ang="0">
                  <a:pos x="13" y="90"/>
                </a:cxn>
                <a:cxn ang="0">
                  <a:pos x="7" y="83"/>
                </a:cxn>
                <a:cxn ang="0">
                  <a:pos x="7" y="69"/>
                </a:cxn>
                <a:cxn ang="0">
                  <a:pos x="7" y="62"/>
                </a:cxn>
                <a:cxn ang="0">
                  <a:pos x="5" y="50"/>
                </a:cxn>
                <a:cxn ang="0">
                  <a:pos x="5" y="40"/>
                </a:cxn>
                <a:cxn ang="0">
                  <a:pos x="4" y="29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42" h="116">
                  <a:moveTo>
                    <a:pt x="9" y="4"/>
                  </a:moveTo>
                  <a:lnTo>
                    <a:pt x="9" y="19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3" y="40"/>
                  </a:lnTo>
                  <a:lnTo>
                    <a:pt x="13" y="50"/>
                  </a:lnTo>
                  <a:lnTo>
                    <a:pt x="15" y="62"/>
                  </a:lnTo>
                  <a:lnTo>
                    <a:pt x="19" y="69"/>
                  </a:lnTo>
                  <a:lnTo>
                    <a:pt x="21" y="83"/>
                  </a:lnTo>
                  <a:lnTo>
                    <a:pt x="27" y="89"/>
                  </a:lnTo>
                  <a:lnTo>
                    <a:pt x="27" y="96"/>
                  </a:lnTo>
                  <a:lnTo>
                    <a:pt x="42" y="104"/>
                  </a:lnTo>
                  <a:lnTo>
                    <a:pt x="27" y="110"/>
                  </a:lnTo>
                  <a:lnTo>
                    <a:pt x="19" y="116"/>
                  </a:lnTo>
                  <a:lnTo>
                    <a:pt x="13" y="90"/>
                  </a:lnTo>
                  <a:lnTo>
                    <a:pt x="7" y="83"/>
                  </a:lnTo>
                  <a:lnTo>
                    <a:pt x="7" y="69"/>
                  </a:lnTo>
                  <a:lnTo>
                    <a:pt x="7" y="62"/>
                  </a:lnTo>
                  <a:lnTo>
                    <a:pt x="5" y="50"/>
                  </a:lnTo>
                  <a:lnTo>
                    <a:pt x="5" y="40"/>
                  </a:lnTo>
                  <a:lnTo>
                    <a:pt x="4" y="29"/>
                  </a:lnTo>
                  <a:lnTo>
                    <a:pt x="0" y="15"/>
                  </a:lnTo>
                  <a:lnTo>
                    <a:pt x="0" y="0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1" name="Freeform 117"/>
            <p:cNvSpPr>
              <a:spLocks/>
            </p:cNvSpPr>
            <p:nvPr/>
          </p:nvSpPr>
          <p:spPr bwMode="auto">
            <a:xfrm>
              <a:off x="3039" y="2971"/>
              <a:ext cx="197" cy="98"/>
            </a:xfrm>
            <a:custGeom>
              <a:avLst/>
              <a:gdLst/>
              <a:ahLst/>
              <a:cxnLst>
                <a:cxn ang="0">
                  <a:pos x="393" y="185"/>
                </a:cxn>
                <a:cxn ang="0">
                  <a:pos x="388" y="179"/>
                </a:cxn>
                <a:cxn ang="0">
                  <a:pos x="376" y="179"/>
                </a:cxn>
                <a:cxn ang="0">
                  <a:pos x="362" y="178"/>
                </a:cxn>
                <a:cxn ang="0">
                  <a:pos x="345" y="170"/>
                </a:cxn>
                <a:cxn ang="0">
                  <a:pos x="332" y="162"/>
                </a:cxn>
                <a:cxn ang="0">
                  <a:pos x="312" y="156"/>
                </a:cxn>
                <a:cxn ang="0">
                  <a:pos x="297" y="151"/>
                </a:cxn>
                <a:cxn ang="0">
                  <a:pos x="278" y="145"/>
                </a:cxn>
                <a:cxn ang="0">
                  <a:pos x="241" y="135"/>
                </a:cxn>
                <a:cxn ang="0">
                  <a:pos x="227" y="127"/>
                </a:cxn>
                <a:cxn ang="0">
                  <a:pos x="212" y="122"/>
                </a:cxn>
                <a:cxn ang="0">
                  <a:pos x="191" y="116"/>
                </a:cxn>
                <a:cxn ang="0">
                  <a:pos x="179" y="106"/>
                </a:cxn>
                <a:cxn ang="0">
                  <a:pos x="172" y="100"/>
                </a:cxn>
                <a:cxn ang="0">
                  <a:pos x="156" y="95"/>
                </a:cxn>
                <a:cxn ang="0">
                  <a:pos x="145" y="91"/>
                </a:cxn>
                <a:cxn ang="0">
                  <a:pos x="135" y="81"/>
                </a:cxn>
                <a:cxn ang="0">
                  <a:pos x="116" y="79"/>
                </a:cxn>
                <a:cxn ang="0">
                  <a:pos x="108" y="71"/>
                </a:cxn>
                <a:cxn ang="0">
                  <a:pos x="94" y="66"/>
                </a:cxn>
                <a:cxn ang="0">
                  <a:pos x="85" y="58"/>
                </a:cxn>
                <a:cxn ang="0">
                  <a:pos x="73" y="50"/>
                </a:cxn>
                <a:cxn ang="0">
                  <a:pos x="64" y="43"/>
                </a:cxn>
                <a:cxn ang="0">
                  <a:pos x="58" y="37"/>
                </a:cxn>
                <a:cxn ang="0">
                  <a:pos x="52" y="33"/>
                </a:cxn>
                <a:cxn ang="0">
                  <a:pos x="39" y="25"/>
                </a:cxn>
                <a:cxn ang="0">
                  <a:pos x="27" y="17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2" y="16"/>
                </a:cxn>
                <a:cxn ang="0">
                  <a:pos x="17" y="29"/>
                </a:cxn>
                <a:cxn ang="0">
                  <a:pos x="29" y="39"/>
                </a:cxn>
                <a:cxn ang="0">
                  <a:pos x="37" y="44"/>
                </a:cxn>
                <a:cxn ang="0">
                  <a:pos x="48" y="54"/>
                </a:cxn>
                <a:cxn ang="0">
                  <a:pos x="54" y="54"/>
                </a:cxn>
                <a:cxn ang="0">
                  <a:pos x="64" y="64"/>
                </a:cxn>
                <a:cxn ang="0">
                  <a:pos x="73" y="75"/>
                </a:cxn>
                <a:cxn ang="0">
                  <a:pos x="94" y="85"/>
                </a:cxn>
                <a:cxn ang="0">
                  <a:pos x="118" y="93"/>
                </a:cxn>
                <a:cxn ang="0">
                  <a:pos x="127" y="100"/>
                </a:cxn>
                <a:cxn ang="0">
                  <a:pos x="143" y="106"/>
                </a:cxn>
                <a:cxn ang="0">
                  <a:pos x="154" y="114"/>
                </a:cxn>
                <a:cxn ang="0">
                  <a:pos x="166" y="118"/>
                </a:cxn>
                <a:cxn ang="0">
                  <a:pos x="185" y="127"/>
                </a:cxn>
                <a:cxn ang="0">
                  <a:pos x="200" y="133"/>
                </a:cxn>
                <a:cxn ang="0">
                  <a:pos x="218" y="135"/>
                </a:cxn>
                <a:cxn ang="0">
                  <a:pos x="229" y="143"/>
                </a:cxn>
                <a:cxn ang="0">
                  <a:pos x="249" y="154"/>
                </a:cxn>
                <a:cxn ang="0">
                  <a:pos x="262" y="156"/>
                </a:cxn>
                <a:cxn ang="0">
                  <a:pos x="278" y="166"/>
                </a:cxn>
                <a:cxn ang="0">
                  <a:pos x="293" y="166"/>
                </a:cxn>
                <a:cxn ang="0">
                  <a:pos x="308" y="176"/>
                </a:cxn>
                <a:cxn ang="0">
                  <a:pos x="320" y="178"/>
                </a:cxn>
                <a:cxn ang="0">
                  <a:pos x="335" y="179"/>
                </a:cxn>
                <a:cxn ang="0">
                  <a:pos x="351" y="183"/>
                </a:cxn>
                <a:cxn ang="0">
                  <a:pos x="376" y="191"/>
                </a:cxn>
                <a:cxn ang="0">
                  <a:pos x="388" y="197"/>
                </a:cxn>
                <a:cxn ang="0">
                  <a:pos x="393" y="185"/>
                </a:cxn>
                <a:cxn ang="0">
                  <a:pos x="393" y="185"/>
                </a:cxn>
              </a:cxnLst>
              <a:rect l="0" t="0" r="r" b="b"/>
              <a:pathLst>
                <a:path w="393" h="197">
                  <a:moveTo>
                    <a:pt x="393" y="185"/>
                  </a:moveTo>
                  <a:lnTo>
                    <a:pt x="388" y="179"/>
                  </a:lnTo>
                  <a:lnTo>
                    <a:pt x="376" y="179"/>
                  </a:lnTo>
                  <a:lnTo>
                    <a:pt x="362" y="178"/>
                  </a:lnTo>
                  <a:lnTo>
                    <a:pt x="345" y="170"/>
                  </a:lnTo>
                  <a:lnTo>
                    <a:pt x="332" y="162"/>
                  </a:lnTo>
                  <a:lnTo>
                    <a:pt x="312" y="156"/>
                  </a:lnTo>
                  <a:lnTo>
                    <a:pt x="297" y="151"/>
                  </a:lnTo>
                  <a:lnTo>
                    <a:pt x="278" y="145"/>
                  </a:lnTo>
                  <a:lnTo>
                    <a:pt x="241" y="135"/>
                  </a:lnTo>
                  <a:lnTo>
                    <a:pt x="227" y="127"/>
                  </a:lnTo>
                  <a:lnTo>
                    <a:pt x="212" y="122"/>
                  </a:lnTo>
                  <a:lnTo>
                    <a:pt x="191" y="116"/>
                  </a:lnTo>
                  <a:lnTo>
                    <a:pt x="179" y="106"/>
                  </a:lnTo>
                  <a:lnTo>
                    <a:pt x="172" y="100"/>
                  </a:lnTo>
                  <a:lnTo>
                    <a:pt x="156" y="95"/>
                  </a:lnTo>
                  <a:lnTo>
                    <a:pt x="145" y="91"/>
                  </a:lnTo>
                  <a:lnTo>
                    <a:pt x="135" y="81"/>
                  </a:lnTo>
                  <a:lnTo>
                    <a:pt x="116" y="79"/>
                  </a:lnTo>
                  <a:lnTo>
                    <a:pt x="108" y="71"/>
                  </a:lnTo>
                  <a:lnTo>
                    <a:pt x="94" y="66"/>
                  </a:lnTo>
                  <a:lnTo>
                    <a:pt x="85" y="58"/>
                  </a:lnTo>
                  <a:lnTo>
                    <a:pt x="73" y="50"/>
                  </a:lnTo>
                  <a:lnTo>
                    <a:pt x="64" y="43"/>
                  </a:lnTo>
                  <a:lnTo>
                    <a:pt x="58" y="37"/>
                  </a:lnTo>
                  <a:lnTo>
                    <a:pt x="52" y="33"/>
                  </a:lnTo>
                  <a:lnTo>
                    <a:pt x="39" y="25"/>
                  </a:lnTo>
                  <a:lnTo>
                    <a:pt x="27" y="1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2" y="16"/>
                  </a:lnTo>
                  <a:lnTo>
                    <a:pt x="17" y="29"/>
                  </a:lnTo>
                  <a:lnTo>
                    <a:pt x="29" y="39"/>
                  </a:lnTo>
                  <a:lnTo>
                    <a:pt x="37" y="4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64" y="64"/>
                  </a:lnTo>
                  <a:lnTo>
                    <a:pt x="73" y="75"/>
                  </a:lnTo>
                  <a:lnTo>
                    <a:pt x="94" y="85"/>
                  </a:lnTo>
                  <a:lnTo>
                    <a:pt x="118" y="93"/>
                  </a:lnTo>
                  <a:lnTo>
                    <a:pt x="127" y="100"/>
                  </a:lnTo>
                  <a:lnTo>
                    <a:pt x="143" y="106"/>
                  </a:lnTo>
                  <a:lnTo>
                    <a:pt x="154" y="114"/>
                  </a:lnTo>
                  <a:lnTo>
                    <a:pt x="166" y="118"/>
                  </a:lnTo>
                  <a:lnTo>
                    <a:pt x="185" y="127"/>
                  </a:lnTo>
                  <a:lnTo>
                    <a:pt x="200" y="133"/>
                  </a:lnTo>
                  <a:lnTo>
                    <a:pt x="218" y="135"/>
                  </a:lnTo>
                  <a:lnTo>
                    <a:pt x="229" y="143"/>
                  </a:lnTo>
                  <a:lnTo>
                    <a:pt x="249" y="154"/>
                  </a:lnTo>
                  <a:lnTo>
                    <a:pt x="262" y="156"/>
                  </a:lnTo>
                  <a:lnTo>
                    <a:pt x="278" y="166"/>
                  </a:lnTo>
                  <a:lnTo>
                    <a:pt x="293" y="166"/>
                  </a:lnTo>
                  <a:lnTo>
                    <a:pt x="308" y="176"/>
                  </a:lnTo>
                  <a:lnTo>
                    <a:pt x="320" y="178"/>
                  </a:lnTo>
                  <a:lnTo>
                    <a:pt x="335" y="179"/>
                  </a:lnTo>
                  <a:lnTo>
                    <a:pt x="351" y="183"/>
                  </a:lnTo>
                  <a:lnTo>
                    <a:pt x="376" y="191"/>
                  </a:lnTo>
                  <a:lnTo>
                    <a:pt x="388" y="197"/>
                  </a:lnTo>
                  <a:lnTo>
                    <a:pt x="393" y="185"/>
                  </a:lnTo>
                  <a:lnTo>
                    <a:pt x="393" y="1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2" name="Freeform 118"/>
            <p:cNvSpPr>
              <a:spLocks/>
            </p:cNvSpPr>
            <p:nvPr/>
          </p:nvSpPr>
          <p:spPr bwMode="auto">
            <a:xfrm>
              <a:off x="2810" y="2971"/>
              <a:ext cx="238" cy="46"/>
            </a:xfrm>
            <a:custGeom>
              <a:avLst/>
              <a:gdLst/>
              <a:ahLst/>
              <a:cxnLst>
                <a:cxn ang="0">
                  <a:pos x="457" y="17"/>
                </a:cxn>
                <a:cxn ang="0">
                  <a:pos x="459" y="44"/>
                </a:cxn>
                <a:cxn ang="0">
                  <a:pos x="459" y="70"/>
                </a:cxn>
                <a:cxn ang="0">
                  <a:pos x="438" y="75"/>
                </a:cxn>
                <a:cxn ang="0">
                  <a:pos x="397" y="75"/>
                </a:cxn>
                <a:cxn ang="0">
                  <a:pos x="361" y="73"/>
                </a:cxn>
                <a:cxn ang="0">
                  <a:pos x="318" y="73"/>
                </a:cxn>
                <a:cxn ang="0">
                  <a:pos x="287" y="70"/>
                </a:cxn>
                <a:cxn ang="0">
                  <a:pos x="241" y="66"/>
                </a:cxn>
                <a:cxn ang="0">
                  <a:pos x="204" y="60"/>
                </a:cxn>
                <a:cxn ang="0">
                  <a:pos x="166" y="58"/>
                </a:cxn>
                <a:cxn ang="0">
                  <a:pos x="133" y="58"/>
                </a:cxn>
                <a:cxn ang="0">
                  <a:pos x="102" y="54"/>
                </a:cxn>
                <a:cxn ang="0">
                  <a:pos x="64" y="54"/>
                </a:cxn>
                <a:cxn ang="0">
                  <a:pos x="33" y="52"/>
                </a:cxn>
                <a:cxn ang="0">
                  <a:pos x="8" y="58"/>
                </a:cxn>
                <a:cxn ang="0">
                  <a:pos x="6" y="79"/>
                </a:cxn>
                <a:cxn ang="0">
                  <a:pos x="71" y="71"/>
                </a:cxn>
                <a:cxn ang="0">
                  <a:pos x="120" y="71"/>
                </a:cxn>
                <a:cxn ang="0">
                  <a:pos x="154" y="71"/>
                </a:cxn>
                <a:cxn ang="0">
                  <a:pos x="201" y="73"/>
                </a:cxn>
                <a:cxn ang="0">
                  <a:pos x="251" y="79"/>
                </a:cxn>
                <a:cxn ang="0">
                  <a:pos x="281" y="85"/>
                </a:cxn>
                <a:cxn ang="0">
                  <a:pos x="314" y="87"/>
                </a:cxn>
                <a:cxn ang="0">
                  <a:pos x="368" y="91"/>
                </a:cxn>
                <a:cxn ang="0">
                  <a:pos x="409" y="91"/>
                </a:cxn>
                <a:cxn ang="0">
                  <a:pos x="442" y="91"/>
                </a:cxn>
                <a:cxn ang="0">
                  <a:pos x="474" y="93"/>
                </a:cxn>
                <a:cxn ang="0">
                  <a:pos x="474" y="66"/>
                </a:cxn>
                <a:cxn ang="0">
                  <a:pos x="469" y="43"/>
                </a:cxn>
                <a:cxn ang="0">
                  <a:pos x="472" y="17"/>
                </a:cxn>
                <a:cxn ang="0">
                  <a:pos x="457" y="0"/>
                </a:cxn>
              </a:cxnLst>
              <a:rect l="0" t="0" r="r" b="b"/>
              <a:pathLst>
                <a:path w="474" h="93">
                  <a:moveTo>
                    <a:pt x="457" y="0"/>
                  </a:moveTo>
                  <a:lnTo>
                    <a:pt x="457" y="17"/>
                  </a:lnTo>
                  <a:lnTo>
                    <a:pt x="459" y="31"/>
                  </a:lnTo>
                  <a:lnTo>
                    <a:pt x="459" y="44"/>
                  </a:lnTo>
                  <a:lnTo>
                    <a:pt x="459" y="52"/>
                  </a:lnTo>
                  <a:lnTo>
                    <a:pt x="459" y="70"/>
                  </a:lnTo>
                  <a:lnTo>
                    <a:pt x="459" y="79"/>
                  </a:lnTo>
                  <a:lnTo>
                    <a:pt x="438" y="75"/>
                  </a:lnTo>
                  <a:lnTo>
                    <a:pt x="416" y="75"/>
                  </a:lnTo>
                  <a:lnTo>
                    <a:pt x="397" y="75"/>
                  </a:lnTo>
                  <a:lnTo>
                    <a:pt x="382" y="75"/>
                  </a:lnTo>
                  <a:lnTo>
                    <a:pt x="361" y="73"/>
                  </a:lnTo>
                  <a:lnTo>
                    <a:pt x="341" y="73"/>
                  </a:lnTo>
                  <a:lnTo>
                    <a:pt x="318" y="73"/>
                  </a:lnTo>
                  <a:lnTo>
                    <a:pt x="303" y="71"/>
                  </a:lnTo>
                  <a:lnTo>
                    <a:pt x="287" y="70"/>
                  </a:lnTo>
                  <a:lnTo>
                    <a:pt x="268" y="66"/>
                  </a:lnTo>
                  <a:lnTo>
                    <a:pt x="241" y="66"/>
                  </a:lnTo>
                  <a:lnTo>
                    <a:pt x="226" y="60"/>
                  </a:lnTo>
                  <a:lnTo>
                    <a:pt x="204" y="60"/>
                  </a:lnTo>
                  <a:lnTo>
                    <a:pt x="183" y="60"/>
                  </a:lnTo>
                  <a:lnTo>
                    <a:pt x="166" y="58"/>
                  </a:lnTo>
                  <a:lnTo>
                    <a:pt x="148" y="58"/>
                  </a:lnTo>
                  <a:lnTo>
                    <a:pt x="133" y="58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81" y="54"/>
                  </a:lnTo>
                  <a:lnTo>
                    <a:pt x="64" y="54"/>
                  </a:lnTo>
                  <a:lnTo>
                    <a:pt x="48" y="54"/>
                  </a:lnTo>
                  <a:lnTo>
                    <a:pt x="33" y="52"/>
                  </a:lnTo>
                  <a:lnTo>
                    <a:pt x="23" y="58"/>
                  </a:lnTo>
                  <a:lnTo>
                    <a:pt x="8" y="58"/>
                  </a:lnTo>
                  <a:lnTo>
                    <a:pt x="0" y="70"/>
                  </a:lnTo>
                  <a:lnTo>
                    <a:pt x="6" y="79"/>
                  </a:lnTo>
                  <a:lnTo>
                    <a:pt x="48" y="73"/>
                  </a:lnTo>
                  <a:lnTo>
                    <a:pt x="71" y="71"/>
                  </a:lnTo>
                  <a:lnTo>
                    <a:pt x="93" y="71"/>
                  </a:lnTo>
                  <a:lnTo>
                    <a:pt x="120" y="71"/>
                  </a:lnTo>
                  <a:lnTo>
                    <a:pt x="137" y="71"/>
                  </a:lnTo>
                  <a:lnTo>
                    <a:pt x="154" y="71"/>
                  </a:lnTo>
                  <a:lnTo>
                    <a:pt x="175" y="73"/>
                  </a:lnTo>
                  <a:lnTo>
                    <a:pt x="201" y="73"/>
                  </a:lnTo>
                  <a:lnTo>
                    <a:pt x="228" y="75"/>
                  </a:lnTo>
                  <a:lnTo>
                    <a:pt x="251" y="79"/>
                  </a:lnTo>
                  <a:lnTo>
                    <a:pt x="266" y="81"/>
                  </a:lnTo>
                  <a:lnTo>
                    <a:pt x="281" y="85"/>
                  </a:lnTo>
                  <a:lnTo>
                    <a:pt x="303" y="81"/>
                  </a:lnTo>
                  <a:lnTo>
                    <a:pt x="314" y="87"/>
                  </a:lnTo>
                  <a:lnTo>
                    <a:pt x="341" y="87"/>
                  </a:lnTo>
                  <a:lnTo>
                    <a:pt x="368" y="91"/>
                  </a:lnTo>
                  <a:lnTo>
                    <a:pt x="389" y="91"/>
                  </a:lnTo>
                  <a:lnTo>
                    <a:pt x="409" y="91"/>
                  </a:lnTo>
                  <a:lnTo>
                    <a:pt x="422" y="91"/>
                  </a:lnTo>
                  <a:lnTo>
                    <a:pt x="442" y="91"/>
                  </a:lnTo>
                  <a:lnTo>
                    <a:pt x="457" y="91"/>
                  </a:lnTo>
                  <a:lnTo>
                    <a:pt x="474" y="93"/>
                  </a:lnTo>
                  <a:lnTo>
                    <a:pt x="474" y="75"/>
                  </a:lnTo>
                  <a:lnTo>
                    <a:pt x="474" y="66"/>
                  </a:lnTo>
                  <a:lnTo>
                    <a:pt x="469" y="54"/>
                  </a:lnTo>
                  <a:lnTo>
                    <a:pt x="469" y="43"/>
                  </a:lnTo>
                  <a:lnTo>
                    <a:pt x="469" y="31"/>
                  </a:lnTo>
                  <a:lnTo>
                    <a:pt x="472" y="17"/>
                  </a:lnTo>
                  <a:lnTo>
                    <a:pt x="463" y="12"/>
                  </a:lnTo>
                  <a:lnTo>
                    <a:pt x="457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3" name="Freeform 119"/>
            <p:cNvSpPr>
              <a:spLocks/>
            </p:cNvSpPr>
            <p:nvPr/>
          </p:nvSpPr>
          <p:spPr bwMode="auto">
            <a:xfrm>
              <a:off x="2935" y="3013"/>
              <a:ext cx="134" cy="328"/>
            </a:xfrm>
            <a:custGeom>
              <a:avLst/>
              <a:gdLst/>
              <a:ahLst/>
              <a:cxnLst>
                <a:cxn ang="0">
                  <a:pos x="216" y="33"/>
                </a:cxn>
                <a:cxn ang="0">
                  <a:pos x="220" y="79"/>
                </a:cxn>
                <a:cxn ang="0">
                  <a:pos x="223" y="135"/>
                </a:cxn>
                <a:cxn ang="0">
                  <a:pos x="225" y="191"/>
                </a:cxn>
                <a:cxn ang="0">
                  <a:pos x="229" y="227"/>
                </a:cxn>
                <a:cxn ang="0">
                  <a:pos x="225" y="272"/>
                </a:cxn>
                <a:cxn ang="0">
                  <a:pos x="225" y="310"/>
                </a:cxn>
                <a:cxn ang="0">
                  <a:pos x="229" y="347"/>
                </a:cxn>
                <a:cxn ang="0">
                  <a:pos x="225" y="386"/>
                </a:cxn>
                <a:cxn ang="0">
                  <a:pos x="223" y="424"/>
                </a:cxn>
                <a:cxn ang="0">
                  <a:pos x="223" y="469"/>
                </a:cxn>
                <a:cxn ang="0">
                  <a:pos x="220" y="513"/>
                </a:cxn>
                <a:cxn ang="0">
                  <a:pos x="225" y="557"/>
                </a:cxn>
                <a:cxn ang="0">
                  <a:pos x="239" y="577"/>
                </a:cxn>
                <a:cxn ang="0">
                  <a:pos x="258" y="602"/>
                </a:cxn>
                <a:cxn ang="0">
                  <a:pos x="260" y="648"/>
                </a:cxn>
                <a:cxn ang="0">
                  <a:pos x="204" y="656"/>
                </a:cxn>
                <a:cxn ang="0">
                  <a:pos x="162" y="634"/>
                </a:cxn>
                <a:cxn ang="0">
                  <a:pos x="129" y="615"/>
                </a:cxn>
                <a:cxn ang="0">
                  <a:pos x="127" y="605"/>
                </a:cxn>
                <a:cxn ang="0">
                  <a:pos x="121" y="594"/>
                </a:cxn>
                <a:cxn ang="0">
                  <a:pos x="106" y="577"/>
                </a:cxn>
                <a:cxn ang="0">
                  <a:pos x="75" y="519"/>
                </a:cxn>
                <a:cxn ang="0">
                  <a:pos x="54" y="484"/>
                </a:cxn>
                <a:cxn ang="0">
                  <a:pos x="34" y="449"/>
                </a:cxn>
                <a:cxn ang="0">
                  <a:pos x="13" y="399"/>
                </a:cxn>
                <a:cxn ang="0">
                  <a:pos x="0" y="359"/>
                </a:cxn>
                <a:cxn ang="0">
                  <a:pos x="17" y="351"/>
                </a:cxn>
                <a:cxn ang="0">
                  <a:pos x="32" y="403"/>
                </a:cxn>
                <a:cxn ang="0">
                  <a:pos x="63" y="459"/>
                </a:cxn>
                <a:cxn ang="0">
                  <a:pos x="90" y="523"/>
                </a:cxn>
                <a:cxn ang="0">
                  <a:pos x="119" y="565"/>
                </a:cxn>
                <a:cxn ang="0">
                  <a:pos x="146" y="607"/>
                </a:cxn>
                <a:cxn ang="0">
                  <a:pos x="194" y="638"/>
                </a:cxn>
                <a:cxn ang="0">
                  <a:pos x="247" y="634"/>
                </a:cxn>
                <a:cxn ang="0">
                  <a:pos x="231" y="592"/>
                </a:cxn>
                <a:cxn ang="0">
                  <a:pos x="210" y="550"/>
                </a:cxn>
                <a:cxn ang="0">
                  <a:pos x="208" y="478"/>
                </a:cxn>
                <a:cxn ang="0">
                  <a:pos x="210" y="411"/>
                </a:cxn>
                <a:cxn ang="0">
                  <a:pos x="214" y="351"/>
                </a:cxn>
                <a:cxn ang="0">
                  <a:pos x="214" y="276"/>
                </a:cxn>
                <a:cxn ang="0">
                  <a:pos x="216" y="214"/>
                </a:cxn>
                <a:cxn ang="0">
                  <a:pos x="214" y="160"/>
                </a:cxn>
                <a:cxn ang="0">
                  <a:pos x="204" y="100"/>
                </a:cxn>
                <a:cxn ang="0">
                  <a:pos x="208" y="39"/>
                </a:cxn>
                <a:cxn ang="0">
                  <a:pos x="216" y="2"/>
                </a:cxn>
              </a:cxnLst>
              <a:rect l="0" t="0" r="r" b="b"/>
              <a:pathLst>
                <a:path w="268" h="656">
                  <a:moveTo>
                    <a:pt x="216" y="2"/>
                  </a:moveTo>
                  <a:lnTo>
                    <a:pt x="216" y="15"/>
                  </a:lnTo>
                  <a:lnTo>
                    <a:pt x="216" y="33"/>
                  </a:lnTo>
                  <a:lnTo>
                    <a:pt x="218" y="44"/>
                  </a:lnTo>
                  <a:lnTo>
                    <a:pt x="220" y="60"/>
                  </a:lnTo>
                  <a:lnTo>
                    <a:pt x="220" y="79"/>
                  </a:lnTo>
                  <a:lnTo>
                    <a:pt x="220" y="100"/>
                  </a:lnTo>
                  <a:lnTo>
                    <a:pt x="223" y="118"/>
                  </a:lnTo>
                  <a:lnTo>
                    <a:pt x="223" y="135"/>
                  </a:lnTo>
                  <a:lnTo>
                    <a:pt x="225" y="154"/>
                  </a:lnTo>
                  <a:lnTo>
                    <a:pt x="225" y="175"/>
                  </a:lnTo>
                  <a:lnTo>
                    <a:pt x="225" y="191"/>
                  </a:lnTo>
                  <a:lnTo>
                    <a:pt x="225" y="202"/>
                  </a:lnTo>
                  <a:lnTo>
                    <a:pt x="229" y="212"/>
                  </a:lnTo>
                  <a:lnTo>
                    <a:pt x="229" y="227"/>
                  </a:lnTo>
                  <a:lnTo>
                    <a:pt x="231" y="235"/>
                  </a:lnTo>
                  <a:lnTo>
                    <a:pt x="231" y="251"/>
                  </a:lnTo>
                  <a:lnTo>
                    <a:pt x="225" y="272"/>
                  </a:lnTo>
                  <a:lnTo>
                    <a:pt x="229" y="281"/>
                  </a:lnTo>
                  <a:lnTo>
                    <a:pt x="225" y="295"/>
                  </a:lnTo>
                  <a:lnTo>
                    <a:pt x="225" y="310"/>
                  </a:lnTo>
                  <a:lnTo>
                    <a:pt x="225" y="326"/>
                  </a:lnTo>
                  <a:lnTo>
                    <a:pt x="225" y="337"/>
                  </a:lnTo>
                  <a:lnTo>
                    <a:pt x="229" y="347"/>
                  </a:lnTo>
                  <a:lnTo>
                    <a:pt x="225" y="361"/>
                  </a:lnTo>
                  <a:lnTo>
                    <a:pt x="225" y="372"/>
                  </a:lnTo>
                  <a:lnTo>
                    <a:pt x="225" y="386"/>
                  </a:lnTo>
                  <a:lnTo>
                    <a:pt x="225" y="399"/>
                  </a:lnTo>
                  <a:lnTo>
                    <a:pt x="225" y="411"/>
                  </a:lnTo>
                  <a:lnTo>
                    <a:pt x="223" y="424"/>
                  </a:lnTo>
                  <a:lnTo>
                    <a:pt x="223" y="442"/>
                  </a:lnTo>
                  <a:lnTo>
                    <a:pt x="220" y="453"/>
                  </a:lnTo>
                  <a:lnTo>
                    <a:pt x="223" y="469"/>
                  </a:lnTo>
                  <a:lnTo>
                    <a:pt x="223" y="478"/>
                  </a:lnTo>
                  <a:lnTo>
                    <a:pt x="223" y="494"/>
                  </a:lnTo>
                  <a:lnTo>
                    <a:pt x="220" y="513"/>
                  </a:lnTo>
                  <a:lnTo>
                    <a:pt x="223" y="534"/>
                  </a:lnTo>
                  <a:lnTo>
                    <a:pt x="223" y="550"/>
                  </a:lnTo>
                  <a:lnTo>
                    <a:pt x="225" y="557"/>
                  </a:lnTo>
                  <a:lnTo>
                    <a:pt x="231" y="563"/>
                  </a:lnTo>
                  <a:lnTo>
                    <a:pt x="237" y="569"/>
                  </a:lnTo>
                  <a:lnTo>
                    <a:pt x="239" y="577"/>
                  </a:lnTo>
                  <a:lnTo>
                    <a:pt x="247" y="582"/>
                  </a:lnTo>
                  <a:lnTo>
                    <a:pt x="252" y="590"/>
                  </a:lnTo>
                  <a:lnTo>
                    <a:pt x="258" y="602"/>
                  </a:lnTo>
                  <a:lnTo>
                    <a:pt x="268" y="617"/>
                  </a:lnTo>
                  <a:lnTo>
                    <a:pt x="268" y="632"/>
                  </a:lnTo>
                  <a:lnTo>
                    <a:pt x="260" y="648"/>
                  </a:lnTo>
                  <a:lnTo>
                    <a:pt x="241" y="656"/>
                  </a:lnTo>
                  <a:lnTo>
                    <a:pt x="220" y="656"/>
                  </a:lnTo>
                  <a:lnTo>
                    <a:pt x="204" y="656"/>
                  </a:lnTo>
                  <a:lnTo>
                    <a:pt x="194" y="648"/>
                  </a:lnTo>
                  <a:lnTo>
                    <a:pt x="173" y="646"/>
                  </a:lnTo>
                  <a:lnTo>
                    <a:pt x="162" y="634"/>
                  </a:lnTo>
                  <a:lnTo>
                    <a:pt x="146" y="627"/>
                  </a:lnTo>
                  <a:lnTo>
                    <a:pt x="131" y="617"/>
                  </a:lnTo>
                  <a:lnTo>
                    <a:pt x="129" y="615"/>
                  </a:lnTo>
                  <a:lnTo>
                    <a:pt x="129" y="611"/>
                  </a:lnTo>
                  <a:lnTo>
                    <a:pt x="127" y="607"/>
                  </a:lnTo>
                  <a:lnTo>
                    <a:pt x="127" y="605"/>
                  </a:lnTo>
                  <a:lnTo>
                    <a:pt x="125" y="602"/>
                  </a:lnTo>
                  <a:lnTo>
                    <a:pt x="123" y="598"/>
                  </a:lnTo>
                  <a:lnTo>
                    <a:pt x="121" y="594"/>
                  </a:lnTo>
                  <a:lnTo>
                    <a:pt x="119" y="592"/>
                  </a:lnTo>
                  <a:lnTo>
                    <a:pt x="112" y="586"/>
                  </a:lnTo>
                  <a:lnTo>
                    <a:pt x="106" y="577"/>
                  </a:lnTo>
                  <a:lnTo>
                    <a:pt x="88" y="561"/>
                  </a:lnTo>
                  <a:lnTo>
                    <a:pt x="81" y="534"/>
                  </a:lnTo>
                  <a:lnTo>
                    <a:pt x="75" y="519"/>
                  </a:lnTo>
                  <a:lnTo>
                    <a:pt x="69" y="511"/>
                  </a:lnTo>
                  <a:lnTo>
                    <a:pt x="56" y="494"/>
                  </a:lnTo>
                  <a:lnTo>
                    <a:pt x="54" y="484"/>
                  </a:lnTo>
                  <a:lnTo>
                    <a:pt x="44" y="472"/>
                  </a:lnTo>
                  <a:lnTo>
                    <a:pt x="42" y="465"/>
                  </a:lnTo>
                  <a:lnTo>
                    <a:pt x="34" y="449"/>
                  </a:lnTo>
                  <a:lnTo>
                    <a:pt x="29" y="432"/>
                  </a:lnTo>
                  <a:lnTo>
                    <a:pt x="21" y="411"/>
                  </a:lnTo>
                  <a:lnTo>
                    <a:pt x="13" y="399"/>
                  </a:lnTo>
                  <a:lnTo>
                    <a:pt x="7" y="386"/>
                  </a:lnTo>
                  <a:lnTo>
                    <a:pt x="2" y="372"/>
                  </a:lnTo>
                  <a:lnTo>
                    <a:pt x="0" y="359"/>
                  </a:lnTo>
                  <a:lnTo>
                    <a:pt x="0" y="330"/>
                  </a:lnTo>
                  <a:lnTo>
                    <a:pt x="5" y="339"/>
                  </a:lnTo>
                  <a:lnTo>
                    <a:pt x="17" y="351"/>
                  </a:lnTo>
                  <a:lnTo>
                    <a:pt x="17" y="366"/>
                  </a:lnTo>
                  <a:lnTo>
                    <a:pt x="27" y="386"/>
                  </a:lnTo>
                  <a:lnTo>
                    <a:pt x="32" y="403"/>
                  </a:lnTo>
                  <a:lnTo>
                    <a:pt x="38" y="416"/>
                  </a:lnTo>
                  <a:lnTo>
                    <a:pt x="50" y="442"/>
                  </a:lnTo>
                  <a:lnTo>
                    <a:pt x="63" y="459"/>
                  </a:lnTo>
                  <a:lnTo>
                    <a:pt x="75" y="490"/>
                  </a:lnTo>
                  <a:lnTo>
                    <a:pt x="83" y="505"/>
                  </a:lnTo>
                  <a:lnTo>
                    <a:pt x="90" y="523"/>
                  </a:lnTo>
                  <a:lnTo>
                    <a:pt x="98" y="544"/>
                  </a:lnTo>
                  <a:lnTo>
                    <a:pt x="106" y="557"/>
                  </a:lnTo>
                  <a:lnTo>
                    <a:pt x="119" y="565"/>
                  </a:lnTo>
                  <a:lnTo>
                    <a:pt x="127" y="577"/>
                  </a:lnTo>
                  <a:lnTo>
                    <a:pt x="135" y="596"/>
                  </a:lnTo>
                  <a:lnTo>
                    <a:pt x="146" y="607"/>
                  </a:lnTo>
                  <a:lnTo>
                    <a:pt x="162" y="617"/>
                  </a:lnTo>
                  <a:lnTo>
                    <a:pt x="181" y="629"/>
                  </a:lnTo>
                  <a:lnTo>
                    <a:pt x="194" y="638"/>
                  </a:lnTo>
                  <a:lnTo>
                    <a:pt x="210" y="640"/>
                  </a:lnTo>
                  <a:lnTo>
                    <a:pt x="231" y="640"/>
                  </a:lnTo>
                  <a:lnTo>
                    <a:pt x="247" y="634"/>
                  </a:lnTo>
                  <a:lnTo>
                    <a:pt x="247" y="617"/>
                  </a:lnTo>
                  <a:lnTo>
                    <a:pt x="237" y="602"/>
                  </a:lnTo>
                  <a:lnTo>
                    <a:pt x="231" y="592"/>
                  </a:lnTo>
                  <a:lnTo>
                    <a:pt x="218" y="580"/>
                  </a:lnTo>
                  <a:lnTo>
                    <a:pt x="214" y="563"/>
                  </a:lnTo>
                  <a:lnTo>
                    <a:pt x="210" y="550"/>
                  </a:lnTo>
                  <a:lnTo>
                    <a:pt x="210" y="528"/>
                  </a:lnTo>
                  <a:lnTo>
                    <a:pt x="210" y="501"/>
                  </a:lnTo>
                  <a:lnTo>
                    <a:pt x="208" y="478"/>
                  </a:lnTo>
                  <a:lnTo>
                    <a:pt x="208" y="453"/>
                  </a:lnTo>
                  <a:lnTo>
                    <a:pt x="214" y="432"/>
                  </a:lnTo>
                  <a:lnTo>
                    <a:pt x="210" y="411"/>
                  </a:lnTo>
                  <a:lnTo>
                    <a:pt x="214" y="393"/>
                  </a:lnTo>
                  <a:lnTo>
                    <a:pt x="214" y="374"/>
                  </a:lnTo>
                  <a:lnTo>
                    <a:pt x="214" y="351"/>
                  </a:lnTo>
                  <a:lnTo>
                    <a:pt x="214" y="332"/>
                  </a:lnTo>
                  <a:lnTo>
                    <a:pt x="214" y="308"/>
                  </a:lnTo>
                  <a:lnTo>
                    <a:pt x="214" y="276"/>
                  </a:lnTo>
                  <a:lnTo>
                    <a:pt x="216" y="260"/>
                  </a:lnTo>
                  <a:lnTo>
                    <a:pt x="216" y="241"/>
                  </a:lnTo>
                  <a:lnTo>
                    <a:pt x="216" y="214"/>
                  </a:lnTo>
                  <a:lnTo>
                    <a:pt x="216" y="193"/>
                  </a:lnTo>
                  <a:lnTo>
                    <a:pt x="216" y="175"/>
                  </a:lnTo>
                  <a:lnTo>
                    <a:pt x="214" y="160"/>
                  </a:lnTo>
                  <a:lnTo>
                    <a:pt x="210" y="141"/>
                  </a:lnTo>
                  <a:lnTo>
                    <a:pt x="208" y="118"/>
                  </a:lnTo>
                  <a:lnTo>
                    <a:pt x="204" y="100"/>
                  </a:lnTo>
                  <a:lnTo>
                    <a:pt x="204" y="77"/>
                  </a:lnTo>
                  <a:lnTo>
                    <a:pt x="208" y="58"/>
                  </a:lnTo>
                  <a:lnTo>
                    <a:pt x="208" y="39"/>
                  </a:lnTo>
                  <a:lnTo>
                    <a:pt x="204" y="21"/>
                  </a:lnTo>
                  <a:lnTo>
                    <a:pt x="194" y="0"/>
                  </a:lnTo>
                  <a:lnTo>
                    <a:pt x="216" y="2"/>
                  </a:lnTo>
                  <a:lnTo>
                    <a:pt x="2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4" name="Freeform 120"/>
            <p:cNvSpPr>
              <a:spLocks/>
            </p:cNvSpPr>
            <p:nvPr/>
          </p:nvSpPr>
          <p:spPr bwMode="auto">
            <a:xfrm>
              <a:off x="2800" y="2999"/>
              <a:ext cx="138" cy="339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48" y="98"/>
                </a:cxn>
                <a:cxn ang="0">
                  <a:pos x="44" y="156"/>
                </a:cxn>
                <a:cxn ang="0">
                  <a:pos x="42" y="210"/>
                </a:cxn>
                <a:cxn ang="0">
                  <a:pos x="38" y="247"/>
                </a:cxn>
                <a:cxn ang="0">
                  <a:pos x="42" y="289"/>
                </a:cxn>
                <a:cxn ang="0">
                  <a:pos x="42" y="332"/>
                </a:cxn>
                <a:cxn ang="0">
                  <a:pos x="38" y="368"/>
                </a:cxn>
                <a:cxn ang="0">
                  <a:pos x="42" y="407"/>
                </a:cxn>
                <a:cxn ang="0">
                  <a:pos x="44" y="447"/>
                </a:cxn>
                <a:cxn ang="0">
                  <a:pos x="44" y="490"/>
                </a:cxn>
                <a:cxn ang="0">
                  <a:pos x="48" y="532"/>
                </a:cxn>
                <a:cxn ang="0">
                  <a:pos x="42" y="577"/>
                </a:cxn>
                <a:cxn ang="0">
                  <a:pos x="27" y="596"/>
                </a:cxn>
                <a:cxn ang="0">
                  <a:pos x="9" y="623"/>
                </a:cxn>
                <a:cxn ang="0">
                  <a:pos x="7" y="671"/>
                </a:cxn>
                <a:cxn ang="0">
                  <a:pos x="63" y="677"/>
                </a:cxn>
                <a:cxn ang="0">
                  <a:pos x="106" y="656"/>
                </a:cxn>
                <a:cxn ang="0">
                  <a:pos x="137" y="636"/>
                </a:cxn>
                <a:cxn ang="0">
                  <a:pos x="141" y="629"/>
                </a:cxn>
                <a:cxn ang="0">
                  <a:pos x="146" y="613"/>
                </a:cxn>
                <a:cxn ang="0">
                  <a:pos x="162" y="598"/>
                </a:cxn>
                <a:cxn ang="0">
                  <a:pos x="193" y="540"/>
                </a:cxn>
                <a:cxn ang="0">
                  <a:pos x="214" y="501"/>
                </a:cxn>
                <a:cxn ang="0">
                  <a:pos x="233" y="470"/>
                </a:cxn>
                <a:cxn ang="0">
                  <a:pos x="254" y="416"/>
                </a:cxn>
                <a:cxn ang="0">
                  <a:pos x="275" y="378"/>
                </a:cxn>
                <a:cxn ang="0">
                  <a:pos x="256" y="374"/>
                </a:cxn>
                <a:cxn ang="0">
                  <a:pos x="235" y="426"/>
                </a:cxn>
                <a:cxn ang="0">
                  <a:pos x="204" y="478"/>
                </a:cxn>
                <a:cxn ang="0">
                  <a:pos x="177" y="546"/>
                </a:cxn>
                <a:cxn ang="0">
                  <a:pos x="148" y="588"/>
                </a:cxn>
                <a:cxn ang="0">
                  <a:pos x="121" y="629"/>
                </a:cxn>
                <a:cxn ang="0">
                  <a:pos x="73" y="659"/>
                </a:cxn>
                <a:cxn ang="0">
                  <a:pos x="21" y="656"/>
                </a:cxn>
                <a:cxn ang="0">
                  <a:pos x="36" y="611"/>
                </a:cxn>
                <a:cxn ang="0">
                  <a:pos x="58" y="569"/>
                </a:cxn>
                <a:cxn ang="0">
                  <a:pos x="60" y="499"/>
                </a:cxn>
                <a:cxn ang="0">
                  <a:pos x="58" y="430"/>
                </a:cxn>
                <a:cxn ang="0">
                  <a:pos x="54" y="372"/>
                </a:cxn>
                <a:cxn ang="0">
                  <a:pos x="54" y="299"/>
                </a:cxn>
                <a:cxn ang="0">
                  <a:pos x="52" y="235"/>
                </a:cxn>
                <a:cxn ang="0">
                  <a:pos x="54" y="181"/>
                </a:cxn>
                <a:cxn ang="0">
                  <a:pos x="63" y="120"/>
                </a:cxn>
                <a:cxn ang="0">
                  <a:pos x="60" y="60"/>
                </a:cxn>
                <a:cxn ang="0">
                  <a:pos x="54" y="0"/>
                </a:cxn>
              </a:cxnLst>
              <a:rect l="0" t="0" r="r" b="b"/>
              <a:pathLst>
                <a:path w="275" h="677">
                  <a:moveTo>
                    <a:pt x="54" y="0"/>
                  </a:moveTo>
                  <a:lnTo>
                    <a:pt x="48" y="33"/>
                  </a:lnTo>
                  <a:lnTo>
                    <a:pt x="44" y="50"/>
                  </a:lnTo>
                  <a:lnTo>
                    <a:pt x="50" y="66"/>
                  </a:lnTo>
                  <a:lnTo>
                    <a:pt x="48" y="83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4" y="139"/>
                  </a:lnTo>
                  <a:lnTo>
                    <a:pt x="44" y="156"/>
                  </a:lnTo>
                  <a:lnTo>
                    <a:pt x="42" y="172"/>
                  </a:lnTo>
                  <a:lnTo>
                    <a:pt x="42" y="197"/>
                  </a:lnTo>
                  <a:lnTo>
                    <a:pt x="42" y="210"/>
                  </a:lnTo>
                  <a:lnTo>
                    <a:pt x="42" y="224"/>
                  </a:lnTo>
                  <a:lnTo>
                    <a:pt x="38" y="233"/>
                  </a:lnTo>
                  <a:lnTo>
                    <a:pt x="38" y="247"/>
                  </a:lnTo>
                  <a:lnTo>
                    <a:pt x="36" y="258"/>
                  </a:lnTo>
                  <a:lnTo>
                    <a:pt x="36" y="268"/>
                  </a:lnTo>
                  <a:lnTo>
                    <a:pt x="42" y="289"/>
                  </a:lnTo>
                  <a:lnTo>
                    <a:pt x="38" y="303"/>
                  </a:lnTo>
                  <a:lnTo>
                    <a:pt x="42" y="316"/>
                  </a:lnTo>
                  <a:lnTo>
                    <a:pt x="42" y="332"/>
                  </a:lnTo>
                  <a:lnTo>
                    <a:pt x="42" y="345"/>
                  </a:lnTo>
                  <a:lnTo>
                    <a:pt x="42" y="359"/>
                  </a:lnTo>
                  <a:lnTo>
                    <a:pt x="38" y="368"/>
                  </a:lnTo>
                  <a:lnTo>
                    <a:pt x="42" y="384"/>
                  </a:lnTo>
                  <a:lnTo>
                    <a:pt x="42" y="393"/>
                  </a:lnTo>
                  <a:lnTo>
                    <a:pt x="42" y="407"/>
                  </a:lnTo>
                  <a:lnTo>
                    <a:pt x="42" y="420"/>
                  </a:lnTo>
                  <a:lnTo>
                    <a:pt x="42" y="434"/>
                  </a:lnTo>
                  <a:lnTo>
                    <a:pt x="44" y="447"/>
                  </a:lnTo>
                  <a:lnTo>
                    <a:pt x="44" y="459"/>
                  </a:lnTo>
                  <a:lnTo>
                    <a:pt x="48" y="476"/>
                  </a:lnTo>
                  <a:lnTo>
                    <a:pt x="44" y="490"/>
                  </a:lnTo>
                  <a:lnTo>
                    <a:pt x="44" y="499"/>
                  </a:lnTo>
                  <a:lnTo>
                    <a:pt x="44" y="517"/>
                  </a:lnTo>
                  <a:lnTo>
                    <a:pt x="48" y="532"/>
                  </a:lnTo>
                  <a:lnTo>
                    <a:pt x="44" y="553"/>
                  </a:lnTo>
                  <a:lnTo>
                    <a:pt x="44" y="571"/>
                  </a:lnTo>
                  <a:lnTo>
                    <a:pt x="42" y="577"/>
                  </a:lnTo>
                  <a:lnTo>
                    <a:pt x="36" y="584"/>
                  </a:lnTo>
                  <a:lnTo>
                    <a:pt x="31" y="590"/>
                  </a:lnTo>
                  <a:lnTo>
                    <a:pt x="27" y="596"/>
                  </a:lnTo>
                  <a:lnTo>
                    <a:pt x="21" y="602"/>
                  </a:lnTo>
                  <a:lnTo>
                    <a:pt x="15" y="611"/>
                  </a:lnTo>
                  <a:lnTo>
                    <a:pt x="9" y="623"/>
                  </a:lnTo>
                  <a:lnTo>
                    <a:pt x="0" y="634"/>
                  </a:lnTo>
                  <a:lnTo>
                    <a:pt x="0" y="652"/>
                  </a:lnTo>
                  <a:lnTo>
                    <a:pt x="7" y="671"/>
                  </a:lnTo>
                  <a:lnTo>
                    <a:pt x="27" y="677"/>
                  </a:lnTo>
                  <a:lnTo>
                    <a:pt x="48" y="677"/>
                  </a:lnTo>
                  <a:lnTo>
                    <a:pt x="63" y="677"/>
                  </a:lnTo>
                  <a:lnTo>
                    <a:pt x="73" y="671"/>
                  </a:lnTo>
                  <a:lnTo>
                    <a:pt x="94" y="667"/>
                  </a:lnTo>
                  <a:lnTo>
                    <a:pt x="106" y="656"/>
                  </a:lnTo>
                  <a:lnTo>
                    <a:pt x="121" y="646"/>
                  </a:lnTo>
                  <a:lnTo>
                    <a:pt x="137" y="638"/>
                  </a:lnTo>
                  <a:lnTo>
                    <a:pt x="137" y="636"/>
                  </a:lnTo>
                  <a:lnTo>
                    <a:pt x="139" y="632"/>
                  </a:lnTo>
                  <a:lnTo>
                    <a:pt x="139" y="631"/>
                  </a:lnTo>
                  <a:lnTo>
                    <a:pt x="141" y="629"/>
                  </a:lnTo>
                  <a:lnTo>
                    <a:pt x="141" y="623"/>
                  </a:lnTo>
                  <a:lnTo>
                    <a:pt x="144" y="617"/>
                  </a:lnTo>
                  <a:lnTo>
                    <a:pt x="146" y="613"/>
                  </a:lnTo>
                  <a:lnTo>
                    <a:pt x="148" y="611"/>
                  </a:lnTo>
                  <a:lnTo>
                    <a:pt x="156" y="607"/>
                  </a:lnTo>
                  <a:lnTo>
                    <a:pt x="162" y="598"/>
                  </a:lnTo>
                  <a:lnTo>
                    <a:pt x="179" y="582"/>
                  </a:lnTo>
                  <a:lnTo>
                    <a:pt x="187" y="555"/>
                  </a:lnTo>
                  <a:lnTo>
                    <a:pt x="193" y="540"/>
                  </a:lnTo>
                  <a:lnTo>
                    <a:pt x="198" y="532"/>
                  </a:lnTo>
                  <a:lnTo>
                    <a:pt x="212" y="513"/>
                  </a:lnTo>
                  <a:lnTo>
                    <a:pt x="214" y="501"/>
                  </a:lnTo>
                  <a:lnTo>
                    <a:pt x="222" y="496"/>
                  </a:lnTo>
                  <a:lnTo>
                    <a:pt x="225" y="484"/>
                  </a:lnTo>
                  <a:lnTo>
                    <a:pt x="233" y="470"/>
                  </a:lnTo>
                  <a:lnTo>
                    <a:pt x="239" y="455"/>
                  </a:lnTo>
                  <a:lnTo>
                    <a:pt x="247" y="434"/>
                  </a:lnTo>
                  <a:lnTo>
                    <a:pt x="254" y="416"/>
                  </a:lnTo>
                  <a:lnTo>
                    <a:pt x="260" y="405"/>
                  </a:lnTo>
                  <a:lnTo>
                    <a:pt x="266" y="391"/>
                  </a:lnTo>
                  <a:lnTo>
                    <a:pt x="275" y="378"/>
                  </a:lnTo>
                  <a:lnTo>
                    <a:pt x="272" y="351"/>
                  </a:lnTo>
                  <a:lnTo>
                    <a:pt x="262" y="359"/>
                  </a:lnTo>
                  <a:lnTo>
                    <a:pt x="256" y="374"/>
                  </a:lnTo>
                  <a:lnTo>
                    <a:pt x="250" y="388"/>
                  </a:lnTo>
                  <a:lnTo>
                    <a:pt x="241" y="407"/>
                  </a:lnTo>
                  <a:lnTo>
                    <a:pt x="235" y="426"/>
                  </a:lnTo>
                  <a:lnTo>
                    <a:pt x="229" y="436"/>
                  </a:lnTo>
                  <a:lnTo>
                    <a:pt x="218" y="463"/>
                  </a:lnTo>
                  <a:lnTo>
                    <a:pt x="204" y="478"/>
                  </a:lnTo>
                  <a:lnTo>
                    <a:pt x="193" y="507"/>
                  </a:lnTo>
                  <a:lnTo>
                    <a:pt x="185" y="526"/>
                  </a:lnTo>
                  <a:lnTo>
                    <a:pt x="177" y="546"/>
                  </a:lnTo>
                  <a:lnTo>
                    <a:pt x="169" y="567"/>
                  </a:lnTo>
                  <a:lnTo>
                    <a:pt x="162" y="580"/>
                  </a:lnTo>
                  <a:lnTo>
                    <a:pt x="148" y="588"/>
                  </a:lnTo>
                  <a:lnTo>
                    <a:pt x="141" y="598"/>
                  </a:lnTo>
                  <a:lnTo>
                    <a:pt x="133" y="613"/>
                  </a:lnTo>
                  <a:lnTo>
                    <a:pt x="121" y="629"/>
                  </a:lnTo>
                  <a:lnTo>
                    <a:pt x="106" y="634"/>
                  </a:lnTo>
                  <a:lnTo>
                    <a:pt x="87" y="650"/>
                  </a:lnTo>
                  <a:lnTo>
                    <a:pt x="73" y="659"/>
                  </a:lnTo>
                  <a:lnTo>
                    <a:pt x="58" y="659"/>
                  </a:lnTo>
                  <a:lnTo>
                    <a:pt x="36" y="661"/>
                  </a:lnTo>
                  <a:lnTo>
                    <a:pt x="21" y="656"/>
                  </a:lnTo>
                  <a:lnTo>
                    <a:pt x="21" y="638"/>
                  </a:lnTo>
                  <a:lnTo>
                    <a:pt x="31" y="623"/>
                  </a:lnTo>
                  <a:lnTo>
                    <a:pt x="36" y="611"/>
                  </a:lnTo>
                  <a:lnTo>
                    <a:pt x="50" y="602"/>
                  </a:lnTo>
                  <a:lnTo>
                    <a:pt x="54" y="584"/>
                  </a:lnTo>
                  <a:lnTo>
                    <a:pt x="58" y="569"/>
                  </a:lnTo>
                  <a:lnTo>
                    <a:pt x="58" y="548"/>
                  </a:lnTo>
                  <a:lnTo>
                    <a:pt x="58" y="521"/>
                  </a:lnTo>
                  <a:lnTo>
                    <a:pt x="60" y="499"/>
                  </a:lnTo>
                  <a:lnTo>
                    <a:pt x="60" y="476"/>
                  </a:lnTo>
                  <a:lnTo>
                    <a:pt x="54" y="455"/>
                  </a:lnTo>
                  <a:lnTo>
                    <a:pt x="58" y="430"/>
                  </a:lnTo>
                  <a:lnTo>
                    <a:pt x="54" y="413"/>
                  </a:lnTo>
                  <a:lnTo>
                    <a:pt x="54" y="395"/>
                  </a:lnTo>
                  <a:lnTo>
                    <a:pt x="54" y="372"/>
                  </a:lnTo>
                  <a:lnTo>
                    <a:pt x="54" y="351"/>
                  </a:lnTo>
                  <a:lnTo>
                    <a:pt x="54" y="330"/>
                  </a:lnTo>
                  <a:lnTo>
                    <a:pt x="54" y="299"/>
                  </a:lnTo>
                  <a:lnTo>
                    <a:pt x="52" y="281"/>
                  </a:lnTo>
                  <a:lnTo>
                    <a:pt x="52" y="260"/>
                  </a:lnTo>
                  <a:lnTo>
                    <a:pt x="52" y="235"/>
                  </a:lnTo>
                  <a:lnTo>
                    <a:pt x="52" y="214"/>
                  </a:lnTo>
                  <a:lnTo>
                    <a:pt x="52" y="197"/>
                  </a:lnTo>
                  <a:lnTo>
                    <a:pt x="54" y="181"/>
                  </a:lnTo>
                  <a:lnTo>
                    <a:pt x="58" y="162"/>
                  </a:lnTo>
                  <a:lnTo>
                    <a:pt x="60" y="139"/>
                  </a:lnTo>
                  <a:lnTo>
                    <a:pt x="63" y="120"/>
                  </a:lnTo>
                  <a:lnTo>
                    <a:pt x="63" y="96"/>
                  </a:lnTo>
                  <a:lnTo>
                    <a:pt x="60" y="79"/>
                  </a:lnTo>
                  <a:lnTo>
                    <a:pt x="60" y="60"/>
                  </a:lnTo>
                  <a:lnTo>
                    <a:pt x="63" y="42"/>
                  </a:lnTo>
                  <a:lnTo>
                    <a:pt x="81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5" name="Freeform 121"/>
            <p:cNvSpPr>
              <a:spLocks/>
            </p:cNvSpPr>
            <p:nvPr/>
          </p:nvSpPr>
          <p:spPr bwMode="auto">
            <a:xfrm>
              <a:off x="3230" y="3035"/>
              <a:ext cx="17" cy="28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29" y="25"/>
                </a:cxn>
                <a:cxn ang="0">
                  <a:pos x="29" y="33"/>
                </a:cxn>
                <a:cxn ang="0">
                  <a:pos x="27" y="43"/>
                </a:cxn>
                <a:cxn ang="0">
                  <a:pos x="21" y="50"/>
                </a:cxn>
                <a:cxn ang="0">
                  <a:pos x="15" y="54"/>
                </a:cxn>
                <a:cxn ang="0">
                  <a:pos x="11" y="56"/>
                </a:cxn>
                <a:cxn ang="0">
                  <a:pos x="0" y="56"/>
                </a:cxn>
                <a:cxn ang="0">
                  <a:pos x="7" y="47"/>
                </a:cxn>
                <a:cxn ang="0">
                  <a:pos x="13" y="41"/>
                </a:cxn>
                <a:cxn ang="0">
                  <a:pos x="21" y="29"/>
                </a:cxn>
                <a:cxn ang="0">
                  <a:pos x="21" y="22"/>
                </a:cxn>
                <a:cxn ang="0">
                  <a:pos x="27" y="0"/>
                </a:cxn>
                <a:cxn ang="0">
                  <a:pos x="34" y="16"/>
                </a:cxn>
                <a:cxn ang="0">
                  <a:pos x="34" y="16"/>
                </a:cxn>
              </a:cxnLst>
              <a:rect l="0" t="0" r="r" b="b"/>
              <a:pathLst>
                <a:path w="34" h="56">
                  <a:moveTo>
                    <a:pt x="34" y="16"/>
                  </a:moveTo>
                  <a:lnTo>
                    <a:pt x="29" y="25"/>
                  </a:lnTo>
                  <a:lnTo>
                    <a:pt x="29" y="33"/>
                  </a:lnTo>
                  <a:lnTo>
                    <a:pt x="27" y="43"/>
                  </a:lnTo>
                  <a:lnTo>
                    <a:pt x="21" y="50"/>
                  </a:lnTo>
                  <a:lnTo>
                    <a:pt x="15" y="54"/>
                  </a:lnTo>
                  <a:lnTo>
                    <a:pt x="11" y="56"/>
                  </a:lnTo>
                  <a:lnTo>
                    <a:pt x="0" y="56"/>
                  </a:lnTo>
                  <a:lnTo>
                    <a:pt x="7" y="47"/>
                  </a:lnTo>
                  <a:lnTo>
                    <a:pt x="13" y="41"/>
                  </a:lnTo>
                  <a:lnTo>
                    <a:pt x="21" y="29"/>
                  </a:lnTo>
                  <a:lnTo>
                    <a:pt x="21" y="22"/>
                  </a:lnTo>
                  <a:lnTo>
                    <a:pt x="27" y="0"/>
                  </a:lnTo>
                  <a:lnTo>
                    <a:pt x="34" y="16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6" name="Freeform 122"/>
            <p:cNvSpPr>
              <a:spLocks/>
            </p:cNvSpPr>
            <p:nvPr/>
          </p:nvSpPr>
          <p:spPr bwMode="auto">
            <a:xfrm>
              <a:off x="3215" y="3026"/>
              <a:ext cx="22" cy="33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36" y="25"/>
                </a:cxn>
                <a:cxn ang="0">
                  <a:pos x="31" y="37"/>
                </a:cxn>
                <a:cxn ang="0">
                  <a:pos x="29" y="44"/>
                </a:cxn>
                <a:cxn ang="0">
                  <a:pos x="25" y="50"/>
                </a:cxn>
                <a:cxn ang="0">
                  <a:pos x="21" y="54"/>
                </a:cxn>
                <a:cxn ang="0">
                  <a:pos x="9" y="66"/>
                </a:cxn>
                <a:cxn ang="0">
                  <a:pos x="0" y="64"/>
                </a:cxn>
                <a:cxn ang="0">
                  <a:pos x="8" y="52"/>
                </a:cxn>
                <a:cxn ang="0">
                  <a:pos x="15" y="39"/>
                </a:cxn>
                <a:cxn ang="0">
                  <a:pos x="21" y="29"/>
                </a:cxn>
                <a:cxn ang="0">
                  <a:pos x="25" y="21"/>
                </a:cxn>
                <a:cxn ang="0">
                  <a:pos x="29" y="12"/>
                </a:cxn>
                <a:cxn ang="0">
                  <a:pos x="31" y="0"/>
                </a:cxn>
                <a:cxn ang="0">
                  <a:pos x="42" y="12"/>
                </a:cxn>
                <a:cxn ang="0">
                  <a:pos x="42" y="12"/>
                </a:cxn>
              </a:cxnLst>
              <a:rect l="0" t="0" r="r" b="b"/>
              <a:pathLst>
                <a:path w="42" h="66">
                  <a:moveTo>
                    <a:pt x="42" y="12"/>
                  </a:moveTo>
                  <a:lnTo>
                    <a:pt x="36" y="25"/>
                  </a:lnTo>
                  <a:lnTo>
                    <a:pt x="31" y="37"/>
                  </a:lnTo>
                  <a:lnTo>
                    <a:pt x="29" y="44"/>
                  </a:lnTo>
                  <a:lnTo>
                    <a:pt x="25" y="50"/>
                  </a:lnTo>
                  <a:lnTo>
                    <a:pt x="21" y="54"/>
                  </a:lnTo>
                  <a:lnTo>
                    <a:pt x="9" y="66"/>
                  </a:lnTo>
                  <a:lnTo>
                    <a:pt x="0" y="64"/>
                  </a:lnTo>
                  <a:lnTo>
                    <a:pt x="8" y="52"/>
                  </a:lnTo>
                  <a:lnTo>
                    <a:pt x="15" y="39"/>
                  </a:lnTo>
                  <a:lnTo>
                    <a:pt x="21" y="29"/>
                  </a:lnTo>
                  <a:lnTo>
                    <a:pt x="25" y="21"/>
                  </a:lnTo>
                  <a:lnTo>
                    <a:pt x="29" y="12"/>
                  </a:lnTo>
                  <a:lnTo>
                    <a:pt x="31" y="0"/>
                  </a:lnTo>
                  <a:lnTo>
                    <a:pt x="42" y="12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7" name="Freeform 123"/>
            <p:cNvSpPr>
              <a:spLocks/>
            </p:cNvSpPr>
            <p:nvPr/>
          </p:nvSpPr>
          <p:spPr bwMode="auto">
            <a:xfrm>
              <a:off x="3233" y="3038"/>
              <a:ext cx="50" cy="5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69" y="2"/>
                </a:cxn>
                <a:cxn ang="0">
                  <a:pos x="80" y="6"/>
                </a:cxn>
                <a:cxn ang="0">
                  <a:pos x="92" y="14"/>
                </a:cxn>
                <a:cxn ang="0">
                  <a:pos x="100" y="23"/>
                </a:cxn>
                <a:cxn ang="0">
                  <a:pos x="100" y="41"/>
                </a:cxn>
                <a:cxn ang="0">
                  <a:pos x="86" y="48"/>
                </a:cxn>
                <a:cxn ang="0">
                  <a:pos x="71" y="41"/>
                </a:cxn>
                <a:cxn ang="0">
                  <a:pos x="55" y="35"/>
                </a:cxn>
                <a:cxn ang="0">
                  <a:pos x="65" y="48"/>
                </a:cxn>
                <a:cxn ang="0">
                  <a:pos x="80" y="68"/>
                </a:cxn>
                <a:cxn ang="0">
                  <a:pos x="59" y="85"/>
                </a:cxn>
                <a:cxn ang="0">
                  <a:pos x="50" y="71"/>
                </a:cxn>
                <a:cxn ang="0">
                  <a:pos x="38" y="56"/>
                </a:cxn>
                <a:cxn ang="0">
                  <a:pos x="48" y="73"/>
                </a:cxn>
                <a:cxn ang="0">
                  <a:pos x="50" y="91"/>
                </a:cxn>
                <a:cxn ang="0">
                  <a:pos x="36" y="100"/>
                </a:cxn>
                <a:cxn ang="0">
                  <a:pos x="21" y="91"/>
                </a:cxn>
                <a:cxn ang="0">
                  <a:pos x="9" y="79"/>
                </a:cxn>
                <a:cxn ang="0">
                  <a:pos x="5" y="68"/>
                </a:cxn>
                <a:cxn ang="0">
                  <a:pos x="0" y="56"/>
                </a:cxn>
                <a:cxn ang="0">
                  <a:pos x="9" y="62"/>
                </a:cxn>
                <a:cxn ang="0">
                  <a:pos x="21" y="83"/>
                </a:cxn>
                <a:cxn ang="0">
                  <a:pos x="34" y="91"/>
                </a:cxn>
                <a:cxn ang="0">
                  <a:pos x="42" y="89"/>
                </a:cxn>
                <a:cxn ang="0">
                  <a:pos x="38" y="73"/>
                </a:cxn>
                <a:cxn ang="0">
                  <a:pos x="36" y="56"/>
                </a:cxn>
                <a:cxn ang="0">
                  <a:pos x="44" y="52"/>
                </a:cxn>
                <a:cxn ang="0">
                  <a:pos x="57" y="71"/>
                </a:cxn>
                <a:cxn ang="0">
                  <a:pos x="71" y="77"/>
                </a:cxn>
                <a:cxn ang="0">
                  <a:pos x="71" y="62"/>
                </a:cxn>
                <a:cxn ang="0">
                  <a:pos x="55" y="44"/>
                </a:cxn>
                <a:cxn ang="0">
                  <a:pos x="44" y="29"/>
                </a:cxn>
                <a:cxn ang="0">
                  <a:pos x="71" y="31"/>
                </a:cxn>
                <a:cxn ang="0">
                  <a:pos x="90" y="41"/>
                </a:cxn>
                <a:cxn ang="0">
                  <a:pos x="92" y="27"/>
                </a:cxn>
                <a:cxn ang="0">
                  <a:pos x="80" y="14"/>
                </a:cxn>
                <a:cxn ang="0">
                  <a:pos x="57" y="10"/>
                </a:cxn>
                <a:cxn ang="0">
                  <a:pos x="36" y="10"/>
                </a:cxn>
                <a:cxn ang="0">
                  <a:pos x="28" y="0"/>
                </a:cxn>
              </a:cxnLst>
              <a:rect l="0" t="0" r="r" b="b"/>
              <a:pathLst>
                <a:path w="100" h="100">
                  <a:moveTo>
                    <a:pt x="28" y="0"/>
                  </a:moveTo>
                  <a:lnTo>
                    <a:pt x="44" y="2"/>
                  </a:lnTo>
                  <a:lnTo>
                    <a:pt x="55" y="2"/>
                  </a:lnTo>
                  <a:lnTo>
                    <a:pt x="69" y="2"/>
                  </a:lnTo>
                  <a:lnTo>
                    <a:pt x="73" y="6"/>
                  </a:lnTo>
                  <a:lnTo>
                    <a:pt x="80" y="6"/>
                  </a:lnTo>
                  <a:lnTo>
                    <a:pt x="86" y="10"/>
                  </a:lnTo>
                  <a:lnTo>
                    <a:pt x="92" y="14"/>
                  </a:lnTo>
                  <a:lnTo>
                    <a:pt x="98" y="19"/>
                  </a:lnTo>
                  <a:lnTo>
                    <a:pt x="100" y="23"/>
                  </a:lnTo>
                  <a:lnTo>
                    <a:pt x="100" y="31"/>
                  </a:lnTo>
                  <a:lnTo>
                    <a:pt x="100" y="41"/>
                  </a:lnTo>
                  <a:lnTo>
                    <a:pt x="94" y="48"/>
                  </a:lnTo>
                  <a:lnTo>
                    <a:pt x="86" y="48"/>
                  </a:lnTo>
                  <a:lnTo>
                    <a:pt x="77" y="43"/>
                  </a:lnTo>
                  <a:lnTo>
                    <a:pt x="71" y="41"/>
                  </a:lnTo>
                  <a:lnTo>
                    <a:pt x="63" y="37"/>
                  </a:lnTo>
                  <a:lnTo>
                    <a:pt x="55" y="35"/>
                  </a:lnTo>
                  <a:lnTo>
                    <a:pt x="59" y="41"/>
                  </a:lnTo>
                  <a:lnTo>
                    <a:pt x="65" y="48"/>
                  </a:lnTo>
                  <a:lnTo>
                    <a:pt x="73" y="56"/>
                  </a:lnTo>
                  <a:lnTo>
                    <a:pt x="80" y="68"/>
                  </a:lnTo>
                  <a:lnTo>
                    <a:pt x="79" y="83"/>
                  </a:lnTo>
                  <a:lnTo>
                    <a:pt x="59" y="85"/>
                  </a:lnTo>
                  <a:lnTo>
                    <a:pt x="55" y="79"/>
                  </a:lnTo>
                  <a:lnTo>
                    <a:pt x="50" y="71"/>
                  </a:lnTo>
                  <a:lnTo>
                    <a:pt x="44" y="62"/>
                  </a:lnTo>
                  <a:lnTo>
                    <a:pt x="38" y="56"/>
                  </a:lnTo>
                  <a:lnTo>
                    <a:pt x="44" y="68"/>
                  </a:lnTo>
                  <a:lnTo>
                    <a:pt x="48" y="73"/>
                  </a:lnTo>
                  <a:lnTo>
                    <a:pt x="50" y="83"/>
                  </a:lnTo>
                  <a:lnTo>
                    <a:pt x="50" y="91"/>
                  </a:lnTo>
                  <a:lnTo>
                    <a:pt x="44" y="95"/>
                  </a:lnTo>
                  <a:lnTo>
                    <a:pt x="36" y="100"/>
                  </a:lnTo>
                  <a:lnTo>
                    <a:pt x="27" y="98"/>
                  </a:lnTo>
                  <a:lnTo>
                    <a:pt x="21" y="91"/>
                  </a:lnTo>
                  <a:lnTo>
                    <a:pt x="13" y="85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5" y="68"/>
                  </a:lnTo>
                  <a:lnTo>
                    <a:pt x="1" y="62"/>
                  </a:lnTo>
                  <a:lnTo>
                    <a:pt x="0" y="56"/>
                  </a:lnTo>
                  <a:lnTo>
                    <a:pt x="5" y="44"/>
                  </a:lnTo>
                  <a:lnTo>
                    <a:pt x="9" y="62"/>
                  </a:lnTo>
                  <a:lnTo>
                    <a:pt x="15" y="71"/>
                  </a:lnTo>
                  <a:lnTo>
                    <a:pt x="21" y="83"/>
                  </a:lnTo>
                  <a:lnTo>
                    <a:pt x="27" y="89"/>
                  </a:lnTo>
                  <a:lnTo>
                    <a:pt x="34" y="91"/>
                  </a:lnTo>
                  <a:lnTo>
                    <a:pt x="38" y="93"/>
                  </a:lnTo>
                  <a:lnTo>
                    <a:pt x="42" y="89"/>
                  </a:lnTo>
                  <a:lnTo>
                    <a:pt x="42" y="79"/>
                  </a:lnTo>
                  <a:lnTo>
                    <a:pt x="38" y="73"/>
                  </a:lnTo>
                  <a:lnTo>
                    <a:pt x="38" y="68"/>
                  </a:lnTo>
                  <a:lnTo>
                    <a:pt x="36" y="56"/>
                  </a:lnTo>
                  <a:lnTo>
                    <a:pt x="30" y="48"/>
                  </a:lnTo>
                  <a:lnTo>
                    <a:pt x="44" y="52"/>
                  </a:lnTo>
                  <a:lnTo>
                    <a:pt x="55" y="64"/>
                  </a:lnTo>
                  <a:lnTo>
                    <a:pt x="57" y="71"/>
                  </a:lnTo>
                  <a:lnTo>
                    <a:pt x="63" y="77"/>
                  </a:lnTo>
                  <a:lnTo>
                    <a:pt x="71" y="77"/>
                  </a:lnTo>
                  <a:lnTo>
                    <a:pt x="73" y="71"/>
                  </a:lnTo>
                  <a:lnTo>
                    <a:pt x="71" y="62"/>
                  </a:lnTo>
                  <a:lnTo>
                    <a:pt x="63" y="50"/>
                  </a:lnTo>
                  <a:lnTo>
                    <a:pt x="55" y="44"/>
                  </a:lnTo>
                  <a:lnTo>
                    <a:pt x="50" y="37"/>
                  </a:lnTo>
                  <a:lnTo>
                    <a:pt x="44" y="29"/>
                  </a:lnTo>
                  <a:lnTo>
                    <a:pt x="57" y="27"/>
                  </a:lnTo>
                  <a:lnTo>
                    <a:pt x="71" y="31"/>
                  </a:lnTo>
                  <a:lnTo>
                    <a:pt x="80" y="41"/>
                  </a:lnTo>
                  <a:lnTo>
                    <a:pt x="90" y="41"/>
                  </a:lnTo>
                  <a:lnTo>
                    <a:pt x="94" y="37"/>
                  </a:lnTo>
                  <a:lnTo>
                    <a:pt x="92" y="27"/>
                  </a:lnTo>
                  <a:lnTo>
                    <a:pt x="86" y="19"/>
                  </a:lnTo>
                  <a:lnTo>
                    <a:pt x="80" y="14"/>
                  </a:lnTo>
                  <a:lnTo>
                    <a:pt x="73" y="10"/>
                  </a:lnTo>
                  <a:lnTo>
                    <a:pt x="57" y="10"/>
                  </a:lnTo>
                  <a:lnTo>
                    <a:pt x="50" y="10"/>
                  </a:lnTo>
                  <a:lnTo>
                    <a:pt x="36" y="10"/>
                  </a:lnTo>
                  <a:lnTo>
                    <a:pt x="23" y="8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8" name="Freeform 124"/>
            <p:cNvSpPr>
              <a:spLocks/>
            </p:cNvSpPr>
            <p:nvPr/>
          </p:nvSpPr>
          <p:spPr bwMode="auto">
            <a:xfrm>
              <a:off x="2853" y="2697"/>
              <a:ext cx="711" cy="449"/>
            </a:xfrm>
            <a:custGeom>
              <a:avLst/>
              <a:gdLst/>
              <a:ahLst/>
              <a:cxnLst>
                <a:cxn ang="0">
                  <a:pos x="0" y="805"/>
                </a:cxn>
                <a:cxn ang="0">
                  <a:pos x="21" y="787"/>
                </a:cxn>
                <a:cxn ang="0">
                  <a:pos x="52" y="778"/>
                </a:cxn>
                <a:cxn ang="0">
                  <a:pos x="92" y="762"/>
                </a:cxn>
                <a:cxn ang="0">
                  <a:pos x="135" y="735"/>
                </a:cxn>
                <a:cxn ang="0">
                  <a:pos x="183" y="697"/>
                </a:cxn>
                <a:cxn ang="0">
                  <a:pos x="220" y="677"/>
                </a:cxn>
                <a:cxn ang="0">
                  <a:pos x="281" y="629"/>
                </a:cxn>
                <a:cxn ang="0">
                  <a:pos x="326" y="602"/>
                </a:cxn>
                <a:cxn ang="0">
                  <a:pos x="382" y="564"/>
                </a:cxn>
                <a:cxn ang="0">
                  <a:pos x="447" y="521"/>
                </a:cxn>
                <a:cxn ang="0">
                  <a:pos x="499" y="481"/>
                </a:cxn>
                <a:cxn ang="0">
                  <a:pos x="544" y="442"/>
                </a:cxn>
                <a:cxn ang="0">
                  <a:pos x="590" y="394"/>
                </a:cxn>
                <a:cxn ang="0">
                  <a:pos x="611" y="375"/>
                </a:cxn>
                <a:cxn ang="0">
                  <a:pos x="623" y="355"/>
                </a:cxn>
                <a:cxn ang="0">
                  <a:pos x="690" y="415"/>
                </a:cxn>
                <a:cxn ang="0">
                  <a:pos x="783" y="423"/>
                </a:cxn>
                <a:cxn ang="0">
                  <a:pos x="829" y="405"/>
                </a:cxn>
                <a:cxn ang="0">
                  <a:pos x="881" y="380"/>
                </a:cxn>
                <a:cxn ang="0">
                  <a:pos x="921" y="361"/>
                </a:cxn>
                <a:cxn ang="0">
                  <a:pos x="941" y="380"/>
                </a:cxn>
                <a:cxn ang="0">
                  <a:pos x="977" y="382"/>
                </a:cxn>
                <a:cxn ang="0">
                  <a:pos x="1008" y="373"/>
                </a:cxn>
                <a:cxn ang="0">
                  <a:pos x="1056" y="334"/>
                </a:cxn>
                <a:cxn ang="0">
                  <a:pos x="1162" y="209"/>
                </a:cxn>
                <a:cxn ang="0">
                  <a:pos x="1261" y="103"/>
                </a:cxn>
                <a:cxn ang="0">
                  <a:pos x="1297" y="53"/>
                </a:cxn>
                <a:cxn ang="0">
                  <a:pos x="1344" y="0"/>
                </a:cxn>
                <a:cxn ang="0">
                  <a:pos x="1423" y="47"/>
                </a:cxn>
                <a:cxn ang="0">
                  <a:pos x="1367" y="137"/>
                </a:cxn>
                <a:cxn ang="0">
                  <a:pos x="1323" y="182"/>
                </a:cxn>
                <a:cxn ang="0">
                  <a:pos x="1259" y="294"/>
                </a:cxn>
                <a:cxn ang="0">
                  <a:pos x="1195" y="394"/>
                </a:cxn>
                <a:cxn ang="0">
                  <a:pos x="1132" y="448"/>
                </a:cxn>
                <a:cxn ang="0">
                  <a:pos x="1078" y="521"/>
                </a:cxn>
                <a:cxn ang="0">
                  <a:pos x="1001" y="587"/>
                </a:cxn>
                <a:cxn ang="0">
                  <a:pos x="962" y="635"/>
                </a:cxn>
                <a:cxn ang="0">
                  <a:pos x="947" y="699"/>
                </a:cxn>
                <a:cxn ang="0">
                  <a:pos x="966" y="805"/>
                </a:cxn>
                <a:cxn ang="0">
                  <a:pos x="983" y="874"/>
                </a:cxn>
                <a:cxn ang="0">
                  <a:pos x="881" y="872"/>
                </a:cxn>
                <a:cxn ang="0">
                  <a:pos x="765" y="847"/>
                </a:cxn>
                <a:cxn ang="0">
                  <a:pos x="623" y="860"/>
                </a:cxn>
                <a:cxn ang="0">
                  <a:pos x="507" y="886"/>
                </a:cxn>
                <a:cxn ang="0">
                  <a:pos x="501" y="857"/>
                </a:cxn>
                <a:cxn ang="0">
                  <a:pos x="517" y="814"/>
                </a:cxn>
                <a:cxn ang="0">
                  <a:pos x="532" y="762"/>
                </a:cxn>
                <a:cxn ang="0">
                  <a:pos x="538" y="718"/>
                </a:cxn>
                <a:cxn ang="0">
                  <a:pos x="526" y="666"/>
                </a:cxn>
                <a:cxn ang="0">
                  <a:pos x="478" y="702"/>
                </a:cxn>
                <a:cxn ang="0">
                  <a:pos x="384" y="766"/>
                </a:cxn>
                <a:cxn ang="0">
                  <a:pos x="287" y="814"/>
                </a:cxn>
                <a:cxn ang="0">
                  <a:pos x="162" y="860"/>
                </a:cxn>
                <a:cxn ang="0">
                  <a:pos x="98" y="889"/>
                </a:cxn>
                <a:cxn ang="0">
                  <a:pos x="38" y="899"/>
                </a:cxn>
                <a:cxn ang="0">
                  <a:pos x="11" y="839"/>
                </a:cxn>
                <a:cxn ang="0">
                  <a:pos x="0" y="805"/>
                </a:cxn>
                <a:cxn ang="0">
                  <a:pos x="0" y="805"/>
                </a:cxn>
              </a:cxnLst>
              <a:rect l="0" t="0" r="r" b="b"/>
              <a:pathLst>
                <a:path w="1423" h="899">
                  <a:moveTo>
                    <a:pt x="0" y="805"/>
                  </a:moveTo>
                  <a:lnTo>
                    <a:pt x="21" y="787"/>
                  </a:lnTo>
                  <a:lnTo>
                    <a:pt x="52" y="778"/>
                  </a:lnTo>
                  <a:lnTo>
                    <a:pt x="92" y="762"/>
                  </a:lnTo>
                  <a:lnTo>
                    <a:pt x="135" y="735"/>
                  </a:lnTo>
                  <a:lnTo>
                    <a:pt x="183" y="697"/>
                  </a:lnTo>
                  <a:lnTo>
                    <a:pt x="220" y="677"/>
                  </a:lnTo>
                  <a:lnTo>
                    <a:pt x="281" y="629"/>
                  </a:lnTo>
                  <a:lnTo>
                    <a:pt x="326" y="602"/>
                  </a:lnTo>
                  <a:lnTo>
                    <a:pt x="382" y="564"/>
                  </a:lnTo>
                  <a:lnTo>
                    <a:pt x="447" y="521"/>
                  </a:lnTo>
                  <a:lnTo>
                    <a:pt x="499" y="481"/>
                  </a:lnTo>
                  <a:lnTo>
                    <a:pt x="544" y="442"/>
                  </a:lnTo>
                  <a:lnTo>
                    <a:pt x="590" y="394"/>
                  </a:lnTo>
                  <a:lnTo>
                    <a:pt x="611" y="375"/>
                  </a:lnTo>
                  <a:lnTo>
                    <a:pt x="623" y="355"/>
                  </a:lnTo>
                  <a:lnTo>
                    <a:pt x="690" y="415"/>
                  </a:lnTo>
                  <a:lnTo>
                    <a:pt x="783" y="423"/>
                  </a:lnTo>
                  <a:lnTo>
                    <a:pt x="829" y="405"/>
                  </a:lnTo>
                  <a:lnTo>
                    <a:pt x="881" y="380"/>
                  </a:lnTo>
                  <a:lnTo>
                    <a:pt x="921" y="361"/>
                  </a:lnTo>
                  <a:lnTo>
                    <a:pt x="941" y="380"/>
                  </a:lnTo>
                  <a:lnTo>
                    <a:pt x="977" y="382"/>
                  </a:lnTo>
                  <a:lnTo>
                    <a:pt x="1008" y="373"/>
                  </a:lnTo>
                  <a:lnTo>
                    <a:pt x="1056" y="334"/>
                  </a:lnTo>
                  <a:lnTo>
                    <a:pt x="1162" y="209"/>
                  </a:lnTo>
                  <a:lnTo>
                    <a:pt x="1261" y="103"/>
                  </a:lnTo>
                  <a:lnTo>
                    <a:pt x="1297" y="53"/>
                  </a:lnTo>
                  <a:lnTo>
                    <a:pt x="1344" y="0"/>
                  </a:lnTo>
                  <a:lnTo>
                    <a:pt x="1423" y="47"/>
                  </a:lnTo>
                  <a:lnTo>
                    <a:pt x="1367" y="137"/>
                  </a:lnTo>
                  <a:lnTo>
                    <a:pt x="1323" y="182"/>
                  </a:lnTo>
                  <a:lnTo>
                    <a:pt x="1259" y="294"/>
                  </a:lnTo>
                  <a:lnTo>
                    <a:pt x="1195" y="394"/>
                  </a:lnTo>
                  <a:lnTo>
                    <a:pt x="1132" y="448"/>
                  </a:lnTo>
                  <a:lnTo>
                    <a:pt x="1078" y="521"/>
                  </a:lnTo>
                  <a:lnTo>
                    <a:pt x="1001" y="587"/>
                  </a:lnTo>
                  <a:lnTo>
                    <a:pt x="962" y="635"/>
                  </a:lnTo>
                  <a:lnTo>
                    <a:pt x="947" y="699"/>
                  </a:lnTo>
                  <a:lnTo>
                    <a:pt x="966" y="805"/>
                  </a:lnTo>
                  <a:lnTo>
                    <a:pt x="983" y="874"/>
                  </a:lnTo>
                  <a:lnTo>
                    <a:pt x="881" y="872"/>
                  </a:lnTo>
                  <a:lnTo>
                    <a:pt x="765" y="847"/>
                  </a:lnTo>
                  <a:lnTo>
                    <a:pt x="623" y="860"/>
                  </a:lnTo>
                  <a:lnTo>
                    <a:pt x="507" y="886"/>
                  </a:lnTo>
                  <a:lnTo>
                    <a:pt x="501" y="857"/>
                  </a:lnTo>
                  <a:lnTo>
                    <a:pt x="517" y="814"/>
                  </a:lnTo>
                  <a:lnTo>
                    <a:pt x="532" y="762"/>
                  </a:lnTo>
                  <a:lnTo>
                    <a:pt x="538" y="718"/>
                  </a:lnTo>
                  <a:lnTo>
                    <a:pt x="526" y="666"/>
                  </a:lnTo>
                  <a:lnTo>
                    <a:pt x="478" y="702"/>
                  </a:lnTo>
                  <a:lnTo>
                    <a:pt x="384" y="766"/>
                  </a:lnTo>
                  <a:lnTo>
                    <a:pt x="287" y="814"/>
                  </a:lnTo>
                  <a:lnTo>
                    <a:pt x="162" y="860"/>
                  </a:lnTo>
                  <a:lnTo>
                    <a:pt x="98" y="889"/>
                  </a:lnTo>
                  <a:lnTo>
                    <a:pt x="38" y="899"/>
                  </a:lnTo>
                  <a:lnTo>
                    <a:pt x="11" y="839"/>
                  </a:lnTo>
                  <a:lnTo>
                    <a:pt x="0" y="805"/>
                  </a:lnTo>
                  <a:lnTo>
                    <a:pt x="0" y="805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9" name="Freeform 125"/>
            <p:cNvSpPr>
              <a:spLocks/>
            </p:cNvSpPr>
            <p:nvPr/>
          </p:nvSpPr>
          <p:spPr bwMode="auto">
            <a:xfrm>
              <a:off x="2813" y="3111"/>
              <a:ext cx="59" cy="61"/>
            </a:xfrm>
            <a:custGeom>
              <a:avLst/>
              <a:gdLst/>
              <a:ahLst/>
              <a:cxnLst>
                <a:cxn ang="0">
                  <a:pos x="117" y="59"/>
                </a:cxn>
                <a:cxn ang="0">
                  <a:pos x="88" y="92"/>
                </a:cxn>
                <a:cxn ang="0">
                  <a:pos x="75" y="111"/>
                </a:cxn>
                <a:cxn ang="0">
                  <a:pos x="52" y="121"/>
                </a:cxn>
                <a:cxn ang="0">
                  <a:pos x="42" y="108"/>
                </a:cxn>
                <a:cxn ang="0">
                  <a:pos x="58" y="79"/>
                </a:cxn>
                <a:cxn ang="0">
                  <a:pos x="36" y="86"/>
                </a:cxn>
                <a:cxn ang="0">
                  <a:pos x="6" y="84"/>
                </a:cxn>
                <a:cxn ang="0">
                  <a:pos x="11" y="69"/>
                </a:cxn>
                <a:cxn ang="0">
                  <a:pos x="44" y="48"/>
                </a:cxn>
                <a:cxn ang="0">
                  <a:pos x="23" y="38"/>
                </a:cxn>
                <a:cxn ang="0">
                  <a:pos x="2" y="29"/>
                </a:cxn>
                <a:cxn ang="0">
                  <a:pos x="0" y="11"/>
                </a:cxn>
                <a:cxn ang="0">
                  <a:pos x="17" y="0"/>
                </a:cxn>
                <a:cxn ang="0">
                  <a:pos x="48" y="5"/>
                </a:cxn>
                <a:cxn ang="0">
                  <a:pos x="88" y="11"/>
                </a:cxn>
                <a:cxn ang="0">
                  <a:pos x="117" y="59"/>
                </a:cxn>
                <a:cxn ang="0">
                  <a:pos x="117" y="59"/>
                </a:cxn>
              </a:cxnLst>
              <a:rect l="0" t="0" r="r" b="b"/>
              <a:pathLst>
                <a:path w="117" h="121">
                  <a:moveTo>
                    <a:pt x="117" y="59"/>
                  </a:moveTo>
                  <a:lnTo>
                    <a:pt x="88" y="92"/>
                  </a:lnTo>
                  <a:lnTo>
                    <a:pt x="75" y="111"/>
                  </a:lnTo>
                  <a:lnTo>
                    <a:pt x="52" y="121"/>
                  </a:lnTo>
                  <a:lnTo>
                    <a:pt x="42" y="108"/>
                  </a:lnTo>
                  <a:lnTo>
                    <a:pt x="58" y="79"/>
                  </a:lnTo>
                  <a:lnTo>
                    <a:pt x="36" y="86"/>
                  </a:lnTo>
                  <a:lnTo>
                    <a:pt x="6" y="84"/>
                  </a:lnTo>
                  <a:lnTo>
                    <a:pt x="11" y="69"/>
                  </a:lnTo>
                  <a:lnTo>
                    <a:pt x="44" y="48"/>
                  </a:lnTo>
                  <a:lnTo>
                    <a:pt x="23" y="38"/>
                  </a:lnTo>
                  <a:lnTo>
                    <a:pt x="2" y="29"/>
                  </a:lnTo>
                  <a:lnTo>
                    <a:pt x="0" y="11"/>
                  </a:lnTo>
                  <a:lnTo>
                    <a:pt x="17" y="0"/>
                  </a:lnTo>
                  <a:lnTo>
                    <a:pt x="48" y="5"/>
                  </a:lnTo>
                  <a:lnTo>
                    <a:pt x="88" y="11"/>
                  </a:lnTo>
                  <a:lnTo>
                    <a:pt x="117" y="59"/>
                  </a:lnTo>
                  <a:lnTo>
                    <a:pt x="117" y="59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0" name="Freeform 126"/>
            <p:cNvSpPr>
              <a:spLocks/>
            </p:cNvSpPr>
            <p:nvPr/>
          </p:nvSpPr>
          <p:spPr bwMode="auto">
            <a:xfrm>
              <a:off x="2808" y="3108"/>
              <a:ext cx="64" cy="68"/>
            </a:xfrm>
            <a:custGeom>
              <a:avLst/>
              <a:gdLst/>
              <a:ahLst/>
              <a:cxnLst>
                <a:cxn ang="0">
                  <a:pos x="91" y="21"/>
                </a:cxn>
                <a:cxn ang="0">
                  <a:pos x="66" y="17"/>
                </a:cxn>
                <a:cxn ang="0">
                  <a:pos x="45" y="15"/>
                </a:cxn>
                <a:cxn ang="0">
                  <a:pos x="21" y="17"/>
                </a:cxn>
                <a:cxn ang="0">
                  <a:pos x="27" y="36"/>
                </a:cxn>
                <a:cxn ang="0">
                  <a:pos x="50" y="42"/>
                </a:cxn>
                <a:cxn ang="0">
                  <a:pos x="66" y="44"/>
                </a:cxn>
                <a:cxn ang="0">
                  <a:pos x="72" y="56"/>
                </a:cxn>
                <a:cxn ang="0">
                  <a:pos x="43" y="65"/>
                </a:cxn>
                <a:cxn ang="0">
                  <a:pos x="23" y="77"/>
                </a:cxn>
                <a:cxn ang="0">
                  <a:pos x="29" y="90"/>
                </a:cxn>
                <a:cxn ang="0">
                  <a:pos x="48" y="85"/>
                </a:cxn>
                <a:cxn ang="0">
                  <a:pos x="66" y="77"/>
                </a:cxn>
                <a:cxn ang="0">
                  <a:pos x="87" y="69"/>
                </a:cxn>
                <a:cxn ang="0">
                  <a:pos x="75" y="90"/>
                </a:cxn>
                <a:cxn ang="0">
                  <a:pos x="60" y="112"/>
                </a:cxn>
                <a:cxn ang="0">
                  <a:pos x="72" y="119"/>
                </a:cxn>
                <a:cxn ang="0">
                  <a:pos x="87" y="108"/>
                </a:cxn>
                <a:cxn ang="0">
                  <a:pos x="102" y="87"/>
                </a:cxn>
                <a:cxn ang="0">
                  <a:pos x="126" y="62"/>
                </a:cxn>
                <a:cxn ang="0">
                  <a:pos x="114" y="87"/>
                </a:cxn>
                <a:cxn ang="0">
                  <a:pos x="100" y="112"/>
                </a:cxn>
                <a:cxn ang="0">
                  <a:pos x="79" y="129"/>
                </a:cxn>
                <a:cxn ang="0">
                  <a:pos x="58" y="133"/>
                </a:cxn>
                <a:cxn ang="0">
                  <a:pos x="48" y="119"/>
                </a:cxn>
                <a:cxn ang="0">
                  <a:pos x="50" y="102"/>
                </a:cxn>
                <a:cxn ang="0">
                  <a:pos x="50" y="96"/>
                </a:cxn>
                <a:cxn ang="0">
                  <a:pos x="23" y="102"/>
                </a:cxn>
                <a:cxn ang="0">
                  <a:pos x="8" y="81"/>
                </a:cxn>
                <a:cxn ang="0">
                  <a:pos x="21" y="63"/>
                </a:cxn>
                <a:cxn ang="0">
                  <a:pos x="48" y="56"/>
                </a:cxn>
                <a:cxn ang="0">
                  <a:pos x="14" y="44"/>
                </a:cxn>
                <a:cxn ang="0">
                  <a:pos x="2" y="17"/>
                </a:cxn>
                <a:cxn ang="0">
                  <a:pos x="27" y="2"/>
                </a:cxn>
                <a:cxn ang="0">
                  <a:pos x="60" y="2"/>
                </a:cxn>
                <a:cxn ang="0">
                  <a:pos x="91" y="11"/>
                </a:cxn>
                <a:cxn ang="0">
                  <a:pos x="102" y="27"/>
                </a:cxn>
              </a:cxnLst>
              <a:rect l="0" t="0" r="r" b="b"/>
              <a:pathLst>
                <a:path w="129" h="135">
                  <a:moveTo>
                    <a:pt x="102" y="27"/>
                  </a:moveTo>
                  <a:lnTo>
                    <a:pt x="91" y="21"/>
                  </a:lnTo>
                  <a:lnTo>
                    <a:pt x="77" y="21"/>
                  </a:lnTo>
                  <a:lnTo>
                    <a:pt x="66" y="17"/>
                  </a:lnTo>
                  <a:lnTo>
                    <a:pt x="56" y="15"/>
                  </a:lnTo>
                  <a:lnTo>
                    <a:pt x="45" y="15"/>
                  </a:lnTo>
                  <a:lnTo>
                    <a:pt x="35" y="15"/>
                  </a:lnTo>
                  <a:lnTo>
                    <a:pt x="21" y="17"/>
                  </a:lnTo>
                  <a:lnTo>
                    <a:pt x="16" y="29"/>
                  </a:lnTo>
                  <a:lnTo>
                    <a:pt x="27" y="36"/>
                  </a:lnTo>
                  <a:lnTo>
                    <a:pt x="37" y="40"/>
                  </a:lnTo>
                  <a:lnTo>
                    <a:pt x="50" y="42"/>
                  </a:lnTo>
                  <a:lnTo>
                    <a:pt x="56" y="44"/>
                  </a:lnTo>
                  <a:lnTo>
                    <a:pt x="66" y="44"/>
                  </a:lnTo>
                  <a:lnTo>
                    <a:pt x="77" y="48"/>
                  </a:lnTo>
                  <a:lnTo>
                    <a:pt x="72" y="56"/>
                  </a:lnTo>
                  <a:lnTo>
                    <a:pt x="58" y="62"/>
                  </a:lnTo>
                  <a:lnTo>
                    <a:pt x="43" y="65"/>
                  </a:lnTo>
                  <a:lnTo>
                    <a:pt x="33" y="71"/>
                  </a:lnTo>
                  <a:lnTo>
                    <a:pt x="23" y="77"/>
                  </a:lnTo>
                  <a:lnTo>
                    <a:pt x="23" y="85"/>
                  </a:lnTo>
                  <a:lnTo>
                    <a:pt x="29" y="90"/>
                  </a:lnTo>
                  <a:lnTo>
                    <a:pt x="37" y="90"/>
                  </a:lnTo>
                  <a:lnTo>
                    <a:pt x="48" y="85"/>
                  </a:lnTo>
                  <a:lnTo>
                    <a:pt x="58" y="81"/>
                  </a:lnTo>
                  <a:lnTo>
                    <a:pt x="66" y="77"/>
                  </a:lnTo>
                  <a:lnTo>
                    <a:pt x="77" y="71"/>
                  </a:lnTo>
                  <a:lnTo>
                    <a:pt x="87" y="69"/>
                  </a:lnTo>
                  <a:lnTo>
                    <a:pt x="81" y="77"/>
                  </a:lnTo>
                  <a:lnTo>
                    <a:pt x="75" y="90"/>
                  </a:lnTo>
                  <a:lnTo>
                    <a:pt x="66" y="98"/>
                  </a:lnTo>
                  <a:lnTo>
                    <a:pt x="60" y="112"/>
                  </a:lnTo>
                  <a:lnTo>
                    <a:pt x="64" y="119"/>
                  </a:lnTo>
                  <a:lnTo>
                    <a:pt x="72" y="119"/>
                  </a:lnTo>
                  <a:lnTo>
                    <a:pt x="79" y="117"/>
                  </a:lnTo>
                  <a:lnTo>
                    <a:pt x="87" y="108"/>
                  </a:lnTo>
                  <a:lnTo>
                    <a:pt x="93" y="96"/>
                  </a:lnTo>
                  <a:lnTo>
                    <a:pt x="102" y="87"/>
                  </a:lnTo>
                  <a:lnTo>
                    <a:pt x="108" y="83"/>
                  </a:lnTo>
                  <a:lnTo>
                    <a:pt x="126" y="62"/>
                  </a:lnTo>
                  <a:lnTo>
                    <a:pt x="129" y="77"/>
                  </a:lnTo>
                  <a:lnTo>
                    <a:pt x="114" y="87"/>
                  </a:lnTo>
                  <a:lnTo>
                    <a:pt x="108" y="98"/>
                  </a:lnTo>
                  <a:lnTo>
                    <a:pt x="100" y="112"/>
                  </a:lnTo>
                  <a:lnTo>
                    <a:pt x="91" y="119"/>
                  </a:lnTo>
                  <a:lnTo>
                    <a:pt x="79" y="129"/>
                  </a:lnTo>
                  <a:lnTo>
                    <a:pt x="70" y="135"/>
                  </a:lnTo>
                  <a:lnTo>
                    <a:pt x="58" y="133"/>
                  </a:lnTo>
                  <a:lnTo>
                    <a:pt x="48" y="125"/>
                  </a:lnTo>
                  <a:lnTo>
                    <a:pt x="48" y="119"/>
                  </a:lnTo>
                  <a:lnTo>
                    <a:pt x="45" y="108"/>
                  </a:lnTo>
                  <a:lnTo>
                    <a:pt x="50" y="102"/>
                  </a:lnTo>
                  <a:lnTo>
                    <a:pt x="60" y="90"/>
                  </a:lnTo>
                  <a:lnTo>
                    <a:pt x="50" y="96"/>
                  </a:lnTo>
                  <a:lnTo>
                    <a:pt x="39" y="102"/>
                  </a:lnTo>
                  <a:lnTo>
                    <a:pt x="23" y="102"/>
                  </a:lnTo>
                  <a:lnTo>
                    <a:pt x="12" y="90"/>
                  </a:lnTo>
                  <a:lnTo>
                    <a:pt x="8" y="81"/>
                  </a:lnTo>
                  <a:lnTo>
                    <a:pt x="12" y="71"/>
                  </a:lnTo>
                  <a:lnTo>
                    <a:pt x="21" y="63"/>
                  </a:lnTo>
                  <a:lnTo>
                    <a:pt x="35" y="56"/>
                  </a:lnTo>
                  <a:lnTo>
                    <a:pt x="48" y="56"/>
                  </a:lnTo>
                  <a:lnTo>
                    <a:pt x="23" y="50"/>
                  </a:lnTo>
                  <a:lnTo>
                    <a:pt x="14" y="44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14" y="8"/>
                  </a:lnTo>
                  <a:lnTo>
                    <a:pt x="27" y="2"/>
                  </a:lnTo>
                  <a:lnTo>
                    <a:pt x="43" y="0"/>
                  </a:lnTo>
                  <a:lnTo>
                    <a:pt x="60" y="2"/>
                  </a:lnTo>
                  <a:lnTo>
                    <a:pt x="77" y="8"/>
                  </a:lnTo>
                  <a:lnTo>
                    <a:pt x="91" y="11"/>
                  </a:lnTo>
                  <a:lnTo>
                    <a:pt x="100" y="8"/>
                  </a:lnTo>
                  <a:lnTo>
                    <a:pt x="102" y="27"/>
                  </a:lnTo>
                  <a:lnTo>
                    <a:pt x="10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1" name="Freeform 127"/>
            <p:cNvSpPr>
              <a:spLocks/>
            </p:cNvSpPr>
            <p:nvPr/>
          </p:nvSpPr>
          <p:spPr bwMode="auto">
            <a:xfrm>
              <a:off x="3305" y="2627"/>
              <a:ext cx="189" cy="2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0"/>
                </a:cxn>
                <a:cxn ang="0">
                  <a:pos x="12" y="219"/>
                </a:cxn>
                <a:cxn ang="0">
                  <a:pos x="37" y="297"/>
                </a:cxn>
                <a:cxn ang="0">
                  <a:pos x="62" y="393"/>
                </a:cxn>
                <a:cxn ang="0">
                  <a:pos x="112" y="451"/>
                </a:cxn>
                <a:cxn ang="0">
                  <a:pos x="185" y="489"/>
                </a:cxn>
                <a:cxn ang="0">
                  <a:pos x="249" y="501"/>
                </a:cxn>
                <a:cxn ang="0">
                  <a:pos x="297" y="499"/>
                </a:cxn>
                <a:cxn ang="0">
                  <a:pos x="330" y="497"/>
                </a:cxn>
                <a:cxn ang="0">
                  <a:pos x="357" y="480"/>
                </a:cxn>
                <a:cxn ang="0">
                  <a:pos x="376" y="447"/>
                </a:cxn>
                <a:cxn ang="0">
                  <a:pos x="378" y="428"/>
                </a:cxn>
                <a:cxn ang="0">
                  <a:pos x="324" y="459"/>
                </a:cxn>
                <a:cxn ang="0">
                  <a:pos x="278" y="462"/>
                </a:cxn>
                <a:cxn ang="0">
                  <a:pos x="235" y="441"/>
                </a:cxn>
                <a:cxn ang="0">
                  <a:pos x="197" y="420"/>
                </a:cxn>
                <a:cxn ang="0">
                  <a:pos x="158" y="381"/>
                </a:cxn>
                <a:cxn ang="0">
                  <a:pos x="91" y="248"/>
                </a:cxn>
                <a:cxn ang="0">
                  <a:pos x="52" y="121"/>
                </a:cxn>
                <a:cxn ang="0">
                  <a:pos x="41" y="36"/>
                </a:cxn>
                <a:cxn ang="0">
                  <a:pos x="17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78" h="501">
                  <a:moveTo>
                    <a:pt x="0" y="0"/>
                  </a:moveTo>
                  <a:lnTo>
                    <a:pt x="6" y="90"/>
                  </a:lnTo>
                  <a:lnTo>
                    <a:pt x="12" y="219"/>
                  </a:lnTo>
                  <a:lnTo>
                    <a:pt x="37" y="297"/>
                  </a:lnTo>
                  <a:lnTo>
                    <a:pt x="62" y="393"/>
                  </a:lnTo>
                  <a:lnTo>
                    <a:pt x="112" y="451"/>
                  </a:lnTo>
                  <a:lnTo>
                    <a:pt x="185" y="489"/>
                  </a:lnTo>
                  <a:lnTo>
                    <a:pt x="249" y="501"/>
                  </a:lnTo>
                  <a:lnTo>
                    <a:pt x="297" y="499"/>
                  </a:lnTo>
                  <a:lnTo>
                    <a:pt x="330" y="497"/>
                  </a:lnTo>
                  <a:lnTo>
                    <a:pt x="357" y="480"/>
                  </a:lnTo>
                  <a:lnTo>
                    <a:pt x="376" y="447"/>
                  </a:lnTo>
                  <a:lnTo>
                    <a:pt x="378" y="428"/>
                  </a:lnTo>
                  <a:lnTo>
                    <a:pt x="324" y="459"/>
                  </a:lnTo>
                  <a:lnTo>
                    <a:pt x="278" y="462"/>
                  </a:lnTo>
                  <a:lnTo>
                    <a:pt x="235" y="441"/>
                  </a:lnTo>
                  <a:lnTo>
                    <a:pt x="197" y="420"/>
                  </a:lnTo>
                  <a:lnTo>
                    <a:pt x="158" y="381"/>
                  </a:lnTo>
                  <a:lnTo>
                    <a:pt x="91" y="248"/>
                  </a:lnTo>
                  <a:lnTo>
                    <a:pt x="52" y="121"/>
                  </a:lnTo>
                  <a:lnTo>
                    <a:pt x="41" y="36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2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2" name="Freeform 128"/>
            <p:cNvSpPr>
              <a:spLocks/>
            </p:cNvSpPr>
            <p:nvPr/>
          </p:nvSpPr>
          <p:spPr bwMode="auto">
            <a:xfrm>
              <a:off x="3259" y="3316"/>
              <a:ext cx="122" cy="24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7" y="112"/>
                </a:cxn>
                <a:cxn ang="0">
                  <a:pos x="54" y="267"/>
                </a:cxn>
                <a:cxn ang="0">
                  <a:pos x="77" y="359"/>
                </a:cxn>
                <a:cxn ang="0">
                  <a:pos x="90" y="440"/>
                </a:cxn>
                <a:cxn ang="0">
                  <a:pos x="129" y="483"/>
                </a:cxn>
                <a:cxn ang="0">
                  <a:pos x="196" y="498"/>
                </a:cxn>
                <a:cxn ang="0">
                  <a:pos x="239" y="486"/>
                </a:cxn>
                <a:cxn ang="0">
                  <a:pos x="244" y="456"/>
                </a:cxn>
                <a:cxn ang="0">
                  <a:pos x="208" y="432"/>
                </a:cxn>
                <a:cxn ang="0">
                  <a:pos x="171" y="400"/>
                </a:cxn>
                <a:cxn ang="0">
                  <a:pos x="146" y="307"/>
                </a:cxn>
                <a:cxn ang="0">
                  <a:pos x="123" y="105"/>
                </a:cxn>
                <a:cxn ang="0">
                  <a:pos x="123" y="2"/>
                </a:cxn>
                <a:cxn ang="0">
                  <a:pos x="4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4" h="498">
                  <a:moveTo>
                    <a:pt x="0" y="2"/>
                  </a:moveTo>
                  <a:lnTo>
                    <a:pt x="27" y="112"/>
                  </a:lnTo>
                  <a:lnTo>
                    <a:pt x="54" y="267"/>
                  </a:lnTo>
                  <a:lnTo>
                    <a:pt x="77" y="359"/>
                  </a:lnTo>
                  <a:lnTo>
                    <a:pt x="90" y="440"/>
                  </a:lnTo>
                  <a:lnTo>
                    <a:pt x="129" y="483"/>
                  </a:lnTo>
                  <a:lnTo>
                    <a:pt x="196" y="498"/>
                  </a:lnTo>
                  <a:lnTo>
                    <a:pt x="239" y="486"/>
                  </a:lnTo>
                  <a:lnTo>
                    <a:pt x="244" y="456"/>
                  </a:lnTo>
                  <a:lnTo>
                    <a:pt x="208" y="432"/>
                  </a:lnTo>
                  <a:lnTo>
                    <a:pt x="171" y="400"/>
                  </a:lnTo>
                  <a:lnTo>
                    <a:pt x="146" y="307"/>
                  </a:lnTo>
                  <a:lnTo>
                    <a:pt x="123" y="105"/>
                  </a:lnTo>
                  <a:lnTo>
                    <a:pt x="123" y="2"/>
                  </a:lnTo>
                  <a:lnTo>
                    <a:pt x="4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3" name="Freeform 129"/>
            <p:cNvSpPr>
              <a:spLocks/>
            </p:cNvSpPr>
            <p:nvPr/>
          </p:nvSpPr>
          <p:spPr bwMode="auto">
            <a:xfrm>
              <a:off x="3047" y="3314"/>
              <a:ext cx="154" cy="243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68" y="92"/>
                </a:cxn>
                <a:cxn ang="0">
                  <a:pos x="143" y="221"/>
                </a:cxn>
                <a:cxn ang="0">
                  <a:pos x="106" y="320"/>
                </a:cxn>
                <a:cxn ang="0">
                  <a:pos x="85" y="374"/>
                </a:cxn>
                <a:cxn ang="0">
                  <a:pos x="66" y="416"/>
                </a:cxn>
                <a:cxn ang="0">
                  <a:pos x="16" y="443"/>
                </a:cxn>
                <a:cxn ang="0">
                  <a:pos x="0" y="462"/>
                </a:cxn>
                <a:cxn ang="0">
                  <a:pos x="12" y="478"/>
                </a:cxn>
                <a:cxn ang="0">
                  <a:pos x="39" y="486"/>
                </a:cxn>
                <a:cxn ang="0">
                  <a:pos x="76" y="486"/>
                </a:cxn>
                <a:cxn ang="0">
                  <a:pos x="101" y="486"/>
                </a:cxn>
                <a:cxn ang="0">
                  <a:pos x="120" y="486"/>
                </a:cxn>
                <a:cxn ang="0">
                  <a:pos x="139" y="451"/>
                </a:cxn>
                <a:cxn ang="0">
                  <a:pos x="172" y="374"/>
                </a:cxn>
                <a:cxn ang="0">
                  <a:pos x="220" y="260"/>
                </a:cxn>
                <a:cxn ang="0">
                  <a:pos x="257" y="171"/>
                </a:cxn>
                <a:cxn ang="0">
                  <a:pos x="288" y="63"/>
                </a:cxn>
                <a:cxn ang="0">
                  <a:pos x="309" y="3"/>
                </a:cxn>
                <a:cxn ang="0">
                  <a:pos x="236" y="2"/>
                </a:cxn>
                <a:cxn ang="0">
                  <a:pos x="170" y="0"/>
                </a:cxn>
                <a:cxn ang="0">
                  <a:pos x="170" y="0"/>
                </a:cxn>
              </a:cxnLst>
              <a:rect l="0" t="0" r="r" b="b"/>
              <a:pathLst>
                <a:path w="309" h="486">
                  <a:moveTo>
                    <a:pt x="170" y="0"/>
                  </a:moveTo>
                  <a:lnTo>
                    <a:pt x="168" y="92"/>
                  </a:lnTo>
                  <a:lnTo>
                    <a:pt x="143" y="221"/>
                  </a:lnTo>
                  <a:lnTo>
                    <a:pt x="106" y="320"/>
                  </a:lnTo>
                  <a:lnTo>
                    <a:pt x="85" y="374"/>
                  </a:lnTo>
                  <a:lnTo>
                    <a:pt x="66" y="416"/>
                  </a:lnTo>
                  <a:lnTo>
                    <a:pt x="16" y="443"/>
                  </a:lnTo>
                  <a:lnTo>
                    <a:pt x="0" y="462"/>
                  </a:lnTo>
                  <a:lnTo>
                    <a:pt x="12" y="478"/>
                  </a:lnTo>
                  <a:lnTo>
                    <a:pt x="39" y="486"/>
                  </a:lnTo>
                  <a:lnTo>
                    <a:pt x="76" y="486"/>
                  </a:lnTo>
                  <a:lnTo>
                    <a:pt x="101" y="486"/>
                  </a:lnTo>
                  <a:lnTo>
                    <a:pt x="120" y="486"/>
                  </a:lnTo>
                  <a:lnTo>
                    <a:pt x="139" y="451"/>
                  </a:lnTo>
                  <a:lnTo>
                    <a:pt x="172" y="374"/>
                  </a:lnTo>
                  <a:lnTo>
                    <a:pt x="220" y="260"/>
                  </a:lnTo>
                  <a:lnTo>
                    <a:pt x="257" y="171"/>
                  </a:lnTo>
                  <a:lnTo>
                    <a:pt x="288" y="63"/>
                  </a:lnTo>
                  <a:lnTo>
                    <a:pt x="309" y="3"/>
                  </a:lnTo>
                  <a:lnTo>
                    <a:pt x="236" y="2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4" name="Freeform 130"/>
            <p:cNvSpPr>
              <a:spLocks/>
            </p:cNvSpPr>
            <p:nvPr/>
          </p:nvSpPr>
          <p:spPr bwMode="auto">
            <a:xfrm>
              <a:off x="3116" y="3514"/>
              <a:ext cx="13" cy="23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5" y="7"/>
                </a:cxn>
                <a:cxn ang="0">
                  <a:pos x="18" y="0"/>
                </a:cxn>
                <a:cxn ang="0">
                  <a:pos x="10" y="4"/>
                </a:cxn>
                <a:cxn ang="0">
                  <a:pos x="0" y="34"/>
                </a:cxn>
                <a:cxn ang="0">
                  <a:pos x="4" y="44"/>
                </a:cxn>
                <a:cxn ang="0">
                  <a:pos x="12" y="42"/>
                </a:cxn>
                <a:cxn ang="0">
                  <a:pos x="12" y="42"/>
                </a:cxn>
              </a:cxnLst>
              <a:rect l="0" t="0" r="r" b="b"/>
              <a:pathLst>
                <a:path w="25" h="44">
                  <a:moveTo>
                    <a:pt x="12" y="42"/>
                  </a:moveTo>
                  <a:lnTo>
                    <a:pt x="25" y="7"/>
                  </a:lnTo>
                  <a:lnTo>
                    <a:pt x="18" y="0"/>
                  </a:lnTo>
                  <a:lnTo>
                    <a:pt x="10" y="4"/>
                  </a:lnTo>
                  <a:lnTo>
                    <a:pt x="0" y="34"/>
                  </a:lnTo>
                  <a:lnTo>
                    <a:pt x="4" y="44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5" name="Freeform 131"/>
            <p:cNvSpPr>
              <a:spLocks/>
            </p:cNvSpPr>
            <p:nvPr/>
          </p:nvSpPr>
          <p:spPr bwMode="auto">
            <a:xfrm>
              <a:off x="3069" y="3122"/>
              <a:ext cx="322" cy="197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52" y="92"/>
                </a:cxn>
                <a:cxn ang="0">
                  <a:pos x="48" y="162"/>
                </a:cxn>
                <a:cxn ang="0">
                  <a:pos x="40" y="231"/>
                </a:cxn>
                <a:cxn ang="0">
                  <a:pos x="21" y="314"/>
                </a:cxn>
                <a:cxn ang="0">
                  <a:pos x="0" y="384"/>
                </a:cxn>
                <a:cxn ang="0">
                  <a:pos x="19" y="386"/>
                </a:cxn>
                <a:cxn ang="0">
                  <a:pos x="88" y="387"/>
                </a:cxn>
                <a:cxn ang="0">
                  <a:pos x="202" y="387"/>
                </a:cxn>
                <a:cxn ang="0">
                  <a:pos x="274" y="389"/>
                </a:cxn>
                <a:cxn ang="0">
                  <a:pos x="370" y="387"/>
                </a:cxn>
                <a:cxn ang="0">
                  <a:pos x="470" y="393"/>
                </a:cxn>
                <a:cxn ang="0">
                  <a:pos x="545" y="387"/>
                </a:cxn>
                <a:cxn ang="0">
                  <a:pos x="590" y="393"/>
                </a:cxn>
                <a:cxn ang="0">
                  <a:pos x="644" y="387"/>
                </a:cxn>
                <a:cxn ang="0">
                  <a:pos x="626" y="310"/>
                </a:cxn>
                <a:cxn ang="0">
                  <a:pos x="617" y="204"/>
                </a:cxn>
                <a:cxn ang="0">
                  <a:pos x="609" y="154"/>
                </a:cxn>
                <a:cxn ang="0">
                  <a:pos x="584" y="85"/>
                </a:cxn>
                <a:cxn ang="0">
                  <a:pos x="563" y="35"/>
                </a:cxn>
                <a:cxn ang="0">
                  <a:pos x="551" y="23"/>
                </a:cxn>
                <a:cxn ang="0">
                  <a:pos x="503" y="21"/>
                </a:cxn>
                <a:cxn ang="0">
                  <a:pos x="435" y="17"/>
                </a:cxn>
                <a:cxn ang="0">
                  <a:pos x="387" y="2"/>
                </a:cxn>
                <a:cxn ang="0">
                  <a:pos x="302" y="0"/>
                </a:cxn>
                <a:cxn ang="0">
                  <a:pos x="196" y="13"/>
                </a:cxn>
                <a:cxn ang="0">
                  <a:pos x="119" y="23"/>
                </a:cxn>
                <a:cxn ang="0">
                  <a:pos x="77" y="29"/>
                </a:cxn>
                <a:cxn ang="0">
                  <a:pos x="77" y="29"/>
                </a:cxn>
              </a:cxnLst>
              <a:rect l="0" t="0" r="r" b="b"/>
              <a:pathLst>
                <a:path w="644" h="393">
                  <a:moveTo>
                    <a:pt x="77" y="29"/>
                  </a:moveTo>
                  <a:lnTo>
                    <a:pt x="52" y="92"/>
                  </a:lnTo>
                  <a:lnTo>
                    <a:pt x="48" y="162"/>
                  </a:lnTo>
                  <a:lnTo>
                    <a:pt x="40" y="231"/>
                  </a:lnTo>
                  <a:lnTo>
                    <a:pt x="21" y="314"/>
                  </a:lnTo>
                  <a:lnTo>
                    <a:pt x="0" y="384"/>
                  </a:lnTo>
                  <a:lnTo>
                    <a:pt x="19" y="386"/>
                  </a:lnTo>
                  <a:lnTo>
                    <a:pt x="88" y="387"/>
                  </a:lnTo>
                  <a:lnTo>
                    <a:pt x="202" y="387"/>
                  </a:lnTo>
                  <a:lnTo>
                    <a:pt x="274" y="389"/>
                  </a:lnTo>
                  <a:lnTo>
                    <a:pt x="370" y="387"/>
                  </a:lnTo>
                  <a:lnTo>
                    <a:pt x="470" y="393"/>
                  </a:lnTo>
                  <a:lnTo>
                    <a:pt x="545" y="387"/>
                  </a:lnTo>
                  <a:lnTo>
                    <a:pt x="590" y="393"/>
                  </a:lnTo>
                  <a:lnTo>
                    <a:pt x="644" y="387"/>
                  </a:lnTo>
                  <a:lnTo>
                    <a:pt x="626" y="310"/>
                  </a:lnTo>
                  <a:lnTo>
                    <a:pt x="617" y="204"/>
                  </a:lnTo>
                  <a:lnTo>
                    <a:pt x="609" y="154"/>
                  </a:lnTo>
                  <a:lnTo>
                    <a:pt x="584" y="85"/>
                  </a:lnTo>
                  <a:lnTo>
                    <a:pt x="563" y="35"/>
                  </a:lnTo>
                  <a:lnTo>
                    <a:pt x="551" y="23"/>
                  </a:lnTo>
                  <a:lnTo>
                    <a:pt x="503" y="21"/>
                  </a:lnTo>
                  <a:lnTo>
                    <a:pt x="435" y="17"/>
                  </a:lnTo>
                  <a:lnTo>
                    <a:pt x="387" y="2"/>
                  </a:lnTo>
                  <a:lnTo>
                    <a:pt x="302" y="0"/>
                  </a:lnTo>
                  <a:lnTo>
                    <a:pt x="196" y="13"/>
                  </a:lnTo>
                  <a:lnTo>
                    <a:pt x="119" y="23"/>
                  </a:lnTo>
                  <a:lnTo>
                    <a:pt x="77" y="29"/>
                  </a:lnTo>
                  <a:lnTo>
                    <a:pt x="77" y="29"/>
                  </a:lnTo>
                  <a:close/>
                </a:path>
              </a:pathLst>
            </a:custGeom>
            <a:solidFill>
              <a:srgbClr val="002C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6" name="Freeform 132"/>
            <p:cNvSpPr>
              <a:spLocks/>
            </p:cNvSpPr>
            <p:nvPr/>
          </p:nvSpPr>
          <p:spPr bwMode="auto">
            <a:xfrm>
              <a:off x="3201" y="2468"/>
              <a:ext cx="274" cy="37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6" y="27"/>
                </a:cxn>
                <a:cxn ang="0">
                  <a:pos x="33" y="6"/>
                </a:cxn>
                <a:cxn ang="0">
                  <a:pos x="98" y="0"/>
                </a:cxn>
                <a:cxn ang="0">
                  <a:pos x="148" y="4"/>
                </a:cxn>
                <a:cxn ang="0">
                  <a:pos x="220" y="58"/>
                </a:cxn>
                <a:cxn ang="0">
                  <a:pos x="254" y="118"/>
                </a:cxn>
                <a:cxn ang="0">
                  <a:pos x="293" y="222"/>
                </a:cxn>
                <a:cxn ang="0">
                  <a:pos x="320" y="292"/>
                </a:cxn>
                <a:cxn ang="0">
                  <a:pos x="366" y="346"/>
                </a:cxn>
                <a:cxn ang="0">
                  <a:pos x="387" y="452"/>
                </a:cxn>
                <a:cxn ang="0">
                  <a:pos x="414" y="496"/>
                </a:cxn>
                <a:cxn ang="0">
                  <a:pos x="445" y="510"/>
                </a:cxn>
                <a:cxn ang="0">
                  <a:pos x="472" y="510"/>
                </a:cxn>
                <a:cxn ang="0">
                  <a:pos x="501" y="502"/>
                </a:cxn>
                <a:cxn ang="0">
                  <a:pos x="490" y="531"/>
                </a:cxn>
                <a:cxn ang="0">
                  <a:pos x="453" y="565"/>
                </a:cxn>
                <a:cxn ang="0">
                  <a:pos x="372" y="565"/>
                </a:cxn>
                <a:cxn ang="0">
                  <a:pos x="387" y="617"/>
                </a:cxn>
                <a:cxn ang="0">
                  <a:pos x="411" y="660"/>
                </a:cxn>
                <a:cxn ang="0">
                  <a:pos x="445" y="685"/>
                </a:cxn>
                <a:cxn ang="0">
                  <a:pos x="478" y="691"/>
                </a:cxn>
                <a:cxn ang="0">
                  <a:pos x="547" y="687"/>
                </a:cxn>
                <a:cxn ang="0">
                  <a:pos x="511" y="727"/>
                </a:cxn>
                <a:cxn ang="0">
                  <a:pos x="459" y="749"/>
                </a:cxn>
                <a:cxn ang="0">
                  <a:pos x="376" y="720"/>
                </a:cxn>
                <a:cxn ang="0">
                  <a:pos x="310" y="608"/>
                </a:cxn>
                <a:cxn ang="0">
                  <a:pos x="266" y="488"/>
                </a:cxn>
                <a:cxn ang="0">
                  <a:pos x="239" y="361"/>
                </a:cxn>
                <a:cxn ang="0">
                  <a:pos x="227" y="334"/>
                </a:cxn>
                <a:cxn ang="0">
                  <a:pos x="206" y="305"/>
                </a:cxn>
                <a:cxn ang="0">
                  <a:pos x="170" y="222"/>
                </a:cxn>
                <a:cxn ang="0">
                  <a:pos x="127" y="166"/>
                </a:cxn>
                <a:cxn ang="0">
                  <a:pos x="58" y="110"/>
                </a:cxn>
                <a:cxn ang="0">
                  <a:pos x="11" y="101"/>
                </a:cxn>
                <a:cxn ang="0">
                  <a:pos x="0" y="64"/>
                </a:cxn>
                <a:cxn ang="0">
                  <a:pos x="0" y="64"/>
                </a:cxn>
              </a:cxnLst>
              <a:rect l="0" t="0" r="r" b="b"/>
              <a:pathLst>
                <a:path w="547" h="749">
                  <a:moveTo>
                    <a:pt x="0" y="64"/>
                  </a:moveTo>
                  <a:lnTo>
                    <a:pt x="6" y="27"/>
                  </a:lnTo>
                  <a:lnTo>
                    <a:pt x="33" y="6"/>
                  </a:lnTo>
                  <a:lnTo>
                    <a:pt x="98" y="0"/>
                  </a:lnTo>
                  <a:lnTo>
                    <a:pt x="148" y="4"/>
                  </a:lnTo>
                  <a:lnTo>
                    <a:pt x="220" y="58"/>
                  </a:lnTo>
                  <a:lnTo>
                    <a:pt x="254" y="118"/>
                  </a:lnTo>
                  <a:lnTo>
                    <a:pt x="293" y="222"/>
                  </a:lnTo>
                  <a:lnTo>
                    <a:pt x="320" y="292"/>
                  </a:lnTo>
                  <a:lnTo>
                    <a:pt x="366" y="346"/>
                  </a:lnTo>
                  <a:lnTo>
                    <a:pt x="387" y="452"/>
                  </a:lnTo>
                  <a:lnTo>
                    <a:pt x="414" y="496"/>
                  </a:lnTo>
                  <a:lnTo>
                    <a:pt x="445" y="510"/>
                  </a:lnTo>
                  <a:lnTo>
                    <a:pt x="472" y="510"/>
                  </a:lnTo>
                  <a:lnTo>
                    <a:pt x="501" y="502"/>
                  </a:lnTo>
                  <a:lnTo>
                    <a:pt x="490" y="531"/>
                  </a:lnTo>
                  <a:lnTo>
                    <a:pt x="453" y="565"/>
                  </a:lnTo>
                  <a:lnTo>
                    <a:pt x="372" y="565"/>
                  </a:lnTo>
                  <a:lnTo>
                    <a:pt x="387" y="617"/>
                  </a:lnTo>
                  <a:lnTo>
                    <a:pt x="411" y="660"/>
                  </a:lnTo>
                  <a:lnTo>
                    <a:pt x="445" y="685"/>
                  </a:lnTo>
                  <a:lnTo>
                    <a:pt x="478" y="691"/>
                  </a:lnTo>
                  <a:lnTo>
                    <a:pt x="547" y="687"/>
                  </a:lnTo>
                  <a:lnTo>
                    <a:pt x="511" y="727"/>
                  </a:lnTo>
                  <a:lnTo>
                    <a:pt x="459" y="749"/>
                  </a:lnTo>
                  <a:lnTo>
                    <a:pt x="376" y="720"/>
                  </a:lnTo>
                  <a:lnTo>
                    <a:pt x="310" y="608"/>
                  </a:lnTo>
                  <a:lnTo>
                    <a:pt x="266" y="488"/>
                  </a:lnTo>
                  <a:lnTo>
                    <a:pt x="239" y="361"/>
                  </a:lnTo>
                  <a:lnTo>
                    <a:pt x="227" y="334"/>
                  </a:lnTo>
                  <a:lnTo>
                    <a:pt x="206" y="305"/>
                  </a:lnTo>
                  <a:lnTo>
                    <a:pt x="170" y="222"/>
                  </a:lnTo>
                  <a:lnTo>
                    <a:pt x="127" y="166"/>
                  </a:lnTo>
                  <a:lnTo>
                    <a:pt x="58" y="110"/>
                  </a:lnTo>
                  <a:lnTo>
                    <a:pt x="11" y="101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7" name="Freeform 133"/>
            <p:cNvSpPr>
              <a:spLocks/>
            </p:cNvSpPr>
            <p:nvPr/>
          </p:nvSpPr>
          <p:spPr bwMode="auto">
            <a:xfrm>
              <a:off x="3157" y="2518"/>
              <a:ext cx="156" cy="390"/>
            </a:xfrm>
            <a:custGeom>
              <a:avLst/>
              <a:gdLst/>
              <a:ahLst/>
              <a:cxnLst>
                <a:cxn ang="0">
                  <a:pos x="16" y="711"/>
                </a:cxn>
                <a:cxn ang="0">
                  <a:pos x="21" y="648"/>
                </a:cxn>
                <a:cxn ang="0">
                  <a:pos x="27" y="582"/>
                </a:cxn>
                <a:cxn ang="0">
                  <a:pos x="56" y="565"/>
                </a:cxn>
                <a:cxn ang="0">
                  <a:pos x="95" y="555"/>
                </a:cxn>
                <a:cxn ang="0">
                  <a:pos x="100" y="516"/>
                </a:cxn>
                <a:cxn ang="0">
                  <a:pos x="77" y="513"/>
                </a:cxn>
                <a:cxn ang="0">
                  <a:pos x="37" y="493"/>
                </a:cxn>
                <a:cxn ang="0">
                  <a:pos x="52" y="441"/>
                </a:cxn>
                <a:cxn ang="0">
                  <a:pos x="62" y="331"/>
                </a:cxn>
                <a:cxn ang="0">
                  <a:pos x="58" y="274"/>
                </a:cxn>
                <a:cxn ang="0">
                  <a:pos x="12" y="268"/>
                </a:cxn>
                <a:cxn ang="0">
                  <a:pos x="0" y="245"/>
                </a:cxn>
                <a:cxn ang="0">
                  <a:pos x="12" y="191"/>
                </a:cxn>
                <a:cxn ang="0">
                  <a:pos x="43" y="112"/>
                </a:cxn>
                <a:cxn ang="0">
                  <a:pos x="100" y="0"/>
                </a:cxn>
                <a:cxn ang="0">
                  <a:pos x="141" y="7"/>
                </a:cxn>
                <a:cxn ang="0">
                  <a:pos x="210" y="63"/>
                </a:cxn>
                <a:cxn ang="0">
                  <a:pos x="253" y="121"/>
                </a:cxn>
                <a:cxn ang="0">
                  <a:pos x="297" y="218"/>
                </a:cxn>
                <a:cxn ang="0">
                  <a:pos x="303" y="268"/>
                </a:cxn>
                <a:cxn ang="0">
                  <a:pos x="303" y="416"/>
                </a:cxn>
                <a:cxn ang="0">
                  <a:pos x="301" y="586"/>
                </a:cxn>
                <a:cxn ang="0">
                  <a:pos x="313" y="715"/>
                </a:cxn>
                <a:cxn ang="0">
                  <a:pos x="212" y="765"/>
                </a:cxn>
                <a:cxn ang="0">
                  <a:pos x="147" y="779"/>
                </a:cxn>
                <a:cxn ang="0">
                  <a:pos x="79" y="765"/>
                </a:cxn>
                <a:cxn ang="0">
                  <a:pos x="16" y="711"/>
                </a:cxn>
                <a:cxn ang="0">
                  <a:pos x="16" y="711"/>
                </a:cxn>
              </a:cxnLst>
              <a:rect l="0" t="0" r="r" b="b"/>
              <a:pathLst>
                <a:path w="313" h="779">
                  <a:moveTo>
                    <a:pt x="16" y="711"/>
                  </a:moveTo>
                  <a:lnTo>
                    <a:pt x="21" y="648"/>
                  </a:lnTo>
                  <a:lnTo>
                    <a:pt x="27" y="582"/>
                  </a:lnTo>
                  <a:lnTo>
                    <a:pt x="56" y="565"/>
                  </a:lnTo>
                  <a:lnTo>
                    <a:pt x="95" y="555"/>
                  </a:lnTo>
                  <a:lnTo>
                    <a:pt x="100" y="516"/>
                  </a:lnTo>
                  <a:lnTo>
                    <a:pt x="77" y="513"/>
                  </a:lnTo>
                  <a:lnTo>
                    <a:pt x="37" y="493"/>
                  </a:lnTo>
                  <a:lnTo>
                    <a:pt x="52" y="441"/>
                  </a:lnTo>
                  <a:lnTo>
                    <a:pt x="62" y="331"/>
                  </a:lnTo>
                  <a:lnTo>
                    <a:pt x="58" y="274"/>
                  </a:lnTo>
                  <a:lnTo>
                    <a:pt x="12" y="268"/>
                  </a:lnTo>
                  <a:lnTo>
                    <a:pt x="0" y="245"/>
                  </a:lnTo>
                  <a:lnTo>
                    <a:pt x="12" y="191"/>
                  </a:lnTo>
                  <a:lnTo>
                    <a:pt x="43" y="112"/>
                  </a:lnTo>
                  <a:lnTo>
                    <a:pt x="100" y="0"/>
                  </a:lnTo>
                  <a:lnTo>
                    <a:pt x="141" y="7"/>
                  </a:lnTo>
                  <a:lnTo>
                    <a:pt x="210" y="63"/>
                  </a:lnTo>
                  <a:lnTo>
                    <a:pt x="253" y="121"/>
                  </a:lnTo>
                  <a:lnTo>
                    <a:pt x="297" y="218"/>
                  </a:lnTo>
                  <a:lnTo>
                    <a:pt x="303" y="268"/>
                  </a:lnTo>
                  <a:lnTo>
                    <a:pt x="303" y="416"/>
                  </a:lnTo>
                  <a:lnTo>
                    <a:pt x="301" y="586"/>
                  </a:lnTo>
                  <a:lnTo>
                    <a:pt x="313" y="715"/>
                  </a:lnTo>
                  <a:lnTo>
                    <a:pt x="212" y="765"/>
                  </a:lnTo>
                  <a:lnTo>
                    <a:pt x="147" y="779"/>
                  </a:lnTo>
                  <a:lnTo>
                    <a:pt x="79" y="765"/>
                  </a:lnTo>
                  <a:lnTo>
                    <a:pt x="16" y="711"/>
                  </a:lnTo>
                  <a:lnTo>
                    <a:pt x="16" y="711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8" name="Freeform 134"/>
            <p:cNvSpPr>
              <a:spLocks/>
            </p:cNvSpPr>
            <p:nvPr/>
          </p:nvSpPr>
          <p:spPr bwMode="auto">
            <a:xfrm>
              <a:off x="3195" y="2463"/>
              <a:ext cx="267" cy="263"/>
            </a:xfrm>
            <a:custGeom>
              <a:avLst/>
              <a:gdLst/>
              <a:ahLst/>
              <a:cxnLst>
                <a:cxn ang="0">
                  <a:pos x="8" y="90"/>
                </a:cxn>
                <a:cxn ang="0">
                  <a:pos x="6" y="48"/>
                </a:cxn>
                <a:cxn ang="0">
                  <a:pos x="33" y="13"/>
                </a:cxn>
                <a:cxn ang="0">
                  <a:pos x="85" y="0"/>
                </a:cxn>
                <a:cxn ang="0">
                  <a:pos x="131" y="0"/>
                </a:cxn>
                <a:cxn ang="0">
                  <a:pos x="182" y="13"/>
                </a:cxn>
                <a:cxn ang="0">
                  <a:pos x="226" y="48"/>
                </a:cxn>
                <a:cxn ang="0">
                  <a:pos x="245" y="79"/>
                </a:cxn>
                <a:cxn ang="0">
                  <a:pos x="274" y="119"/>
                </a:cxn>
                <a:cxn ang="0">
                  <a:pos x="305" y="189"/>
                </a:cxn>
                <a:cxn ang="0">
                  <a:pos x="320" y="243"/>
                </a:cxn>
                <a:cxn ang="0">
                  <a:pos x="342" y="293"/>
                </a:cxn>
                <a:cxn ang="0">
                  <a:pos x="369" y="333"/>
                </a:cxn>
                <a:cxn ang="0">
                  <a:pos x="388" y="372"/>
                </a:cxn>
                <a:cxn ang="0">
                  <a:pos x="394" y="414"/>
                </a:cxn>
                <a:cxn ang="0">
                  <a:pos x="415" y="482"/>
                </a:cxn>
                <a:cxn ang="0">
                  <a:pos x="450" y="513"/>
                </a:cxn>
                <a:cxn ang="0">
                  <a:pos x="500" y="505"/>
                </a:cxn>
                <a:cxn ang="0">
                  <a:pos x="534" y="484"/>
                </a:cxn>
                <a:cxn ang="0">
                  <a:pos x="507" y="515"/>
                </a:cxn>
                <a:cxn ang="0">
                  <a:pos x="459" y="524"/>
                </a:cxn>
                <a:cxn ang="0">
                  <a:pos x="417" y="503"/>
                </a:cxn>
                <a:cxn ang="0">
                  <a:pos x="394" y="468"/>
                </a:cxn>
                <a:cxn ang="0">
                  <a:pos x="380" y="399"/>
                </a:cxn>
                <a:cxn ang="0">
                  <a:pos x="363" y="349"/>
                </a:cxn>
                <a:cxn ang="0">
                  <a:pos x="322" y="295"/>
                </a:cxn>
                <a:cxn ang="0">
                  <a:pos x="301" y="229"/>
                </a:cxn>
                <a:cxn ang="0">
                  <a:pos x="272" y="169"/>
                </a:cxn>
                <a:cxn ang="0">
                  <a:pos x="259" y="125"/>
                </a:cxn>
                <a:cxn ang="0">
                  <a:pos x="220" y="73"/>
                </a:cxn>
                <a:cxn ang="0">
                  <a:pos x="145" y="25"/>
                </a:cxn>
                <a:cxn ang="0">
                  <a:pos x="77" y="19"/>
                </a:cxn>
                <a:cxn ang="0">
                  <a:pos x="23" y="40"/>
                </a:cxn>
                <a:cxn ang="0">
                  <a:pos x="20" y="83"/>
                </a:cxn>
                <a:cxn ang="0">
                  <a:pos x="23" y="117"/>
                </a:cxn>
              </a:cxnLst>
              <a:rect l="0" t="0" r="r" b="b"/>
              <a:pathLst>
                <a:path w="534" h="524">
                  <a:moveTo>
                    <a:pt x="23" y="117"/>
                  </a:moveTo>
                  <a:lnTo>
                    <a:pt x="8" y="90"/>
                  </a:lnTo>
                  <a:lnTo>
                    <a:pt x="0" y="61"/>
                  </a:lnTo>
                  <a:lnTo>
                    <a:pt x="6" y="48"/>
                  </a:lnTo>
                  <a:lnTo>
                    <a:pt x="14" y="25"/>
                  </a:lnTo>
                  <a:lnTo>
                    <a:pt x="33" y="13"/>
                  </a:lnTo>
                  <a:lnTo>
                    <a:pt x="64" y="0"/>
                  </a:lnTo>
                  <a:lnTo>
                    <a:pt x="85" y="0"/>
                  </a:lnTo>
                  <a:lnTo>
                    <a:pt x="104" y="0"/>
                  </a:lnTo>
                  <a:lnTo>
                    <a:pt x="131" y="0"/>
                  </a:lnTo>
                  <a:lnTo>
                    <a:pt x="160" y="6"/>
                  </a:lnTo>
                  <a:lnTo>
                    <a:pt x="182" y="13"/>
                  </a:lnTo>
                  <a:lnTo>
                    <a:pt x="205" y="29"/>
                  </a:lnTo>
                  <a:lnTo>
                    <a:pt x="226" y="48"/>
                  </a:lnTo>
                  <a:lnTo>
                    <a:pt x="237" y="61"/>
                  </a:lnTo>
                  <a:lnTo>
                    <a:pt x="245" y="79"/>
                  </a:lnTo>
                  <a:lnTo>
                    <a:pt x="268" y="100"/>
                  </a:lnTo>
                  <a:lnTo>
                    <a:pt x="274" y="119"/>
                  </a:lnTo>
                  <a:lnTo>
                    <a:pt x="295" y="152"/>
                  </a:lnTo>
                  <a:lnTo>
                    <a:pt x="305" y="189"/>
                  </a:lnTo>
                  <a:lnTo>
                    <a:pt x="317" y="225"/>
                  </a:lnTo>
                  <a:lnTo>
                    <a:pt x="320" y="243"/>
                  </a:lnTo>
                  <a:lnTo>
                    <a:pt x="326" y="264"/>
                  </a:lnTo>
                  <a:lnTo>
                    <a:pt x="342" y="293"/>
                  </a:lnTo>
                  <a:lnTo>
                    <a:pt x="363" y="318"/>
                  </a:lnTo>
                  <a:lnTo>
                    <a:pt x="369" y="333"/>
                  </a:lnTo>
                  <a:lnTo>
                    <a:pt x="386" y="345"/>
                  </a:lnTo>
                  <a:lnTo>
                    <a:pt x="388" y="372"/>
                  </a:lnTo>
                  <a:lnTo>
                    <a:pt x="394" y="393"/>
                  </a:lnTo>
                  <a:lnTo>
                    <a:pt x="394" y="414"/>
                  </a:lnTo>
                  <a:lnTo>
                    <a:pt x="405" y="447"/>
                  </a:lnTo>
                  <a:lnTo>
                    <a:pt x="415" y="482"/>
                  </a:lnTo>
                  <a:lnTo>
                    <a:pt x="436" y="497"/>
                  </a:lnTo>
                  <a:lnTo>
                    <a:pt x="450" y="513"/>
                  </a:lnTo>
                  <a:lnTo>
                    <a:pt x="478" y="513"/>
                  </a:lnTo>
                  <a:lnTo>
                    <a:pt x="500" y="505"/>
                  </a:lnTo>
                  <a:lnTo>
                    <a:pt x="521" y="493"/>
                  </a:lnTo>
                  <a:lnTo>
                    <a:pt x="534" y="484"/>
                  </a:lnTo>
                  <a:lnTo>
                    <a:pt x="527" y="509"/>
                  </a:lnTo>
                  <a:lnTo>
                    <a:pt x="507" y="515"/>
                  </a:lnTo>
                  <a:lnTo>
                    <a:pt x="490" y="520"/>
                  </a:lnTo>
                  <a:lnTo>
                    <a:pt x="459" y="524"/>
                  </a:lnTo>
                  <a:lnTo>
                    <a:pt x="436" y="519"/>
                  </a:lnTo>
                  <a:lnTo>
                    <a:pt x="417" y="503"/>
                  </a:lnTo>
                  <a:lnTo>
                    <a:pt x="405" y="492"/>
                  </a:lnTo>
                  <a:lnTo>
                    <a:pt x="394" y="468"/>
                  </a:lnTo>
                  <a:lnTo>
                    <a:pt x="384" y="436"/>
                  </a:lnTo>
                  <a:lnTo>
                    <a:pt x="380" y="399"/>
                  </a:lnTo>
                  <a:lnTo>
                    <a:pt x="374" y="378"/>
                  </a:lnTo>
                  <a:lnTo>
                    <a:pt x="363" y="349"/>
                  </a:lnTo>
                  <a:lnTo>
                    <a:pt x="345" y="330"/>
                  </a:lnTo>
                  <a:lnTo>
                    <a:pt x="322" y="295"/>
                  </a:lnTo>
                  <a:lnTo>
                    <a:pt x="309" y="266"/>
                  </a:lnTo>
                  <a:lnTo>
                    <a:pt x="301" y="229"/>
                  </a:lnTo>
                  <a:lnTo>
                    <a:pt x="293" y="202"/>
                  </a:lnTo>
                  <a:lnTo>
                    <a:pt x="272" y="169"/>
                  </a:lnTo>
                  <a:lnTo>
                    <a:pt x="272" y="146"/>
                  </a:lnTo>
                  <a:lnTo>
                    <a:pt x="259" y="125"/>
                  </a:lnTo>
                  <a:lnTo>
                    <a:pt x="241" y="98"/>
                  </a:lnTo>
                  <a:lnTo>
                    <a:pt x="220" y="73"/>
                  </a:lnTo>
                  <a:lnTo>
                    <a:pt x="193" y="40"/>
                  </a:lnTo>
                  <a:lnTo>
                    <a:pt x="145" y="25"/>
                  </a:lnTo>
                  <a:lnTo>
                    <a:pt x="112" y="19"/>
                  </a:lnTo>
                  <a:lnTo>
                    <a:pt x="77" y="19"/>
                  </a:lnTo>
                  <a:lnTo>
                    <a:pt x="43" y="25"/>
                  </a:lnTo>
                  <a:lnTo>
                    <a:pt x="23" y="40"/>
                  </a:lnTo>
                  <a:lnTo>
                    <a:pt x="23" y="61"/>
                  </a:lnTo>
                  <a:lnTo>
                    <a:pt x="20" y="83"/>
                  </a:lnTo>
                  <a:lnTo>
                    <a:pt x="23" y="117"/>
                  </a:lnTo>
                  <a:lnTo>
                    <a:pt x="23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9" name="Freeform 135"/>
            <p:cNvSpPr>
              <a:spLocks/>
            </p:cNvSpPr>
            <p:nvPr/>
          </p:nvSpPr>
          <p:spPr bwMode="auto">
            <a:xfrm>
              <a:off x="3205" y="2499"/>
              <a:ext cx="280" cy="31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77" y="14"/>
                </a:cxn>
                <a:cxn ang="0">
                  <a:pos x="127" y="29"/>
                </a:cxn>
                <a:cxn ang="0">
                  <a:pos x="169" y="70"/>
                </a:cxn>
                <a:cxn ang="0">
                  <a:pos x="204" y="112"/>
                </a:cxn>
                <a:cxn ang="0">
                  <a:pos x="237" y="152"/>
                </a:cxn>
                <a:cxn ang="0">
                  <a:pos x="254" y="193"/>
                </a:cxn>
                <a:cxn ang="0">
                  <a:pos x="275" y="232"/>
                </a:cxn>
                <a:cxn ang="0">
                  <a:pos x="297" y="286"/>
                </a:cxn>
                <a:cxn ang="0">
                  <a:pos x="306" y="343"/>
                </a:cxn>
                <a:cxn ang="0">
                  <a:pos x="325" y="419"/>
                </a:cxn>
                <a:cxn ang="0">
                  <a:pos x="343" y="488"/>
                </a:cxn>
                <a:cxn ang="0">
                  <a:pos x="360" y="544"/>
                </a:cxn>
                <a:cxn ang="0">
                  <a:pos x="389" y="592"/>
                </a:cxn>
                <a:cxn ang="0">
                  <a:pos x="416" y="621"/>
                </a:cxn>
                <a:cxn ang="0">
                  <a:pos x="458" y="638"/>
                </a:cxn>
                <a:cxn ang="0">
                  <a:pos x="503" y="636"/>
                </a:cxn>
                <a:cxn ang="0">
                  <a:pos x="530" y="631"/>
                </a:cxn>
                <a:cxn ang="0">
                  <a:pos x="522" y="621"/>
                </a:cxn>
                <a:cxn ang="0">
                  <a:pos x="460" y="621"/>
                </a:cxn>
                <a:cxn ang="0">
                  <a:pos x="418" y="596"/>
                </a:cxn>
                <a:cxn ang="0">
                  <a:pos x="379" y="544"/>
                </a:cxn>
                <a:cxn ang="0">
                  <a:pos x="352" y="469"/>
                </a:cxn>
                <a:cxn ang="0">
                  <a:pos x="337" y="368"/>
                </a:cxn>
                <a:cxn ang="0">
                  <a:pos x="316" y="299"/>
                </a:cxn>
                <a:cxn ang="0">
                  <a:pos x="302" y="243"/>
                </a:cxn>
                <a:cxn ang="0">
                  <a:pos x="273" y="193"/>
                </a:cxn>
                <a:cxn ang="0">
                  <a:pos x="237" y="129"/>
                </a:cxn>
                <a:cxn ang="0">
                  <a:pos x="196" y="71"/>
                </a:cxn>
                <a:cxn ang="0">
                  <a:pos x="158" y="29"/>
                </a:cxn>
                <a:cxn ang="0">
                  <a:pos x="94" y="6"/>
                </a:cxn>
                <a:cxn ang="0">
                  <a:pos x="36" y="0"/>
                </a:cxn>
                <a:cxn ang="0">
                  <a:pos x="0" y="27"/>
                </a:cxn>
                <a:cxn ang="0">
                  <a:pos x="2" y="48"/>
                </a:cxn>
              </a:cxnLst>
              <a:rect l="0" t="0" r="r" b="b"/>
              <a:pathLst>
                <a:path w="561" h="638">
                  <a:moveTo>
                    <a:pt x="2" y="48"/>
                  </a:moveTo>
                  <a:lnTo>
                    <a:pt x="21" y="21"/>
                  </a:lnTo>
                  <a:lnTo>
                    <a:pt x="42" y="14"/>
                  </a:lnTo>
                  <a:lnTo>
                    <a:pt x="77" y="14"/>
                  </a:lnTo>
                  <a:lnTo>
                    <a:pt x="94" y="19"/>
                  </a:lnTo>
                  <a:lnTo>
                    <a:pt x="127" y="29"/>
                  </a:lnTo>
                  <a:lnTo>
                    <a:pt x="150" y="46"/>
                  </a:lnTo>
                  <a:lnTo>
                    <a:pt x="169" y="70"/>
                  </a:lnTo>
                  <a:lnTo>
                    <a:pt x="190" y="91"/>
                  </a:lnTo>
                  <a:lnTo>
                    <a:pt x="204" y="112"/>
                  </a:lnTo>
                  <a:lnTo>
                    <a:pt x="217" y="135"/>
                  </a:lnTo>
                  <a:lnTo>
                    <a:pt x="237" y="152"/>
                  </a:lnTo>
                  <a:lnTo>
                    <a:pt x="243" y="174"/>
                  </a:lnTo>
                  <a:lnTo>
                    <a:pt x="254" y="193"/>
                  </a:lnTo>
                  <a:lnTo>
                    <a:pt x="270" y="214"/>
                  </a:lnTo>
                  <a:lnTo>
                    <a:pt x="275" y="232"/>
                  </a:lnTo>
                  <a:lnTo>
                    <a:pt x="289" y="257"/>
                  </a:lnTo>
                  <a:lnTo>
                    <a:pt x="297" y="286"/>
                  </a:lnTo>
                  <a:lnTo>
                    <a:pt x="300" y="313"/>
                  </a:lnTo>
                  <a:lnTo>
                    <a:pt x="306" y="343"/>
                  </a:lnTo>
                  <a:lnTo>
                    <a:pt x="318" y="376"/>
                  </a:lnTo>
                  <a:lnTo>
                    <a:pt x="325" y="419"/>
                  </a:lnTo>
                  <a:lnTo>
                    <a:pt x="333" y="459"/>
                  </a:lnTo>
                  <a:lnTo>
                    <a:pt x="343" y="488"/>
                  </a:lnTo>
                  <a:lnTo>
                    <a:pt x="352" y="523"/>
                  </a:lnTo>
                  <a:lnTo>
                    <a:pt x="360" y="544"/>
                  </a:lnTo>
                  <a:lnTo>
                    <a:pt x="372" y="567"/>
                  </a:lnTo>
                  <a:lnTo>
                    <a:pt x="389" y="592"/>
                  </a:lnTo>
                  <a:lnTo>
                    <a:pt x="395" y="608"/>
                  </a:lnTo>
                  <a:lnTo>
                    <a:pt x="416" y="621"/>
                  </a:lnTo>
                  <a:lnTo>
                    <a:pt x="435" y="629"/>
                  </a:lnTo>
                  <a:lnTo>
                    <a:pt x="458" y="638"/>
                  </a:lnTo>
                  <a:lnTo>
                    <a:pt x="480" y="638"/>
                  </a:lnTo>
                  <a:lnTo>
                    <a:pt x="503" y="636"/>
                  </a:lnTo>
                  <a:lnTo>
                    <a:pt x="518" y="636"/>
                  </a:lnTo>
                  <a:lnTo>
                    <a:pt x="530" y="631"/>
                  </a:lnTo>
                  <a:lnTo>
                    <a:pt x="561" y="608"/>
                  </a:lnTo>
                  <a:lnTo>
                    <a:pt x="522" y="621"/>
                  </a:lnTo>
                  <a:lnTo>
                    <a:pt x="491" y="621"/>
                  </a:lnTo>
                  <a:lnTo>
                    <a:pt x="460" y="621"/>
                  </a:lnTo>
                  <a:lnTo>
                    <a:pt x="437" y="613"/>
                  </a:lnTo>
                  <a:lnTo>
                    <a:pt x="418" y="596"/>
                  </a:lnTo>
                  <a:lnTo>
                    <a:pt x="395" y="575"/>
                  </a:lnTo>
                  <a:lnTo>
                    <a:pt x="379" y="544"/>
                  </a:lnTo>
                  <a:lnTo>
                    <a:pt x="368" y="509"/>
                  </a:lnTo>
                  <a:lnTo>
                    <a:pt x="352" y="469"/>
                  </a:lnTo>
                  <a:lnTo>
                    <a:pt x="345" y="419"/>
                  </a:lnTo>
                  <a:lnTo>
                    <a:pt x="337" y="368"/>
                  </a:lnTo>
                  <a:lnTo>
                    <a:pt x="324" y="338"/>
                  </a:lnTo>
                  <a:lnTo>
                    <a:pt x="316" y="299"/>
                  </a:lnTo>
                  <a:lnTo>
                    <a:pt x="310" y="266"/>
                  </a:lnTo>
                  <a:lnTo>
                    <a:pt x="302" y="243"/>
                  </a:lnTo>
                  <a:lnTo>
                    <a:pt x="289" y="220"/>
                  </a:lnTo>
                  <a:lnTo>
                    <a:pt x="273" y="193"/>
                  </a:lnTo>
                  <a:lnTo>
                    <a:pt x="254" y="160"/>
                  </a:lnTo>
                  <a:lnTo>
                    <a:pt x="237" y="129"/>
                  </a:lnTo>
                  <a:lnTo>
                    <a:pt x="216" y="104"/>
                  </a:lnTo>
                  <a:lnTo>
                    <a:pt x="196" y="71"/>
                  </a:lnTo>
                  <a:lnTo>
                    <a:pt x="177" y="48"/>
                  </a:lnTo>
                  <a:lnTo>
                    <a:pt x="158" y="29"/>
                  </a:lnTo>
                  <a:lnTo>
                    <a:pt x="129" y="17"/>
                  </a:lnTo>
                  <a:lnTo>
                    <a:pt x="94" y="6"/>
                  </a:lnTo>
                  <a:lnTo>
                    <a:pt x="69" y="0"/>
                  </a:lnTo>
                  <a:lnTo>
                    <a:pt x="36" y="0"/>
                  </a:lnTo>
                  <a:lnTo>
                    <a:pt x="15" y="6"/>
                  </a:lnTo>
                  <a:lnTo>
                    <a:pt x="0" y="27"/>
                  </a:lnTo>
                  <a:lnTo>
                    <a:pt x="2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0" name="Freeform 136"/>
            <p:cNvSpPr>
              <a:spLocks/>
            </p:cNvSpPr>
            <p:nvPr/>
          </p:nvSpPr>
          <p:spPr bwMode="auto">
            <a:xfrm>
              <a:off x="3207" y="2514"/>
              <a:ext cx="278" cy="329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74" y="42"/>
                </a:cxn>
                <a:cxn ang="0">
                  <a:pos x="97" y="73"/>
                </a:cxn>
                <a:cxn ang="0">
                  <a:pos x="130" y="112"/>
                </a:cxn>
                <a:cxn ang="0">
                  <a:pos x="170" y="166"/>
                </a:cxn>
                <a:cxn ang="0">
                  <a:pos x="180" y="203"/>
                </a:cxn>
                <a:cxn ang="0">
                  <a:pos x="201" y="237"/>
                </a:cxn>
                <a:cxn ang="0">
                  <a:pos x="222" y="272"/>
                </a:cxn>
                <a:cxn ang="0">
                  <a:pos x="236" y="326"/>
                </a:cxn>
                <a:cxn ang="0">
                  <a:pos x="240" y="384"/>
                </a:cxn>
                <a:cxn ang="0">
                  <a:pos x="249" y="430"/>
                </a:cxn>
                <a:cxn ang="0">
                  <a:pos x="267" y="474"/>
                </a:cxn>
                <a:cxn ang="0">
                  <a:pos x="286" y="511"/>
                </a:cxn>
                <a:cxn ang="0">
                  <a:pos x="303" y="546"/>
                </a:cxn>
                <a:cxn ang="0">
                  <a:pos x="328" y="592"/>
                </a:cxn>
                <a:cxn ang="0">
                  <a:pos x="355" y="627"/>
                </a:cxn>
                <a:cxn ang="0">
                  <a:pos x="386" y="650"/>
                </a:cxn>
                <a:cxn ang="0">
                  <a:pos x="434" y="660"/>
                </a:cxn>
                <a:cxn ang="0">
                  <a:pos x="490" y="650"/>
                </a:cxn>
                <a:cxn ang="0">
                  <a:pos x="517" y="634"/>
                </a:cxn>
                <a:cxn ang="0">
                  <a:pos x="558" y="579"/>
                </a:cxn>
                <a:cxn ang="0">
                  <a:pos x="511" y="621"/>
                </a:cxn>
                <a:cxn ang="0">
                  <a:pos x="467" y="644"/>
                </a:cxn>
                <a:cxn ang="0">
                  <a:pos x="419" y="642"/>
                </a:cxn>
                <a:cxn ang="0">
                  <a:pos x="378" y="621"/>
                </a:cxn>
                <a:cxn ang="0">
                  <a:pos x="344" y="575"/>
                </a:cxn>
                <a:cxn ang="0">
                  <a:pos x="309" y="517"/>
                </a:cxn>
                <a:cxn ang="0">
                  <a:pos x="286" y="463"/>
                </a:cxn>
                <a:cxn ang="0">
                  <a:pos x="270" y="413"/>
                </a:cxn>
                <a:cxn ang="0">
                  <a:pos x="259" y="357"/>
                </a:cxn>
                <a:cxn ang="0">
                  <a:pos x="243" y="299"/>
                </a:cxn>
                <a:cxn ang="0">
                  <a:pos x="228" y="237"/>
                </a:cxn>
                <a:cxn ang="0">
                  <a:pos x="193" y="181"/>
                </a:cxn>
                <a:cxn ang="0">
                  <a:pos x="164" y="129"/>
                </a:cxn>
                <a:cxn ang="0">
                  <a:pos x="122" y="69"/>
                </a:cxn>
                <a:cxn ang="0">
                  <a:pos x="76" y="27"/>
                </a:cxn>
                <a:cxn ang="0">
                  <a:pos x="27" y="10"/>
                </a:cxn>
                <a:cxn ang="0">
                  <a:pos x="0" y="17"/>
                </a:cxn>
              </a:cxnLst>
              <a:rect l="0" t="0" r="r" b="b"/>
              <a:pathLst>
                <a:path w="558" h="660">
                  <a:moveTo>
                    <a:pt x="0" y="17"/>
                  </a:moveTo>
                  <a:lnTo>
                    <a:pt x="26" y="19"/>
                  </a:lnTo>
                  <a:lnTo>
                    <a:pt x="53" y="31"/>
                  </a:lnTo>
                  <a:lnTo>
                    <a:pt x="74" y="42"/>
                  </a:lnTo>
                  <a:lnTo>
                    <a:pt x="87" y="58"/>
                  </a:lnTo>
                  <a:lnTo>
                    <a:pt x="97" y="73"/>
                  </a:lnTo>
                  <a:lnTo>
                    <a:pt x="118" y="89"/>
                  </a:lnTo>
                  <a:lnTo>
                    <a:pt x="130" y="112"/>
                  </a:lnTo>
                  <a:lnTo>
                    <a:pt x="153" y="139"/>
                  </a:lnTo>
                  <a:lnTo>
                    <a:pt x="170" y="166"/>
                  </a:lnTo>
                  <a:lnTo>
                    <a:pt x="174" y="181"/>
                  </a:lnTo>
                  <a:lnTo>
                    <a:pt x="180" y="203"/>
                  </a:lnTo>
                  <a:lnTo>
                    <a:pt x="187" y="218"/>
                  </a:lnTo>
                  <a:lnTo>
                    <a:pt x="201" y="237"/>
                  </a:lnTo>
                  <a:lnTo>
                    <a:pt x="216" y="255"/>
                  </a:lnTo>
                  <a:lnTo>
                    <a:pt x="222" y="272"/>
                  </a:lnTo>
                  <a:lnTo>
                    <a:pt x="228" y="301"/>
                  </a:lnTo>
                  <a:lnTo>
                    <a:pt x="236" y="326"/>
                  </a:lnTo>
                  <a:lnTo>
                    <a:pt x="238" y="357"/>
                  </a:lnTo>
                  <a:lnTo>
                    <a:pt x="240" y="384"/>
                  </a:lnTo>
                  <a:lnTo>
                    <a:pt x="249" y="405"/>
                  </a:lnTo>
                  <a:lnTo>
                    <a:pt x="249" y="430"/>
                  </a:lnTo>
                  <a:lnTo>
                    <a:pt x="259" y="447"/>
                  </a:lnTo>
                  <a:lnTo>
                    <a:pt x="267" y="474"/>
                  </a:lnTo>
                  <a:lnTo>
                    <a:pt x="276" y="494"/>
                  </a:lnTo>
                  <a:lnTo>
                    <a:pt x="286" y="511"/>
                  </a:lnTo>
                  <a:lnTo>
                    <a:pt x="294" y="526"/>
                  </a:lnTo>
                  <a:lnTo>
                    <a:pt x="303" y="546"/>
                  </a:lnTo>
                  <a:lnTo>
                    <a:pt x="309" y="569"/>
                  </a:lnTo>
                  <a:lnTo>
                    <a:pt x="328" y="592"/>
                  </a:lnTo>
                  <a:lnTo>
                    <a:pt x="344" y="615"/>
                  </a:lnTo>
                  <a:lnTo>
                    <a:pt x="355" y="627"/>
                  </a:lnTo>
                  <a:lnTo>
                    <a:pt x="371" y="644"/>
                  </a:lnTo>
                  <a:lnTo>
                    <a:pt x="386" y="650"/>
                  </a:lnTo>
                  <a:lnTo>
                    <a:pt x="411" y="658"/>
                  </a:lnTo>
                  <a:lnTo>
                    <a:pt x="434" y="660"/>
                  </a:lnTo>
                  <a:lnTo>
                    <a:pt x="469" y="660"/>
                  </a:lnTo>
                  <a:lnTo>
                    <a:pt x="490" y="650"/>
                  </a:lnTo>
                  <a:lnTo>
                    <a:pt x="506" y="642"/>
                  </a:lnTo>
                  <a:lnTo>
                    <a:pt x="517" y="634"/>
                  </a:lnTo>
                  <a:lnTo>
                    <a:pt x="536" y="613"/>
                  </a:lnTo>
                  <a:lnTo>
                    <a:pt x="558" y="579"/>
                  </a:lnTo>
                  <a:lnTo>
                    <a:pt x="521" y="596"/>
                  </a:lnTo>
                  <a:lnTo>
                    <a:pt x="511" y="621"/>
                  </a:lnTo>
                  <a:lnTo>
                    <a:pt x="482" y="636"/>
                  </a:lnTo>
                  <a:lnTo>
                    <a:pt x="467" y="644"/>
                  </a:lnTo>
                  <a:lnTo>
                    <a:pt x="436" y="644"/>
                  </a:lnTo>
                  <a:lnTo>
                    <a:pt x="419" y="642"/>
                  </a:lnTo>
                  <a:lnTo>
                    <a:pt x="394" y="634"/>
                  </a:lnTo>
                  <a:lnTo>
                    <a:pt x="378" y="621"/>
                  </a:lnTo>
                  <a:lnTo>
                    <a:pt x="361" y="606"/>
                  </a:lnTo>
                  <a:lnTo>
                    <a:pt x="344" y="575"/>
                  </a:lnTo>
                  <a:lnTo>
                    <a:pt x="322" y="546"/>
                  </a:lnTo>
                  <a:lnTo>
                    <a:pt x="309" y="517"/>
                  </a:lnTo>
                  <a:lnTo>
                    <a:pt x="294" y="490"/>
                  </a:lnTo>
                  <a:lnTo>
                    <a:pt x="286" y="463"/>
                  </a:lnTo>
                  <a:lnTo>
                    <a:pt x="276" y="434"/>
                  </a:lnTo>
                  <a:lnTo>
                    <a:pt x="270" y="413"/>
                  </a:lnTo>
                  <a:lnTo>
                    <a:pt x="265" y="392"/>
                  </a:lnTo>
                  <a:lnTo>
                    <a:pt x="259" y="357"/>
                  </a:lnTo>
                  <a:lnTo>
                    <a:pt x="255" y="326"/>
                  </a:lnTo>
                  <a:lnTo>
                    <a:pt x="243" y="299"/>
                  </a:lnTo>
                  <a:lnTo>
                    <a:pt x="238" y="272"/>
                  </a:lnTo>
                  <a:lnTo>
                    <a:pt x="228" y="237"/>
                  </a:lnTo>
                  <a:lnTo>
                    <a:pt x="207" y="216"/>
                  </a:lnTo>
                  <a:lnTo>
                    <a:pt x="193" y="181"/>
                  </a:lnTo>
                  <a:lnTo>
                    <a:pt x="186" y="154"/>
                  </a:lnTo>
                  <a:lnTo>
                    <a:pt x="164" y="129"/>
                  </a:lnTo>
                  <a:lnTo>
                    <a:pt x="145" y="96"/>
                  </a:lnTo>
                  <a:lnTo>
                    <a:pt x="122" y="69"/>
                  </a:lnTo>
                  <a:lnTo>
                    <a:pt x="105" y="52"/>
                  </a:lnTo>
                  <a:lnTo>
                    <a:pt x="76" y="27"/>
                  </a:lnTo>
                  <a:lnTo>
                    <a:pt x="53" y="14"/>
                  </a:lnTo>
                  <a:lnTo>
                    <a:pt x="27" y="10"/>
                  </a:lnTo>
                  <a:lnTo>
                    <a:pt x="6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1" name="Freeform 137"/>
            <p:cNvSpPr>
              <a:spLocks/>
            </p:cNvSpPr>
            <p:nvPr/>
          </p:nvSpPr>
          <p:spPr bwMode="auto">
            <a:xfrm>
              <a:off x="3381" y="2716"/>
              <a:ext cx="78" cy="42"/>
            </a:xfrm>
            <a:custGeom>
              <a:avLst/>
              <a:gdLst/>
              <a:ahLst/>
              <a:cxnLst>
                <a:cxn ang="0">
                  <a:pos x="14" y="71"/>
                </a:cxn>
                <a:cxn ang="0">
                  <a:pos x="27" y="79"/>
                </a:cxn>
                <a:cxn ang="0">
                  <a:pos x="45" y="83"/>
                </a:cxn>
                <a:cxn ang="0">
                  <a:pos x="70" y="85"/>
                </a:cxn>
                <a:cxn ang="0">
                  <a:pos x="91" y="79"/>
                </a:cxn>
                <a:cxn ang="0">
                  <a:pos x="108" y="69"/>
                </a:cxn>
                <a:cxn ang="0">
                  <a:pos x="124" y="58"/>
                </a:cxn>
                <a:cxn ang="0">
                  <a:pos x="133" y="46"/>
                </a:cxn>
                <a:cxn ang="0">
                  <a:pos x="139" y="35"/>
                </a:cxn>
                <a:cxn ang="0">
                  <a:pos x="147" y="27"/>
                </a:cxn>
                <a:cxn ang="0">
                  <a:pos x="151" y="8"/>
                </a:cxn>
                <a:cxn ang="0">
                  <a:pos x="157" y="0"/>
                </a:cxn>
                <a:cxn ang="0">
                  <a:pos x="141" y="4"/>
                </a:cxn>
                <a:cxn ang="0">
                  <a:pos x="130" y="21"/>
                </a:cxn>
                <a:cxn ang="0">
                  <a:pos x="124" y="37"/>
                </a:cxn>
                <a:cxn ang="0">
                  <a:pos x="108" y="48"/>
                </a:cxn>
                <a:cxn ang="0">
                  <a:pos x="91" y="58"/>
                </a:cxn>
                <a:cxn ang="0">
                  <a:pos x="66" y="68"/>
                </a:cxn>
                <a:cxn ang="0">
                  <a:pos x="43" y="64"/>
                </a:cxn>
                <a:cxn ang="0">
                  <a:pos x="20" y="56"/>
                </a:cxn>
                <a:cxn ang="0">
                  <a:pos x="0" y="50"/>
                </a:cxn>
                <a:cxn ang="0">
                  <a:pos x="14" y="71"/>
                </a:cxn>
                <a:cxn ang="0">
                  <a:pos x="14" y="71"/>
                </a:cxn>
              </a:cxnLst>
              <a:rect l="0" t="0" r="r" b="b"/>
              <a:pathLst>
                <a:path w="157" h="85">
                  <a:moveTo>
                    <a:pt x="14" y="71"/>
                  </a:moveTo>
                  <a:lnTo>
                    <a:pt x="27" y="79"/>
                  </a:lnTo>
                  <a:lnTo>
                    <a:pt x="45" y="83"/>
                  </a:lnTo>
                  <a:lnTo>
                    <a:pt x="70" y="85"/>
                  </a:lnTo>
                  <a:lnTo>
                    <a:pt x="91" y="79"/>
                  </a:lnTo>
                  <a:lnTo>
                    <a:pt x="108" y="69"/>
                  </a:lnTo>
                  <a:lnTo>
                    <a:pt x="124" y="58"/>
                  </a:lnTo>
                  <a:lnTo>
                    <a:pt x="133" y="46"/>
                  </a:lnTo>
                  <a:lnTo>
                    <a:pt x="139" y="35"/>
                  </a:lnTo>
                  <a:lnTo>
                    <a:pt x="147" y="27"/>
                  </a:lnTo>
                  <a:lnTo>
                    <a:pt x="151" y="8"/>
                  </a:lnTo>
                  <a:lnTo>
                    <a:pt x="157" y="0"/>
                  </a:lnTo>
                  <a:lnTo>
                    <a:pt x="141" y="4"/>
                  </a:lnTo>
                  <a:lnTo>
                    <a:pt x="130" y="21"/>
                  </a:lnTo>
                  <a:lnTo>
                    <a:pt x="124" y="37"/>
                  </a:lnTo>
                  <a:lnTo>
                    <a:pt x="108" y="48"/>
                  </a:lnTo>
                  <a:lnTo>
                    <a:pt x="91" y="58"/>
                  </a:lnTo>
                  <a:lnTo>
                    <a:pt x="66" y="68"/>
                  </a:lnTo>
                  <a:lnTo>
                    <a:pt x="43" y="64"/>
                  </a:lnTo>
                  <a:lnTo>
                    <a:pt x="20" y="56"/>
                  </a:lnTo>
                  <a:lnTo>
                    <a:pt x="0" y="50"/>
                  </a:lnTo>
                  <a:lnTo>
                    <a:pt x="14" y="71"/>
                  </a:lnTo>
                  <a:lnTo>
                    <a:pt x="14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2" name="Freeform 138"/>
            <p:cNvSpPr>
              <a:spLocks/>
            </p:cNvSpPr>
            <p:nvPr/>
          </p:nvSpPr>
          <p:spPr bwMode="auto">
            <a:xfrm>
              <a:off x="3303" y="2622"/>
              <a:ext cx="15" cy="256"/>
            </a:xfrm>
            <a:custGeom>
              <a:avLst/>
              <a:gdLst/>
              <a:ahLst/>
              <a:cxnLst>
                <a:cxn ang="0">
                  <a:pos x="20" y="33"/>
                </a:cxn>
                <a:cxn ang="0">
                  <a:pos x="20" y="60"/>
                </a:cxn>
                <a:cxn ang="0">
                  <a:pos x="20" y="75"/>
                </a:cxn>
                <a:cxn ang="0">
                  <a:pos x="21" y="98"/>
                </a:cxn>
                <a:cxn ang="0">
                  <a:pos x="21" y="108"/>
                </a:cxn>
                <a:cxn ang="0">
                  <a:pos x="21" y="129"/>
                </a:cxn>
                <a:cxn ang="0">
                  <a:pos x="20" y="147"/>
                </a:cxn>
                <a:cxn ang="0">
                  <a:pos x="21" y="162"/>
                </a:cxn>
                <a:cxn ang="0">
                  <a:pos x="21" y="176"/>
                </a:cxn>
                <a:cxn ang="0">
                  <a:pos x="21" y="195"/>
                </a:cxn>
                <a:cxn ang="0">
                  <a:pos x="21" y="210"/>
                </a:cxn>
                <a:cxn ang="0">
                  <a:pos x="23" y="243"/>
                </a:cxn>
                <a:cxn ang="0">
                  <a:pos x="21" y="274"/>
                </a:cxn>
                <a:cxn ang="0">
                  <a:pos x="20" y="299"/>
                </a:cxn>
                <a:cxn ang="0">
                  <a:pos x="21" y="322"/>
                </a:cxn>
                <a:cxn ang="0">
                  <a:pos x="21" y="343"/>
                </a:cxn>
                <a:cxn ang="0">
                  <a:pos x="20" y="364"/>
                </a:cxn>
                <a:cxn ang="0">
                  <a:pos x="20" y="397"/>
                </a:cxn>
                <a:cxn ang="0">
                  <a:pos x="25" y="428"/>
                </a:cxn>
                <a:cxn ang="0">
                  <a:pos x="25" y="449"/>
                </a:cxn>
                <a:cxn ang="0">
                  <a:pos x="25" y="471"/>
                </a:cxn>
                <a:cxn ang="0">
                  <a:pos x="23" y="492"/>
                </a:cxn>
                <a:cxn ang="0">
                  <a:pos x="29" y="513"/>
                </a:cxn>
                <a:cxn ang="0">
                  <a:pos x="4" y="511"/>
                </a:cxn>
                <a:cxn ang="0">
                  <a:pos x="10" y="484"/>
                </a:cxn>
                <a:cxn ang="0">
                  <a:pos x="10" y="449"/>
                </a:cxn>
                <a:cxn ang="0">
                  <a:pos x="10" y="420"/>
                </a:cxn>
                <a:cxn ang="0">
                  <a:pos x="0" y="386"/>
                </a:cxn>
                <a:cxn ang="0">
                  <a:pos x="0" y="353"/>
                </a:cxn>
                <a:cxn ang="0">
                  <a:pos x="4" y="332"/>
                </a:cxn>
                <a:cxn ang="0">
                  <a:pos x="2" y="299"/>
                </a:cxn>
                <a:cxn ang="0">
                  <a:pos x="4" y="253"/>
                </a:cxn>
                <a:cxn ang="0">
                  <a:pos x="2" y="216"/>
                </a:cxn>
                <a:cxn ang="0">
                  <a:pos x="0" y="181"/>
                </a:cxn>
                <a:cxn ang="0">
                  <a:pos x="2" y="160"/>
                </a:cxn>
                <a:cxn ang="0">
                  <a:pos x="4" y="139"/>
                </a:cxn>
                <a:cxn ang="0">
                  <a:pos x="2" y="114"/>
                </a:cxn>
                <a:cxn ang="0">
                  <a:pos x="0" y="83"/>
                </a:cxn>
                <a:cxn ang="0">
                  <a:pos x="0" y="56"/>
                </a:cxn>
                <a:cxn ang="0">
                  <a:pos x="4" y="42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0" y="33"/>
                </a:cxn>
                <a:cxn ang="0">
                  <a:pos x="20" y="33"/>
                </a:cxn>
              </a:cxnLst>
              <a:rect l="0" t="0" r="r" b="b"/>
              <a:pathLst>
                <a:path w="29" h="513">
                  <a:moveTo>
                    <a:pt x="20" y="33"/>
                  </a:moveTo>
                  <a:lnTo>
                    <a:pt x="20" y="60"/>
                  </a:lnTo>
                  <a:lnTo>
                    <a:pt x="20" y="75"/>
                  </a:lnTo>
                  <a:lnTo>
                    <a:pt x="21" y="98"/>
                  </a:lnTo>
                  <a:lnTo>
                    <a:pt x="21" y="108"/>
                  </a:lnTo>
                  <a:lnTo>
                    <a:pt x="21" y="129"/>
                  </a:lnTo>
                  <a:lnTo>
                    <a:pt x="20" y="147"/>
                  </a:lnTo>
                  <a:lnTo>
                    <a:pt x="21" y="162"/>
                  </a:lnTo>
                  <a:lnTo>
                    <a:pt x="21" y="176"/>
                  </a:lnTo>
                  <a:lnTo>
                    <a:pt x="21" y="195"/>
                  </a:lnTo>
                  <a:lnTo>
                    <a:pt x="21" y="210"/>
                  </a:lnTo>
                  <a:lnTo>
                    <a:pt x="23" y="243"/>
                  </a:lnTo>
                  <a:lnTo>
                    <a:pt x="21" y="274"/>
                  </a:lnTo>
                  <a:lnTo>
                    <a:pt x="20" y="299"/>
                  </a:lnTo>
                  <a:lnTo>
                    <a:pt x="21" y="322"/>
                  </a:lnTo>
                  <a:lnTo>
                    <a:pt x="21" y="343"/>
                  </a:lnTo>
                  <a:lnTo>
                    <a:pt x="20" y="364"/>
                  </a:lnTo>
                  <a:lnTo>
                    <a:pt x="20" y="397"/>
                  </a:lnTo>
                  <a:lnTo>
                    <a:pt x="25" y="428"/>
                  </a:lnTo>
                  <a:lnTo>
                    <a:pt x="25" y="449"/>
                  </a:lnTo>
                  <a:lnTo>
                    <a:pt x="25" y="471"/>
                  </a:lnTo>
                  <a:lnTo>
                    <a:pt x="23" y="492"/>
                  </a:lnTo>
                  <a:lnTo>
                    <a:pt x="29" y="513"/>
                  </a:lnTo>
                  <a:lnTo>
                    <a:pt x="4" y="511"/>
                  </a:lnTo>
                  <a:lnTo>
                    <a:pt x="10" y="484"/>
                  </a:lnTo>
                  <a:lnTo>
                    <a:pt x="10" y="449"/>
                  </a:lnTo>
                  <a:lnTo>
                    <a:pt x="10" y="420"/>
                  </a:lnTo>
                  <a:lnTo>
                    <a:pt x="0" y="386"/>
                  </a:lnTo>
                  <a:lnTo>
                    <a:pt x="0" y="353"/>
                  </a:lnTo>
                  <a:lnTo>
                    <a:pt x="4" y="332"/>
                  </a:lnTo>
                  <a:lnTo>
                    <a:pt x="2" y="299"/>
                  </a:lnTo>
                  <a:lnTo>
                    <a:pt x="4" y="253"/>
                  </a:lnTo>
                  <a:lnTo>
                    <a:pt x="2" y="216"/>
                  </a:lnTo>
                  <a:lnTo>
                    <a:pt x="0" y="181"/>
                  </a:lnTo>
                  <a:lnTo>
                    <a:pt x="2" y="160"/>
                  </a:lnTo>
                  <a:lnTo>
                    <a:pt x="4" y="139"/>
                  </a:lnTo>
                  <a:lnTo>
                    <a:pt x="2" y="114"/>
                  </a:lnTo>
                  <a:lnTo>
                    <a:pt x="0" y="83"/>
                  </a:lnTo>
                  <a:lnTo>
                    <a:pt x="0" y="56"/>
                  </a:lnTo>
                  <a:lnTo>
                    <a:pt x="4" y="4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0" y="33"/>
                  </a:lnTo>
                  <a:lnTo>
                    <a:pt x="2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3" name="Freeform 139"/>
            <p:cNvSpPr>
              <a:spLocks/>
            </p:cNvSpPr>
            <p:nvPr/>
          </p:nvSpPr>
          <p:spPr bwMode="auto">
            <a:xfrm>
              <a:off x="3248" y="2638"/>
              <a:ext cx="28" cy="50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8" y="9"/>
                </a:cxn>
                <a:cxn ang="0">
                  <a:pos x="20" y="2"/>
                </a:cxn>
                <a:cxn ang="0">
                  <a:pos x="39" y="0"/>
                </a:cxn>
                <a:cxn ang="0">
                  <a:pos x="49" y="9"/>
                </a:cxn>
                <a:cxn ang="0">
                  <a:pos x="50" y="23"/>
                </a:cxn>
                <a:cxn ang="0">
                  <a:pos x="50" y="38"/>
                </a:cxn>
                <a:cxn ang="0">
                  <a:pos x="54" y="56"/>
                </a:cxn>
                <a:cxn ang="0">
                  <a:pos x="56" y="79"/>
                </a:cxn>
                <a:cxn ang="0">
                  <a:pos x="50" y="96"/>
                </a:cxn>
                <a:cxn ang="0">
                  <a:pos x="33" y="100"/>
                </a:cxn>
                <a:cxn ang="0">
                  <a:pos x="18" y="98"/>
                </a:cxn>
                <a:cxn ang="0">
                  <a:pos x="6" y="92"/>
                </a:cxn>
                <a:cxn ang="0">
                  <a:pos x="0" y="77"/>
                </a:cxn>
                <a:cxn ang="0">
                  <a:pos x="0" y="65"/>
                </a:cxn>
                <a:cxn ang="0">
                  <a:pos x="14" y="63"/>
                </a:cxn>
                <a:cxn ang="0">
                  <a:pos x="18" y="81"/>
                </a:cxn>
                <a:cxn ang="0">
                  <a:pos x="27" y="90"/>
                </a:cxn>
                <a:cxn ang="0">
                  <a:pos x="41" y="87"/>
                </a:cxn>
                <a:cxn ang="0">
                  <a:pos x="43" y="65"/>
                </a:cxn>
                <a:cxn ang="0">
                  <a:pos x="41" y="44"/>
                </a:cxn>
                <a:cxn ang="0">
                  <a:pos x="39" y="23"/>
                </a:cxn>
                <a:cxn ang="0">
                  <a:pos x="29" y="15"/>
                </a:cxn>
                <a:cxn ang="0">
                  <a:pos x="14" y="23"/>
                </a:cxn>
                <a:cxn ang="0">
                  <a:pos x="4" y="17"/>
                </a:cxn>
                <a:cxn ang="0">
                  <a:pos x="4" y="17"/>
                </a:cxn>
              </a:cxnLst>
              <a:rect l="0" t="0" r="r" b="b"/>
              <a:pathLst>
                <a:path w="56" h="100">
                  <a:moveTo>
                    <a:pt x="4" y="17"/>
                  </a:moveTo>
                  <a:lnTo>
                    <a:pt x="8" y="9"/>
                  </a:lnTo>
                  <a:lnTo>
                    <a:pt x="20" y="2"/>
                  </a:lnTo>
                  <a:lnTo>
                    <a:pt x="39" y="0"/>
                  </a:lnTo>
                  <a:lnTo>
                    <a:pt x="49" y="9"/>
                  </a:lnTo>
                  <a:lnTo>
                    <a:pt x="50" y="23"/>
                  </a:lnTo>
                  <a:lnTo>
                    <a:pt x="50" y="38"/>
                  </a:lnTo>
                  <a:lnTo>
                    <a:pt x="54" y="56"/>
                  </a:lnTo>
                  <a:lnTo>
                    <a:pt x="56" y="79"/>
                  </a:lnTo>
                  <a:lnTo>
                    <a:pt x="50" y="96"/>
                  </a:lnTo>
                  <a:lnTo>
                    <a:pt x="33" y="100"/>
                  </a:lnTo>
                  <a:lnTo>
                    <a:pt x="18" y="98"/>
                  </a:lnTo>
                  <a:lnTo>
                    <a:pt x="6" y="92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14" y="63"/>
                  </a:lnTo>
                  <a:lnTo>
                    <a:pt x="18" y="81"/>
                  </a:lnTo>
                  <a:lnTo>
                    <a:pt x="27" y="90"/>
                  </a:lnTo>
                  <a:lnTo>
                    <a:pt x="41" y="87"/>
                  </a:lnTo>
                  <a:lnTo>
                    <a:pt x="43" y="65"/>
                  </a:lnTo>
                  <a:lnTo>
                    <a:pt x="41" y="44"/>
                  </a:lnTo>
                  <a:lnTo>
                    <a:pt x="39" y="23"/>
                  </a:lnTo>
                  <a:lnTo>
                    <a:pt x="29" y="15"/>
                  </a:lnTo>
                  <a:lnTo>
                    <a:pt x="14" y="23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4" name="Freeform 140"/>
            <p:cNvSpPr>
              <a:spLocks/>
            </p:cNvSpPr>
            <p:nvPr/>
          </p:nvSpPr>
          <p:spPr bwMode="auto">
            <a:xfrm>
              <a:off x="3193" y="2582"/>
              <a:ext cx="68" cy="2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21"/>
                </a:cxn>
                <a:cxn ang="0">
                  <a:pos x="18" y="10"/>
                </a:cxn>
                <a:cxn ang="0">
                  <a:pos x="31" y="6"/>
                </a:cxn>
                <a:cxn ang="0">
                  <a:pos x="45" y="0"/>
                </a:cxn>
                <a:cxn ang="0">
                  <a:pos x="58" y="0"/>
                </a:cxn>
                <a:cxn ang="0">
                  <a:pos x="80" y="0"/>
                </a:cxn>
                <a:cxn ang="0">
                  <a:pos x="97" y="8"/>
                </a:cxn>
                <a:cxn ang="0">
                  <a:pos x="110" y="10"/>
                </a:cxn>
                <a:cxn ang="0">
                  <a:pos x="122" y="15"/>
                </a:cxn>
                <a:cxn ang="0">
                  <a:pos x="132" y="27"/>
                </a:cxn>
                <a:cxn ang="0">
                  <a:pos x="135" y="37"/>
                </a:cxn>
                <a:cxn ang="0">
                  <a:pos x="130" y="39"/>
                </a:cxn>
                <a:cxn ang="0">
                  <a:pos x="118" y="44"/>
                </a:cxn>
                <a:cxn ang="0">
                  <a:pos x="108" y="50"/>
                </a:cxn>
                <a:cxn ang="0">
                  <a:pos x="89" y="54"/>
                </a:cxn>
                <a:cxn ang="0">
                  <a:pos x="54" y="56"/>
                </a:cxn>
                <a:cxn ang="0">
                  <a:pos x="27" y="54"/>
                </a:cxn>
                <a:cxn ang="0">
                  <a:pos x="6" y="44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135" h="56">
                  <a:moveTo>
                    <a:pt x="0" y="35"/>
                  </a:moveTo>
                  <a:lnTo>
                    <a:pt x="4" y="21"/>
                  </a:lnTo>
                  <a:lnTo>
                    <a:pt x="18" y="10"/>
                  </a:lnTo>
                  <a:lnTo>
                    <a:pt x="31" y="6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80" y="0"/>
                  </a:lnTo>
                  <a:lnTo>
                    <a:pt x="97" y="8"/>
                  </a:lnTo>
                  <a:lnTo>
                    <a:pt x="110" y="10"/>
                  </a:lnTo>
                  <a:lnTo>
                    <a:pt x="122" y="15"/>
                  </a:lnTo>
                  <a:lnTo>
                    <a:pt x="132" y="27"/>
                  </a:lnTo>
                  <a:lnTo>
                    <a:pt x="135" y="37"/>
                  </a:lnTo>
                  <a:lnTo>
                    <a:pt x="130" y="39"/>
                  </a:lnTo>
                  <a:lnTo>
                    <a:pt x="118" y="44"/>
                  </a:lnTo>
                  <a:lnTo>
                    <a:pt x="108" y="50"/>
                  </a:lnTo>
                  <a:lnTo>
                    <a:pt x="89" y="54"/>
                  </a:lnTo>
                  <a:lnTo>
                    <a:pt x="54" y="56"/>
                  </a:lnTo>
                  <a:lnTo>
                    <a:pt x="27" y="54"/>
                  </a:lnTo>
                  <a:lnTo>
                    <a:pt x="6" y="4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5" name="Freeform 141"/>
            <p:cNvSpPr>
              <a:spLocks/>
            </p:cNvSpPr>
            <p:nvPr/>
          </p:nvSpPr>
          <p:spPr bwMode="auto">
            <a:xfrm>
              <a:off x="3199" y="2554"/>
              <a:ext cx="59" cy="1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2" y="10"/>
                </a:cxn>
                <a:cxn ang="0">
                  <a:pos x="21" y="4"/>
                </a:cxn>
                <a:cxn ang="0">
                  <a:pos x="37" y="2"/>
                </a:cxn>
                <a:cxn ang="0">
                  <a:pos x="54" y="0"/>
                </a:cxn>
                <a:cxn ang="0">
                  <a:pos x="77" y="0"/>
                </a:cxn>
                <a:cxn ang="0">
                  <a:pos x="89" y="0"/>
                </a:cxn>
                <a:cxn ang="0">
                  <a:pos x="102" y="8"/>
                </a:cxn>
                <a:cxn ang="0">
                  <a:pos x="118" y="15"/>
                </a:cxn>
                <a:cxn ang="0">
                  <a:pos x="112" y="23"/>
                </a:cxn>
                <a:cxn ang="0">
                  <a:pos x="106" y="29"/>
                </a:cxn>
                <a:cxn ang="0">
                  <a:pos x="98" y="31"/>
                </a:cxn>
                <a:cxn ang="0">
                  <a:pos x="91" y="23"/>
                </a:cxn>
                <a:cxn ang="0">
                  <a:pos x="83" y="19"/>
                </a:cxn>
                <a:cxn ang="0">
                  <a:pos x="73" y="10"/>
                </a:cxn>
                <a:cxn ang="0">
                  <a:pos x="46" y="10"/>
                </a:cxn>
                <a:cxn ang="0">
                  <a:pos x="31" y="14"/>
                </a:cxn>
                <a:cxn ang="0">
                  <a:pos x="15" y="19"/>
                </a:cxn>
                <a:cxn ang="0">
                  <a:pos x="10" y="25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118" h="31">
                  <a:moveTo>
                    <a:pt x="0" y="23"/>
                  </a:moveTo>
                  <a:lnTo>
                    <a:pt x="12" y="10"/>
                  </a:lnTo>
                  <a:lnTo>
                    <a:pt x="21" y="4"/>
                  </a:lnTo>
                  <a:lnTo>
                    <a:pt x="37" y="2"/>
                  </a:lnTo>
                  <a:lnTo>
                    <a:pt x="54" y="0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2" y="8"/>
                  </a:lnTo>
                  <a:lnTo>
                    <a:pt x="118" y="15"/>
                  </a:lnTo>
                  <a:lnTo>
                    <a:pt x="112" y="23"/>
                  </a:lnTo>
                  <a:lnTo>
                    <a:pt x="106" y="29"/>
                  </a:lnTo>
                  <a:lnTo>
                    <a:pt x="98" y="31"/>
                  </a:lnTo>
                  <a:lnTo>
                    <a:pt x="91" y="23"/>
                  </a:lnTo>
                  <a:lnTo>
                    <a:pt x="83" y="19"/>
                  </a:lnTo>
                  <a:lnTo>
                    <a:pt x="73" y="10"/>
                  </a:lnTo>
                  <a:lnTo>
                    <a:pt x="46" y="10"/>
                  </a:lnTo>
                  <a:lnTo>
                    <a:pt x="31" y="14"/>
                  </a:lnTo>
                  <a:lnTo>
                    <a:pt x="15" y="19"/>
                  </a:lnTo>
                  <a:lnTo>
                    <a:pt x="10" y="25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6" name="Freeform 142"/>
            <p:cNvSpPr>
              <a:spLocks/>
            </p:cNvSpPr>
            <p:nvPr/>
          </p:nvSpPr>
          <p:spPr bwMode="auto">
            <a:xfrm>
              <a:off x="3191" y="2579"/>
              <a:ext cx="74" cy="3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9" y="14"/>
                </a:cxn>
                <a:cxn ang="0">
                  <a:pos x="40" y="6"/>
                </a:cxn>
                <a:cxn ang="0">
                  <a:pos x="63" y="2"/>
                </a:cxn>
                <a:cxn ang="0">
                  <a:pos x="77" y="0"/>
                </a:cxn>
                <a:cxn ang="0">
                  <a:pos x="90" y="0"/>
                </a:cxn>
                <a:cxn ang="0">
                  <a:pos x="104" y="6"/>
                </a:cxn>
                <a:cxn ang="0">
                  <a:pos x="113" y="12"/>
                </a:cxn>
                <a:cxn ang="0">
                  <a:pos x="127" y="16"/>
                </a:cxn>
                <a:cxn ang="0">
                  <a:pos x="135" y="23"/>
                </a:cxn>
                <a:cxn ang="0">
                  <a:pos x="140" y="29"/>
                </a:cxn>
                <a:cxn ang="0">
                  <a:pos x="146" y="37"/>
                </a:cxn>
                <a:cxn ang="0">
                  <a:pos x="142" y="45"/>
                </a:cxn>
                <a:cxn ang="0">
                  <a:pos x="140" y="50"/>
                </a:cxn>
                <a:cxn ang="0">
                  <a:pos x="131" y="54"/>
                </a:cxn>
                <a:cxn ang="0">
                  <a:pos x="111" y="62"/>
                </a:cxn>
                <a:cxn ang="0">
                  <a:pos x="90" y="66"/>
                </a:cxn>
                <a:cxn ang="0">
                  <a:pos x="73" y="66"/>
                </a:cxn>
                <a:cxn ang="0">
                  <a:pos x="56" y="66"/>
                </a:cxn>
                <a:cxn ang="0">
                  <a:pos x="36" y="66"/>
                </a:cxn>
                <a:cxn ang="0">
                  <a:pos x="27" y="64"/>
                </a:cxn>
                <a:cxn ang="0">
                  <a:pos x="13" y="62"/>
                </a:cxn>
                <a:cxn ang="0">
                  <a:pos x="3" y="48"/>
                </a:cxn>
                <a:cxn ang="0">
                  <a:pos x="7" y="41"/>
                </a:cxn>
                <a:cxn ang="0">
                  <a:pos x="15" y="45"/>
                </a:cxn>
                <a:cxn ang="0">
                  <a:pos x="21" y="50"/>
                </a:cxn>
                <a:cxn ang="0">
                  <a:pos x="29" y="56"/>
                </a:cxn>
                <a:cxn ang="0">
                  <a:pos x="42" y="56"/>
                </a:cxn>
                <a:cxn ang="0">
                  <a:pos x="57" y="56"/>
                </a:cxn>
                <a:cxn ang="0">
                  <a:pos x="73" y="56"/>
                </a:cxn>
                <a:cxn ang="0">
                  <a:pos x="100" y="56"/>
                </a:cxn>
                <a:cxn ang="0">
                  <a:pos x="113" y="54"/>
                </a:cxn>
                <a:cxn ang="0">
                  <a:pos x="127" y="45"/>
                </a:cxn>
                <a:cxn ang="0">
                  <a:pos x="133" y="41"/>
                </a:cxn>
                <a:cxn ang="0">
                  <a:pos x="133" y="33"/>
                </a:cxn>
                <a:cxn ang="0">
                  <a:pos x="121" y="23"/>
                </a:cxn>
                <a:cxn ang="0">
                  <a:pos x="111" y="21"/>
                </a:cxn>
                <a:cxn ang="0">
                  <a:pos x="96" y="16"/>
                </a:cxn>
                <a:cxn ang="0">
                  <a:pos x="77" y="12"/>
                </a:cxn>
                <a:cxn ang="0">
                  <a:pos x="56" y="12"/>
                </a:cxn>
                <a:cxn ang="0">
                  <a:pos x="40" y="12"/>
                </a:cxn>
                <a:cxn ang="0">
                  <a:pos x="27" y="16"/>
                </a:cxn>
                <a:cxn ang="0">
                  <a:pos x="15" y="23"/>
                </a:cxn>
                <a:cxn ang="0">
                  <a:pos x="7" y="2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146" h="66">
                  <a:moveTo>
                    <a:pt x="0" y="29"/>
                  </a:moveTo>
                  <a:lnTo>
                    <a:pt x="19" y="14"/>
                  </a:lnTo>
                  <a:lnTo>
                    <a:pt x="40" y="6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0" y="0"/>
                  </a:lnTo>
                  <a:lnTo>
                    <a:pt x="104" y="6"/>
                  </a:lnTo>
                  <a:lnTo>
                    <a:pt x="113" y="12"/>
                  </a:lnTo>
                  <a:lnTo>
                    <a:pt x="127" y="16"/>
                  </a:lnTo>
                  <a:lnTo>
                    <a:pt x="135" y="23"/>
                  </a:lnTo>
                  <a:lnTo>
                    <a:pt x="140" y="29"/>
                  </a:lnTo>
                  <a:lnTo>
                    <a:pt x="146" y="37"/>
                  </a:lnTo>
                  <a:lnTo>
                    <a:pt x="142" y="45"/>
                  </a:lnTo>
                  <a:lnTo>
                    <a:pt x="140" y="50"/>
                  </a:lnTo>
                  <a:lnTo>
                    <a:pt x="131" y="54"/>
                  </a:lnTo>
                  <a:lnTo>
                    <a:pt x="111" y="62"/>
                  </a:lnTo>
                  <a:lnTo>
                    <a:pt x="90" y="66"/>
                  </a:lnTo>
                  <a:lnTo>
                    <a:pt x="73" y="66"/>
                  </a:lnTo>
                  <a:lnTo>
                    <a:pt x="56" y="66"/>
                  </a:lnTo>
                  <a:lnTo>
                    <a:pt x="36" y="66"/>
                  </a:lnTo>
                  <a:lnTo>
                    <a:pt x="27" y="64"/>
                  </a:lnTo>
                  <a:lnTo>
                    <a:pt x="13" y="62"/>
                  </a:lnTo>
                  <a:lnTo>
                    <a:pt x="3" y="48"/>
                  </a:lnTo>
                  <a:lnTo>
                    <a:pt x="7" y="41"/>
                  </a:lnTo>
                  <a:lnTo>
                    <a:pt x="15" y="45"/>
                  </a:lnTo>
                  <a:lnTo>
                    <a:pt x="21" y="50"/>
                  </a:lnTo>
                  <a:lnTo>
                    <a:pt x="29" y="56"/>
                  </a:lnTo>
                  <a:lnTo>
                    <a:pt x="42" y="56"/>
                  </a:lnTo>
                  <a:lnTo>
                    <a:pt x="57" y="56"/>
                  </a:lnTo>
                  <a:lnTo>
                    <a:pt x="73" y="56"/>
                  </a:lnTo>
                  <a:lnTo>
                    <a:pt x="100" y="56"/>
                  </a:lnTo>
                  <a:lnTo>
                    <a:pt x="113" y="54"/>
                  </a:lnTo>
                  <a:lnTo>
                    <a:pt x="127" y="45"/>
                  </a:lnTo>
                  <a:lnTo>
                    <a:pt x="133" y="41"/>
                  </a:lnTo>
                  <a:lnTo>
                    <a:pt x="133" y="33"/>
                  </a:lnTo>
                  <a:lnTo>
                    <a:pt x="121" y="23"/>
                  </a:lnTo>
                  <a:lnTo>
                    <a:pt x="111" y="21"/>
                  </a:lnTo>
                  <a:lnTo>
                    <a:pt x="96" y="16"/>
                  </a:lnTo>
                  <a:lnTo>
                    <a:pt x="77" y="12"/>
                  </a:lnTo>
                  <a:lnTo>
                    <a:pt x="56" y="12"/>
                  </a:lnTo>
                  <a:lnTo>
                    <a:pt x="40" y="12"/>
                  </a:lnTo>
                  <a:lnTo>
                    <a:pt x="27" y="16"/>
                  </a:lnTo>
                  <a:lnTo>
                    <a:pt x="15" y="23"/>
                  </a:lnTo>
                  <a:lnTo>
                    <a:pt x="7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7" name="Freeform 143"/>
            <p:cNvSpPr>
              <a:spLocks/>
            </p:cNvSpPr>
            <p:nvPr/>
          </p:nvSpPr>
          <p:spPr bwMode="auto">
            <a:xfrm>
              <a:off x="3202" y="2595"/>
              <a:ext cx="15" cy="15"/>
            </a:xfrm>
            <a:custGeom>
              <a:avLst/>
              <a:gdLst/>
              <a:ahLst/>
              <a:cxnLst>
                <a:cxn ang="0">
                  <a:pos x="8" y="27"/>
                </a:cxn>
                <a:cxn ang="0">
                  <a:pos x="4" y="23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5" y="0"/>
                </a:cxn>
                <a:cxn ang="0">
                  <a:pos x="25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31" y="12"/>
                </a:cxn>
                <a:cxn ang="0">
                  <a:pos x="31" y="17"/>
                </a:cxn>
                <a:cxn ang="0">
                  <a:pos x="31" y="23"/>
                </a:cxn>
                <a:cxn ang="0">
                  <a:pos x="27" y="23"/>
                </a:cxn>
                <a:cxn ang="0">
                  <a:pos x="25" y="27"/>
                </a:cxn>
                <a:cxn ang="0">
                  <a:pos x="15" y="29"/>
                </a:cxn>
                <a:cxn ang="0">
                  <a:pos x="8" y="27"/>
                </a:cxn>
                <a:cxn ang="0">
                  <a:pos x="8" y="27"/>
                </a:cxn>
              </a:cxnLst>
              <a:rect l="0" t="0" r="r" b="b"/>
              <a:pathLst>
                <a:path w="31" h="29">
                  <a:moveTo>
                    <a:pt x="8" y="27"/>
                  </a:moveTo>
                  <a:lnTo>
                    <a:pt x="4" y="23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1" y="23"/>
                  </a:lnTo>
                  <a:lnTo>
                    <a:pt x="27" y="23"/>
                  </a:lnTo>
                  <a:lnTo>
                    <a:pt x="25" y="27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8" name="Freeform 144"/>
            <p:cNvSpPr>
              <a:spLocks/>
            </p:cNvSpPr>
            <p:nvPr/>
          </p:nvSpPr>
          <p:spPr bwMode="auto">
            <a:xfrm>
              <a:off x="3190" y="2593"/>
              <a:ext cx="5" cy="10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8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5" y="21"/>
                </a:cxn>
                <a:cxn ang="0">
                  <a:pos x="0" y="1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9" h="21">
                  <a:moveTo>
                    <a:pt x="9" y="2"/>
                  </a:moveTo>
                  <a:lnTo>
                    <a:pt x="9" y="8"/>
                  </a:lnTo>
                  <a:lnTo>
                    <a:pt x="9" y="14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0" y="10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9" name="Freeform 145"/>
            <p:cNvSpPr>
              <a:spLocks/>
            </p:cNvSpPr>
            <p:nvPr/>
          </p:nvSpPr>
          <p:spPr bwMode="auto">
            <a:xfrm>
              <a:off x="3187" y="2600"/>
              <a:ext cx="8" cy="1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19"/>
                </a:cxn>
                <a:cxn ang="0">
                  <a:pos x="15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19">
                  <a:moveTo>
                    <a:pt x="11" y="0"/>
                  </a:moveTo>
                  <a:lnTo>
                    <a:pt x="0" y="7"/>
                  </a:lnTo>
                  <a:lnTo>
                    <a:pt x="2" y="19"/>
                  </a:lnTo>
                  <a:lnTo>
                    <a:pt x="15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0" name="Freeform 146"/>
            <p:cNvSpPr>
              <a:spLocks/>
            </p:cNvSpPr>
            <p:nvPr/>
          </p:nvSpPr>
          <p:spPr bwMode="auto">
            <a:xfrm>
              <a:off x="3191" y="2607"/>
              <a:ext cx="11" cy="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6"/>
                </a:cxn>
                <a:cxn ang="0">
                  <a:pos x="9" y="16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16">
                  <a:moveTo>
                    <a:pt x="15" y="0"/>
                  </a:moveTo>
                  <a:lnTo>
                    <a:pt x="0" y="16"/>
                  </a:lnTo>
                  <a:lnTo>
                    <a:pt x="9" y="16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1" name="Freeform 147"/>
            <p:cNvSpPr>
              <a:spLocks/>
            </p:cNvSpPr>
            <p:nvPr/>
          </p:nvSpPr>
          <p:spPr bwMode="auto">
            <a:xfrm>
              <a:off x="3204" y="2610"/>
              <a:ext cx="5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5"/>
                </a:cxn>
                <a:cxn ang="0">
                  <a:pos x="5" y="19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9" h="19">
                  <a:moveTo>
                    <a:pt x="2" y="0"/>
                  </a:moveTo>
                  <a:lnTo>
                    <a:pt x="0" y="15"/>
                  </a:lnTo>
                  <a:lnTo>
                    <a:pt x="5" y="19"/>
                  </a:lnTo>
                  <a:lnTo>
                    <a:pt x="9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2" name="Freeform 148"/>
            <p:cNvSpPr>
              <a:spLocks/>
            </p:cNvSpPr>
            <p:nvPr/>
          </p:nvSpPr>
          <p:spPr bwMode="auto">
            <a:xfrm>
              <a:off x="3212" y="2610"/>
              <a:ext cx="5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1"/>
                </a:cxn>
                <a:cxn ang="0">
                  <a:pos x="6" y="23"/>
                </a:cxn>
                <a:cxn ang="0">
                  <a:pos x="1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23">
                  <a:moveTo>
                    <a:pt x="2" y="0"/>
                  </a:moveTo>
                  <a:lnTo>
                    <a:pt x="0" y="21"/>
                  </a:lnTo>
                  <a:lnTo>
                    <a:pt x="6" y="23"/>
                  </a:lnTo>
                  <a:lnTo>
                    <a:pt x="1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3" name="Freeform 149"/>
            <p:cNvSpPr>
              <a:spLocks/>
            </p:cNvSpPr>
            <p:nvPr/>
          </p:nvSpPr>
          <p:spPr bwMode="auto">
            <a:xfrm>
              <a:off x="3220" y="2611"/>
              <a:ext cx="8" cy="1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21">
                  <a:moveTo>
                    <a:pt x="4" y="0"/>
                  </a:moveTo>
                  <a:lnTo>
                    <a:pt x="0" y="21"/>
                  </a:lnTo>
                  <a:lnTo>
                    <a:pt x="16" y="21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4" name="Freeform 150"/>
            <p:cNvSpPr>
              <a:spLocks/>
            </p:cNvSpPr>
            <p:nvPr/>
          </p:nvSpPr>
          <p:spPr bwMode="auto">
            <a:xfrm>
              <a:off x="3233" y="2610"/>
              <a:ext cx="4" cy="1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1"/>
                </a:cxn>
                <a:cxn ang="0">
                  <a:pos x="7" y="21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21">
                  <a:moveTo>
                    <a:pt x="0" y="2"/>
                  </a:moveTo>
                  <a:lnTo>
                    <a:pt x="0" y="21"/>
                  </a:lnTo>
                  <a:lnTo>
                    <a:pt x="7" y="21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5" name="Freeform 151"/>
            <p:cNvSpPr>
              <a:spLocks/>
            </p:cNvSpPr>
            <p:nvPr/>
          </p:nvSpPr>
          <p:spPr bwMode="auto">
            <a:xfrm>
              <a:off x="3240" y="2610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1"/>
                </a:cxn>
                <a:cxn ang="0">
                  <a:pos x="12" y="19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1">
                  <a:moveTo>
                    <a:pt x="0" y="0"/>
                  </a:moveTo>
                  <a:lnTo>
                    <a:pt x="2" y="21"/>
                  </a:lnTo>
                  <a:lnTo>
                    <a:pt x="12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6" name="Freeform 152"/>
            <p:cNvSpPr>
              <a:spLocks/>
            </p:cNvSpPr>
            <p:nvPr/>
          </p:nvSpPr>
          <p:spPr bwMode="auto">
            <a:xfrm>
              <a:off x="3248" y="2607"/>
              <a:ext cx="10" cy="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21"/>
                </a:cxn>
                <a:cxn ang="0">
                  <a:pos x="20" y="16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0" h="21">
                  <a:moveTo>
                    <a:pt x="0" y="4"/>
                  </a:moveTo>
                  <a:lnTo>
                    <a:pt x="8" y="21"/>
                  </a:lnTo>
                  <a:lnTo>
                    <a:pt x="20" y="16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7" name="Freeform 153"/>
            <p:cNvSpPr>
              <a:spLocks/>
            </p:cNvSpPr>
            <p:nvPr/>
          </p:nvSpPr>
          <p:spPr bwMode="auto">
            <a:xfrm>
              <a:off x="3257" y="2601"/>
              <a:ext cx="9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" y="21"/>
                </a:cxn>
                <a:cxn ang="0">
                  <a:pos x="17" y="17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7" h="21">
                  <a:moveTo>
                    <a:pt x="0" y="5"/>
                  </a:moveTo>
                  <a:lnTo>
                    <a:pt x="9" y="21"/>
                  </a:lnTo>
                  <a:lnTo>
                    <a:pt x="17" y="17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8" name="Freeform 154"/>
            <p:cNvSpPr>
              <a:spLocks/>
            </p:cNvSpPr>
            <p:nvPr/>
          </p:nvSpPr>
          <p:spPr bwMode="auto">
            <a:xfrm>
              <a:off x="3258" y="2585"/>
              <a:ext cx="11" cy="10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23" y="7"/>
                </a:cxn>
                <a:cxn ang="0">
                  <a:pos x="15" y="0"/>
                </a:cxn>
                <a:cxn ang="0">
                  <a:pos x="0" y="15"/>
                </a:cxn>
                <a:cxn ang="0">
                  <a:pos x="7" y="21"/>
                </a:cxn>
                <a:cxn ang="0">
                  <a:pos x="7" y="21"/>
                </a:cxn>
              </a:cxnLst>
              <a:rect l="0" t="0" r="r" b="b"/>
              <a:pathLst>
                <a:path w="23" h="21">
                  <a:moveTo>
                    <a:pt x="7" y="21"/>
                  </a:moveTo>
                  <a:lnTo>
                    <a:pt x="23" y="7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9" name="Freeform 155"/>
            <p:cNvSpPr>
              <a:spLocks/>
            </p:cNvSpPr>
            <p:nvPr/>
          </p:nvSpPr>
          <p:spPr bwMode="auto">
            <a:xfrm>
              <a:off x="3252" y="2578"/>
              <a:ext cx="11" cy="12"/>
            </a:xfrm>
            <a:custGeom>
              <a:avLst/>
              <a:gdLst/>
              <a:ahLst/>
              <a:cxnLst>
                <a:cxn ang="0">
                  <a:pos x="4" y="23"/>
                </a:cxn>
                <a:cxn ang="0">
                  <a:pos x="21" y="4"/>
                </a:cxn>
                <a:cxn ang="0">
                  <a:pos x="14" y="0"/>
                </a:cxn>
                <a:cxn ang="0">
                  <a:pos x="0" y="18"/>
                </a:cxn>
                <a:cxn ang="0">
                  <a:pos x="4" y="23"/>
                </a:cxn>
                <a:cxn ang="0">
                  <a:pos x="4" y="23"/>
                </a:cxn>
              </a:cxnLst>
              <a:rect l="0" t="0" r="r" b="b"/>
              <a:pathLst>
                <a:path w="21" h="23">
                  <a:moveTo>
                    <a:pt x="4" y="23"/>
                  </a:moveTo>
                  <a:lnTo>
                    <a:pt x="21" y="4"/>
                  </a:lnTo>
                  <a:lnTo>
                    <a:pt x="14" y="0"/>
                  </a:lnTo>
                  <a:lnTo>
                    <a:pt x="0" y="18"/>
                  </a:lnTo>
                  <a:lnTo>
                    <a:pt x="4" y="23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0" name="Freeform 156"/>
            <p:cNvSpPr>
              <a:spLocks/>
            </p:cNvSpPr>
            <p:nvPr/>
          </p:nvSpPr>
          <p:spPr bwMode="auto">
            <a:xfrm>
              <a:off x="3244" y="2574"/>
              <a:ext cx="10" cy="11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19" y="3"/>
                </a:cxn>
                <a:cxn ang="0">
                  <a:pos x="7" y="0"/>
                </a:cxn>
                <a:cxn ang="0">
                  <a:pos x="0" y="21"/>
                </a:cxn>
                <a:cxn ang="0">
                  <a:pos x="7" y="21"/>
                </a:cxn>
                <a:cxn ang="0">
                  <a:pos x="7" y="21"/>
                </a:cxn>
              </a:cxnLst>
              <a:rect l="0" t="0" r="r" b="b"/>
              <a:pathLst>
                <a:path w="19" h="21">
                  <a:moveTo>
                    <a:pt x="7" y="21"/>
                  </a:moveTo>
                  <a:lnTo>
                    <a:pt x="19" y="3"/>
                  </a:lnTo>
                  <a:lnTo>
                    <a:pt x="7" y="0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1" name="Freeform 157"/>
            <p:cNvSpPr>
              <a:spLocks/>
            </p:cNvSpPr>
            <p:nvPr/>
          </p:nvSpPr>
          <p:spPr bwMode="auto">
            <a:xfrm>
              <a:off x="3234" y="2568"/>
              <a:ext cx="7" cy="14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6" y="6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12" y="27"/>
                </a:cxn>
                <a:cxn ang="0">
                  <a:pos x="12" y="27"/>
                </a:cxn>
              </a:cxnLst>
              <a:rect l="0" t="0" r="r" b="b"/>
              <a:pathLst>
                <a:path w="16" h="27">
                  <a:moveTo>
                    <a:pt x="12" y="27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4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2" name="Freeform 158"/>
            <p:cNvSpPr>
              <a:spLocks/>
            </p:cNvSpPr>
            <p:nvPr/>
          </p:nvSpPr>
          <p:spPr bwMode="auto">
            <a:xfrm>
              <a:off x="3225" y="2569"/>
              <a:ext cx="5" cy="13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2" y="25"/>
                </a:cxn>
                <a:cxn ang="0">
                  <a:pos x="10" y="21"/>
                </a:cxn>
                <a:cxn ang="0">
                  <a:pos x="10" y="21"/>
                </a:cxn>
              </a:cxnLst>
              <a:rect l="0" t="0" r="r" b="b"/>
              <a:pathLst>
                <a:path w="10" h="25">
                  <a:moveTo>
                    <a:pt x="10" y="21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" y="25"/>
                  </a:lnTo>
                  <a:lnTo>
                    <a:pt x="10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3" name="Freeform 159"/>
            <p:cNvSpPr>
              <a:spLocks/>
            </p:cNvSpPr>
            <p:nvPr/>
          </p:nvSpPr>
          <p:spPr bwMode="auto">
            <a:xfrm>
              <a:off x="3215" y="2569"/>
              <a:ext cx="5" cy="13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2" y="25"/>
                </a:cxn>
                <a:cxn ang="0">
                  <a:pos x="8" y="25"/>
                </a:cxn>
                <a:cxn ang="0">
                  <a:pos x="8" y="25"/>
                </a:cxn>
              </a:cxnLst>
              <a:rect l="0" t="0" r="r" b="b"/>
              <a:pathLst>
                <a:path w="9" h="25">
                  <a:moveTo>
                    <a:pt x="8" y="25"/>
                  </a:moveTo>
                  <a:lnTo>
                    <a:pt x="9" y="0"/>
                  </a:lnTo>
                  <a:lnTo>
                    <a:pt x="0" y="4"/>
                  </a:lnTo>
                  <a:lnTo>
                    <a:pt x="2" y="25"/>
                  </a:lnTo>
                  <a:lnTo>
                    <a:pt x="8" y="25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4" name="Freeform 160"/>
            <p:cNvSpPr>
              <a:spLocks/>
            </p:cNvSpPr>
            <p:nvPr/>
          </p:nvSpPr>
          <p:spPr bwMode="auto">
            <a:xfrm>
              <a:off x="3205" y="2569"/>
              <a:ext cx="7" cy="16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3" y="0"/>
                </a:cxn>
                <a:cxn ang="0">
                  <a:pos x="0" y="4"/>
                </a:cxn>
                <a:cxn ang="0">
                  <a:pos x="7" y="31"/>
                </a:cxn>
                <a:cxn ang="0">
                  <a:pos x="13" y="27"/>
                </a:cxn>
                <a:cxn ang="0">
                  <a:pos x="13" y="27"/>
                </a:cxn>
              </a:cxnLst>
              <a:rect l="0" t="0" r="r" b="b"/>
              <a:pathLst>
                <a:path w="13" h="31">
                  <a:moveTo>
                    <a:pt x="13" y="27"/>
                  </a:moveTo>
                  <a:lnTo>
                    <a:pt x="13" y="0"/>
                  </a:lnTo>
                  <a:lnTo>
                    <a:pt x="0" y="4"/>
                  </a:lnTo>
                  <a:lnTo>
                    <a:pt x="7" y="31"/>
                  </a:lnTo>
                  <a:lnTo>
                    <a:pt x="13" y="27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5" name="Freeform 161"/>
            <p:cNvSpPr>
              <a:spLocks/>
            </p:cNvSpPr>
            <p:nvPr/>
          </p:nvSpPr>
          <p:spPr bwMode="auto">
            <a:xfrm>
              <a:off x="3196" y="2574"/>
              <a:ext cx="9" cy="13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0" y="0"/>
                </a:cxn>
                <a:cxn ang="0">
                  <a:pos x="0" y="3"/>
                </a:cxn>
                <a:cxn ang="0">
                  <a:pos x="12" y="25"/>
                </a:cxn>
                <a:cxn ang="0">
                  <a:pos x="18" y="23"/>
                </a:cxn>
                <a:cxn ang="0">
                  <a:pos x="18" y="23"/>
                </a:cxn>
              </a:cxnLst>
              <a:rect l="0" t="0" r="r" b="b"/>
              <a:pathLst>
                <a:path w="18" h="25">
                  <a:moveTo>
                    <a:pt x="18" y="23"/>
                  </a:moveTo>
                  <a:lnTo>
                    <a:pt x="10" y="0"/>
                  </a:lnTo>
                  <a:lnTo>
                    <a:pt x="0" y="3"/>
                  </a:lnTo>
                  <a:lnTo>
                    <a:pt x="12" y="25"/>
                  </a:lnTo>
                  <a:lnTo>
                    <a:pt x="18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6" name="Freeform 162"/>
            <p:cNvSpPr>
              <a:spLocks/>
            </p:cNvSpPr>
            <p:nvPr/>
          </p:nvSpPr>
          <p:spPr bwMode="auto">
            <a:xfrm>
              <a:off x="3188" y="2578"/>
              <a:ext cx="10" cy="15"/>
            </a:xfrm>
            <a:custGeom>
              <a:avLst/>
              <a:gdLst/>
              <a:ahLst/>
              <a:cxnLst>
                <a:cxn ang="0">
                  <a:pos x="19" y="23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13" y="29"/>
                </a:cxn>
                <a:cxn ang="0">
                  <a:pos x="19" y="23"/>
                </a:cxn>
                <a:cxn ang="0">
                  <a:pos x="19" y="23"/>
                </a:cxn>
              </a:cxnLst>
              <a:rect l="0" t="0" r="r" b="b"/>
              <a:pathLst>
                <a:path w="19" h="29">
                  <a:moveTo>
                    <a:pt x="19" y="23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3" y="29"/>
                  </a:lnTo>
                  <a:lnTo>
                    <a:pt x="19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7" name="Freeform 163"/>
            <p:cNvSpPr>
              <a:spLocks/>
            </p:cNvSpPr>
            <p:nvPr/>
          </p:nvSpPr>
          <p:spPr bwMode="auto">
            <a:xfrm>
              <a:off x="3185" y="2587"/>
              <a:ext cx="8" cy="9"/>
            </a:xfrm>
            <a:custGeom>
              <a:avLst/>
              <a:gdLst/>
              <a:ahLst/>
              <a:cxnLst>
                <a:cxn ang="0">
                  <a:pos x="17" y="13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17" y="19"/>
                </a:cxn>
                <a:cxn ang="0">
                  <a:pos x="17" y="13"/>
                </a:cxn>
                <a:cxn ang="0">
                  <a:pos x="17" y="13"/>
                </a:cxn>
              </a:cxnLst>
              <a:rect l="0" t="0" r="r" b="b"/>
              <a:pathLst>
                <a:path w="17" h="19">
                  <a:moveTo>
                    <a:pt x="17" y="13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8" name="Freeform 164"/>
            <p:cNvSpPr>
              <a:spLocks/>
            </p:cNvSpPr>
            <p:nvPr/>
          </p:nvSpPr>
          <p:spPr bwMode="auto">
            <a:xfrm>
              <a:off x="3154" y="2516"/>
              <a:ext cx="58" cy="364"/>
            </a:xfrm>
            <a:custGeom>
              <a:avLst/>
              <a:gdLst/>
              <a:ahLst/>
              <a:cxnLst>
                <a:cxn ang="0">
                  <a:pos x="97" y="19"/>
                </a:cxn>
                <a:cxn ang="0">
                  <a:pos x="85" y="36"/>
                </a:cxn>
                <a:cxn ang="0">
                  <a:pos x="76" y="62"/>
                </a:cxn>
                <a:cxn ang="0">
                  <a:pos x="60" y="89"/>
                </a:cxn>
                <a:cxn ang="0">
                  <a:pos x="47" y="106"/>
                </a:cxn>
                <a:cxn ang="0">
                  <a:pos x="35" y="131"/>
                </a:cxn>
                <a:cxn ang="0">
                  <a:pos x="22" y="152"/>
                </a:cxn>
                <a:cxn ang="0">
                  <a:pos x="14" y="185"/>
                </a:cxn>
                <a:cxn ang="0">
                  <a:pos x="6" y="202"/>
                </a:cxn>
                <a:cxn ang="0">
                  <a:pos x="4" y="216"/>
                </a:cxn>
                <a:cxn ang="0">
                  <a:pos x="0" y="237"/>
                </a:cxn>
                <a:cxn ang="0">
                  <a:pos x="0" y="270"/>
                </a:cxn>
                <a:cxn ang="0">
                  <a:pos x="18" y="278"/>
                </a:cxn>
                <a:cxn ang="0">
                  <a:pos x="43" y="279"/>
                </a:cxn>
                <a:cxn ang="0">
                  <a:pos x="60" y="285"/>
                </a:cxn>
                <a:cxn ang="0">
                  <a:pos x="62" y="308"/>
                </a:cxn>
                <a:cxn ang="0">
                  <a:pos x="58" y="357"/>
                </a:cxn>
                <a:cxn ang="0">
                  <a:pos x="58" y="384"/>
                </a:cxn>
                <a:cxn ang="0">
                  <a:pos x="54" y="424"/>
                </a:cxn>
                <a:cxn ang="0">
                  <a:pos x="49" y="453"/>
                </a:cxn>
                <a:cxn ang="0">
                  <a:pos x="41" y="482"/>
                </a:cxn>
                <a:cxn ang="0">
                  <a:pos x="47" y="505"/>
                </a:cxn>
                <a:cxn ang="0">
                  <a:pos x="76" y="517"/>
                </a:cxn>
                <a:cxn ang="0">
                  <a:pos x="97" y="536"/>
                </a:cxn>
                <a:cxn ang="0">
                  <a:pos x="74" y="563"/>
                </a:cxn>
                <a:cxn ang="0">
                  <a:pos x="43" y="573"/>
                </a:cxn>
                <a:cxn ang="0">
                  <a:pos x="27" y="596"/>
                </a:cxn>
                <a:cxn ang="0">
                  <a:pos x="25" y="625"/>
                </a:cxn>
                <a:cxn ang="0">
                  <a:pos x="22" y="657"/>
                </a:cxn>
                <a:cxn ang="0">
                  <a:pos x="20" y="690"/>
                </a:cxn>
                <a:cxn ang="0">
                  <a:pos x="12" y="715"/>
                </a:cxn>
                <a:cxn ang="0">
                  <a:pos x="33" y="708"/>
                </a:cxn>
                <a:cxn ang="0">
                  <a:pos x="35" y="675"/>
                </a:cxn>
                <a:cxn ang="0">
                  <a:pos x="41" y="642"/>
                </a:cxn>
                <a:cxn ang="0">
                  <a:pos x="41" y="609"/>
                </a:cxn>
                <a:cxn ang="0">
                  <a:pos x="47" y="586"/>
                </a:cxn>
                <a:cxn ang="0">
                  <a:pos x="81" y="578"/>
                </a:cxn>
                <a:cxn ang="0">
                  <a:pos x="112" y="559"/>
                </a:cxn>
                <a:cxn ang="0">
                  <a:pos x="106" y="515"/>
                </a:cxn>
                <a:cxn ang="0">
                  <a:pos x="74" y="503"/>
                </a:cxn>
                <a:cxn ang="0">
                  <a:pos x="54" y="484"/>
                </a:cxn>
                <a:cxn ang="0">
                  <a:pos x="62" y="440"/>
                </a:cxn>
                <a:cxn ang="0">
                  <a:pos x="68" y="399"/>
                </a:cxn>
                <a:cxn ang="0">
                  <a:pos x="74" y="351"/>
                </a:cxn>
                <a:cxn ang="0">
                  <a:pos x="74" y="318"/>
                </a:cxn>
                <a:cxn ang="0">
                  <a:pos x="70" y="278"/>
                </a:cxn>
                <a:cxn ang="0">
                  <a:pos x="49" y="270"/>
                </a:cxn>
                <a:cxn ang="0">
                  <a:pos x="20" y="264"/>
                </a:cxn>
                <a:cxn ang="0">
                  <a:pos x="12" y="227"/>
                </a:cxn>
                <a:cxn ang="0">
                  <a:pos x="31" y="185"/>
                </a:cxn>
                <a:cxn ang="0">
                  <a:pos x="39" y="148"/>
                </a:cxn>
                <a:cxn ang="0">
                  <a:pos x="64" y="106"/>
                </a:cxn>
                <a:cxn ang="0">
                  <a:pos x="81" y="75"/>
                </a:cxn>
                <a:cxn ang="0">
                  <a:pos x="103" y="35"/>
                </a:cxn>
                <a:cxn ang="0">
                  <a:pos x="112" y="6"/>
                </a:cxn>
                <a:cxn ang="0">
                  <a:pos x="103" y="0"/>
                </a:cxn>
              </a:cxnLst>
              <a:rect l="0" t="0" r="r" b="b"/>
              <a:pathLst>
                <a:path w="116" h="727">
                  <a:moveTo>
                    <a:pt x="103" y="0"/>
                  </a:moveTo>
                  <a:lnTo>
                    <a:pt x="97" y="19"/>
                  </a:lnTo>
                  <a:lnTo>
                    <a:pt x="91" y="29"/>
                  </a:lnTo>
                  <a:lnTo>
                    <a:pt x="85" y="36"/>
                  </a:lnTo>
                  <a:lnTo>
                    <a:pt x="81" y="46"/>
                  </a:lnTo>
                  <a:lnTo>
                    <a:pt x="76" y="62"/>
                  </a:lnTo>
                  <a:lnTo>
                    <a:pt x="62" y="75"/>
                  </a:lnTo>
                  <a:lnTo>
                    <a:pt x="60" y="89"/>
                  </a:lnTo>
                  <a:lnTo>
                    <a:pt x="52" y="96"/>
                  </a:lnTo>
                  <a:lnTo>
                    <a:pt x="47" y="106"/>
                  </a:lnTo>
                  <a:lnTo>
                    <a:pt x="41" y="119"/>
                  </a:lnTo>
                  <a:lnTo>
                    <a:pt x="35" y="131"/>
                  </a:lnTo>
                  <a:lnTo>
                    <a:pt x="31" y="141"/>
                  </a:lnTo>
                  <a:lnTo>
                    <a:pt x="22" y="152"/>
                  </a:lnTo>
                  <a:lnTo>
                    <a:pt x="18" y="170"/>
                  </a:lnTo>
                  <a:lnTo>
                    <a:pt x="14" y="185"/>
                  </a:lnTo>
                  <a:lnTo>
                    <a:pt x="10" y="191"/>
                  </a:lnTo>
                  <a:lnTo>
                    <a:pt x="6" y="202"/>
                  </a:lnTo>
                  <a:lnTo>
                    <a:pt x="6" y="208"/>
                  </a:lnTo>
                  <a:lnTo>
                    <a:pt x="4" y="216"/>
                  </a:lnTo>
                  <a:lnTo>
                    <a:pt x="0" y="227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70"/>
                  </a:lnTo>
                  <a:lnTo>
                    <a:pt x="6" y="278"/>
                  </a:lnTo>
                  <a:lnTo>
                    <a:pt x="18" y="278"/>
                  </a:lnTo>
                  <a:lnTo>
                    <a:pt x="33" y="279"/>
                  </a:lnTo>
                  <a:lnTo>
                    <a:pt x="43" y="279"/>
                  </a:lnTo>
                  <a:lnTo>
                    <a:pt x="52" y="279"/>
                  </a:lnTo>
                  <a:lnTo>
                    <a:pt x="60" y="285"/>
                  </a:lnTo>
                  <a:lnTo>
                    <a:pt x="60" y="299"/>
                  </a:lnTo>
                  <a:lnTo>
                    <a:pt x="62" y="308"/>
                  </a:lnTo>
                  <a:lnTo>
                    <a:pt x="58" y="333"/>
                  </a:lnTo>
                  <a:lnTo>
                    <a:pt x="58" y="357"/>
                  </a:lnTo>
                  <a:lnTo>
                    <a:pt x="58" y="372"/>
                  </a:lnTo>
                  <a:lnTo>
                    <a:pt x="58" y="384"/>
                  </a:lnTo>
                  <a:lnTo>
                    <a:pt x="58" y="393"/>
                  </a:lnTo>
                  <a:lnTo>
                    <a:pt x="54" y="424"/>
                  </a:lnTo>
                  <a:lnTo>
                    <a:pt x="52" y="440"/>
                  </a:lnTo>
                  <a:lnTo>
                    <a:pt x="49" y="453"/>
                  </a:lnTo>
                  <a:lnTo>
                    <a:pt x="43" y="468"/>
                  </a:lnTo>
                  <a:lnTo>
                    <a:pt x="41" y="482"/>
                  </a:lnTo>
                  <a:lnTo>
                    <a:pt x="35" y="497"/>
                  </a:lnTo>
                  <a:lnTo>
                    <a:pt x="47" y="505"/>
                  </a:lnTo>
                  <a:lnTo>
                    <a:pt x="60" y="511"/>
                  </a:lnTo>
                  <a:lnTo>
                    <a:pt x="76" y="517"/>
                  </a:lnTo>
                  <a:lnTo>
                    <a:pt x="97" y="519"/>
                  </a:lnTo>
                  <a:lnTo>
                    <a:pt x="97" y="536"/>
                  </a:lnTo>
                  <a:lnTo>
                    <a:pt x="95" y="553"/>
                  </a:lnTo>
                  <a:lnTo>
                    <a:pt x="74" y="563"/>
                  </a:lnTo>
                  <a:lnTo>
                    <a:pt x="54" y="567"/>
                  </a:lnTo>
                  <a:lnTo>
                    <a:pt x="43" y="573"/>
                  </a:lnTo>
                  <a:lnTo>
                    <a:pt x="25" y="578"/>
                  </a:lnTo>
                  <a:lnTo>
                    <a:pt x="27" y="596"/>
                  </a:lnTo>
                  <a:lnTo>
                    <a:pt x="27" y="609"/>
                  </a:lnTo>
                  <a:lnTo>
                    <a:pt x="25" y="625"/>
                  </a:lnTo>
                  <a:lnTo>
                    <a:pt x="25" y="644"/>
                  </a:lnTo>
                  <a:lnTo>
                    <a:pt x="22" y="657"/>
                  </a:lnTo>
                  <a:lnTo>
                    <a:pt x="20" y="673"/>
                  </a:lnTo>
                  <a:lnTo>
                    <a:pt x="20" y="690"/>
                  </a:lnTo>
                  <a:lnTo>
                    <a:pt x="18" y="702"/>
                  </a:lnTo>
                  <a:lnTo>
                    <a:pt x="12" y="715"/>
                  </a:lnTo>
                  <a:lnTo>
                    <a:pt x="27" y="727"/>
                  </a:lnTo>
                  <a:lnTo>
                    <a:pt x="33" y="708"/>
                  </a:lnTo>
                  <a:lnTo>
                    <a:pt x="33" y="692"/>
                  </a:lnTo>
                  <a:lnTo>
                    <a:pt x="35" y="675"/>
                  </a:lnTo>
                  <a:lnTo>
                    <a:pt x="41" y="657"/>
                  </a:lnTo>
                  <a:lnTo>
                    <a:pt x="41" y="642"/>
                  </a:lnTo>
                  <a:lnTo>
                    <a:pt x="39" y="625"/>
                  </a:lnTo>
                  <a:lnTo>
                    <a:pt x="41" y="609"/>
                  </a:lnTo>
                  <a:lnTo>
                    <a:pt x="41" y="596"/>
                  </a:lnTo>
                  <a:lnTo>
                    <a:pt x="47" y="586"/>
                  </a:lnTo>
                  <a:lnTo>
                    <a:pt x="62" y="580"/>
                  </a:lnTo>
                  <a:lnTo>
                    <a:pt x="81" y="578"/>
                  </a:lnTo>
                  <a:lnTo>
                    <a:pt x="97" y="569"/>
                  </a:lnTo>
                  <a:lnTo>
                    <a:pt x="112" y="559"/>
                  </a:lnTo>
                  <a:lnTo>
                    <a:pt x="116" y="532"/>
                  </a:lnTo>
                  <a:lnTo>
                    <a:pt x="106" y="515"/>
                  </a:lnTo>
                  <a:lnTo>
                    <a:pt x="83" y="509"/>
                  </a:lnTo>
                  <a:lnTo>
                    <a:pt x="74" y="503"/>
                  </a:lnTo>
                  <a:lnTo>
                    <a:pt x="58" y="497"/>
                  </a:lnTo>
                  <a:lnTo>
                    <a:pt x="54" y="484"/>
                  </a:lnTo>
                  <a:lnTo>
                    <a:pt x="62" y="467"/>
                  </a:lnTo>
                  <a:lnTo>
                    <a:pt x="62" y="440"/>
                  </a:lnTo>
                  <a:lnTo>
                    <a:pt x="68" y="418"/>
                  </a:lnTo>
                  <a:lnTo>
                    <a:pt x="68" y="399"/>
                  </a:lnTo>
                  <a:lnTo>
                    <a:pt x="68" y="378"/>
                  </a:lnTo>
                  <a:lnTo>
                    <a:pt x="74" y="351"/>
                  </a:lnTo>
                  <a:lnTo>
                    <a:pt x="74" y="333"/>
                  </a:lnTo>
                  <a:lnTo>
                    <a:pt x="74" y="318"/>
                  </a:lnTo>
                  <a:lnTo>
                    <a:pt x="74" y="299"/>
                  </a:lnTo>
                  <a:lnTo>
                    <a:pt x="70" y="278"/>
                  </a:lnTo>
                  <a:lnTo>
                    <a:pt x="68" y="266"/>
                  </a:lnTo>
                  <a:lnTo>
                    <a:pt x="49" y="270"/>
                  </a:lnTo>
                  <a:lnTo>
                    <a:pt x="35" y="266"/>
                  </a:lnTo>
                  <a:lnTo>
                    <a:pt x="20" y="264"/>
                  </a:lnTo>
                  <a:lnTo>
                    <a:pt x="12" y="252"/>
                  </a:lnTo>
                  <a:lnTo>
                    <a:pt x="12" y="227"/>
                  </a:lnTo>
                  <a:lnTo>
                    <a:pt x="22" y="202"/>
                  </a:lnTo>
                  <a:lnTo>
                    <a:pt x="31" y="185"/>
                  </a:lnTo>
                  <a:lnTo>
                    <a:pt x="35" y="166"/>
                  </a:lnTo>
                  <a:lnTo>
                    <a:pt x="39" y="148"/>
                  </a:lnTo>
                  <a:lnTo>
                    <a:pt x="49" y="131"/>
                  </a:lnTo>
                  <a:lnTo>
                    <a:pt x="64" y="106"/>
                  </a:lnTo>
                  <a:lnTo>
                    <a:pt x="68" y="94"/>
                  </a:lnTo>
                  <a:lnTo>
                    <a:pt x="81" y="75"/>
                  </a:lnTo>
                  <a:lnTo>
                    <a:pt x="97" y="54"/>
                  </a:lnTo>
                  <a:lnTo>
                    <a:pt x="103" y="35"/>
                  </a:lnTo>
                  <a:lnTo>
                    <a:pt x="110" y="25"/>
                  </a:lnTo>
                  <a:lnTo>
                    <a:pt x="112" y="6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9" name="Freeform 165"/>
            <p:cNvSpPr>
              <a:spLocks/>
            </p:cNvSpPr>
            <p:nvPr/>
          </p:nvSpPr>
          <p:spPr bwMode="auto">
            <a:xfrm>
              <a:off x="3159" y="2872"/>
              <a:ext cx="155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9" y="16"/>
                </a:cxn>
                <a:cxn ang="0">
                  <a:pos x="40" y="24"/>
                </a:cxn>
                <a:cxn ang="0">
                  <a:pos x="52" y="31"/>
                </a:cxn>
                <a:cxn ang="0">
                  <a:pos x="67" y="43"/>
                </a:cxn>
                <a:cxn ang="0">
                  <a:pos x="83" y="51"/>
                </a:cxn>
                <a:cxn ang="0">
                  <a:pos x="94" y="54"/>
                </a:cxn>
                <a:cxn ang="0">
                  <a:pos x="106" y="60"/>
                </a:cxn>
                <a:cxn ang="0">
                  <a:pos x="121" y="64"/>
                </a:cxn>
                <a:cxn ang="0">
                  <a:pos x="137" y="60"/>
                </a:cxn>
                <a:cxn ang="0">
                  <a:pos x="156" y="64"/>
                </a:cxn>
                <a:cxn ang="0">
                  <a:pos x="164" y="60"/>
                </a:cxn>
                <a:cxn ang="0">
                  <a:pos x="185" y="60"/>
                </a:cxn>
                <a:cxn ang="0">
                  <a:pos x="206" y="52"/>
                </a:cxn>
                <a:cxn ang="0">
                  <a:pos x="226" y="45"/>
                </a:cxn>
                <a:cxn ang="0">
                  <a:pos x="241" y="37"/>
                </a:cxn>
                <a:cxn ang="0">
                  <a:pos x="254" y="29"/>
                </a:cxn>
                <a:cxn ang="0">
                  <a:pos x="270" y="22"/>
                </a:cxn>
                <a:cxn ang="0">
                  <a:pos x="287" y="10"/>
                </a:cxn>
                <a:cxn ang="0">
                  <a:pos x="297" y="0"/>
                </a:cxn>
                <a:cxn ang="0">
                  <a:pos x="308" y="10"/>
                </a:cxn>
                <a:cxn ang="0">
                  <a:pos x="297" y="22"/>
                </a:cxn>
                <a:cxn ang="0">
                  <a:pos x="285" y="29"/>
                </a:cxn>
                <a:cxn ang="0">
                  <a:pos x="268" y="39"/>
                </a:cxn>
                <a:cxn ang="0">
                  <a:pos x="249" y="51"/>
                </a:cxn>
                <a:cxn ang="0">
                  <a:pos x="224" y="58"/>
                </a:cxn>
                <a:cxn ang="0">
                  <a:pos x="206" y="70"/>
                </a:cxn>
                <a:cxn ang="0">
                  <a:pos x="183" y="76"/>
                </a:cxn>
                <a:cxn ang="0">
                  <a:pos x="164" y="79"/>
                </a:cxn>
                <a:cxn ang="0">
                  <a:pos x="141" y="76"/>
                </a:cxn>
                <a:cxn ang="0">
                  <a:pos x="114" y="79"/>
                </a:cxn>
                <a:cxn ang="0">
                  <a:pos x="93" y="76"/>
                </a:cxn>
                <a:cxn ang="0">
                  <a:pos x="73" y="70"/>
                </a:cxn>
                <a:cxn ang="0">
                  <a:pos x="58" y="60"/>
                </a:cxn>
                <a:cxn ang="0">
                  <a:pos x="42" y="47"/>
                </a:cxn>
                <a:cxn ang="0">
                  <a:pos x="27" y="33"/>
                </a:cxn>
                <a:cxn ang="0">
                  <a:pos x="13" y="24"/>
                </a:cxn>
                <a:cxn ang="0">
                  <a:pos x="0" y="4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8" h="79">
                  <a:moveTo>
                    <a:pt x="19" y="0"/>
                  </a:moveTo>
                  <a:lnTo>
                    <a:pt x="29" y="16"/>
                  </a:lnTo>
                  <a:lnTo>
                    <a:pt x="40" y="24"/>
                  </a:lnTo>
                  <a:lnTo>
                    <a:pt x="52" y="31"/>
                  </a:lnTo>
                  <a:lnTo>
                    <a:pt x="67" y="43"/>
                  </a:lnTo>
                  <a:lnTo>
                    <a:pt x="83" y="51"/>
                  </a:lnTo>
                  <a:lnTo>
                    <a:pt x="94" y="54"/>
                  </a:lnTo>
                  <a:lnTo>
                    <a:pt x="106" y="60"/>
                  </a:lnTo>
                  <a:lnTo>
                    <a:pt x="121" y="64"/>
                  </a:lnTo>
                  <a:lnTo>
                    <a:pt x="137" y="60"/>
                  </a:lnTo>
                  <a:lnTo>
                    <a:pt x="156" y="64"/>
                  </a:lnTo>
                  <a:lnTo>
                    <a:pt x="164" y="60"/>
                  </a:lnTo>
                  <a:lnTo>
                    <a:pt x="185" y="60"/>
                  </a:lnTo>
                  <a:lnTo>
                    <a:pt x="206" y="52"/>
                  </a:lnTo>
                  <a:lnTo>
                    <a:pt x="226" y="45"/>
                  </a:lnTo>
                  <a:lnTo>
                    <a:pt x="241" y="37"/>
                  </a:lnTo>
                  <a:lnTo>
                    <a:pt x="254" y="29"/>
                  </a:lnTo>
                  <a:lnTo>
                    <a:pt x="270" y="22"/>
                  </a:lnTo>
                  <a:lnTo>
                    <a:pt x="287" y="10"/>
                  </a:lnTo>
                  <a:lnTo>
                    <a:pt x="297" y="0"/>
                  </a:lnTo>
                  <a:lnTo>
                    <a:pt x="308" y="10"/>
                  </a:lnTo>
                  <a:lnTo>
                    <a:pt x="297" y="22"/>
                  </a:lnTo>
                  <a:lnTo>
                    <a:pt x="285" y="29"/>
                  </a:lnTo>
                  <a:lnTo>
                    <a:pt x="268" y="39"/>
                  </a:lnTo>
                  <a:lnTo>
                    <a:pt x="249" y="51"/>
                  </a:lnTo>
                  <a:lnTo>
                    <a:pt x="224" y="58"/>
                  </a:lnTo>
                  <a:lnTo>
                    <a:pt x="206" y="70"/>
                  </a:lnTo>
                  <a:lnTo>
                    <a:pt x="183" y="76"/>
                  </a:lnTo>
                  <a:lnTo>
                    <a:pt x="164" y="79"/>
                  </a:lnTo>
                  <a:lnTo>
                    <a:pt x="141" y="76"/>
                  </a:lnTo>
                  <a:lnTo>
                    <a:pt x="114" y="79"/>
                  </a:lnTo>
                  <a:lnTo>
                    <a:pt x="93" y="76"/>
                  </a:lnTo>
                  <a:lnTo>
                    <a:pt x="73" y="70"/>
                  </a:lnTo>
                  <a:lnTo>
                    <a:pt x="58" y="60"/>
                  </a:lnTo>
                  <a:lnTo>
                    <a:pt x="42" y="47"/>
                  </a:lnTo>
                  <a:lnTo>
                    <a:pt x="27" y="33"/>
                  </a:lnTo>
                  <a:lnTo>
                    <a:pt x="13" y="24"/>
                  </a:lnTo>
                  <a:lnTo>
                    <a:pt x="0" y="4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0" name="Freeform 166"/>
            <p:cNvSpPr>
              <a:spLocks/>
            </p:cNvSpPr>
            <p:nvPr/>
          </p:nvSpPr>
          <p:spPr bwMode="auto">
            <a:xfrm>
              <a:off x="3324" y="3006"/>
              <a:ext cx="29" cy="130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5" y="29"/>
                </a:cxn>
                <a:cxn ang="0">
                  <a:pos x="19" y="45"/>
                </a:cxn>
                <a:cxn ang="0">
                  <a:pos x="15" y="64"/>
                </a:cxn>
                <a:cxn ang="0">
                  <a:pos x="15" y="74"/>
                </a:cxn>
                <a:cxn ang="0">
                  <a:pos x="19" y="95"/>
                </a:cxn>
                <a:cxn ang="0">
                  <a:pos x="21" y="112"/>
                </a:cxn>
                <a:cxn ang="0">
                  <a:pos x="21" y="132"/>
                </a:cxn>
                <a:cxn ang="0">
                  <a:pos x="23" y="155"/>
                </a:cxn>
                <a:cxn ang="0">
                  <a:pos x="29" y="174"/>
                </a:cxn>
                <a:cxn ang="0">
                  <a:pos x="34" y="189"/>
                </a:cxn>
                <a:cxn ang="0">
                  <a:pos x="36" y="211"/>
                </a:cxn>
                <a:cxn ang="0">
                  <a:pos x="42" y="226"/>
                </a:cxn>
                <a:cxn ang="0">
                  <a:pos x="46" y="241"/>
                </a:cxn>
                <a:cxn ang="0">
                  <a:pos x="58" y="259"/>
                </a:cxn>
                <a:cxn ang="0">
                  <a:pos x="34" y="261"/>
                </a:cxn>
                <a:cxn ang="0">
                  <a:pos x="23" y="238"/>
                </a:cxn>
                <a:cxn ang="0">
                  <a:pos x="13" y="218"/>
                </a:cxn>
                <a:cxn ang="0">
                  <a:pos x="13" y="195"/>
                </a:cxn>
                <a:cxn ang="0">
                  <a:pos x="4" y="159"/>
                </a:cxn>
                <a:cxn ang="0">
                  <a:pos x="4" y="135"/>
                </a:cxn>
                <a:cxn ang="0">
                  <a:pos x="4" y="120"/>
                </a:cxn>
                <a:cxn ang="0">
                  <a:pos x="2" y="87"/>
                </a:cxn>
                <a:cxn ang="0">
                  <a:pos x="0" y="64"/>
                </a:cxn>
                <a:cxn ang="0">
                  <a:pos x="2" y="35"/>
                </a:cxn>
                <a:cxn ang="0">
                  <a:pos x="9" y="22"/>
                </a:cxn>
                <a:cxn ang="0">
                  <a:pos x="19" y="0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58" h="261">
                  <a:moveTo>
                    <a:pt x="29" y="14"/>
                  </a:moveTo>
                  <a:lnTo>
                    <a:pt x="25" y="29"/>
                  </a:lnTo>
                  <a:lnTo>
                    <a:pt x="19" y="45"/>
                  </a:lnTo>
                  <a:lnTo>
                    <a:pt x="15" y="64"/>
                  </a:lnTo>
                  <a:lnTo>
                    <a:pt x="15" y="74"/>
                  </a:lnTo>
                  <a:lnTo>
                    <a:pt x="19" y="95"/>
                  </a:lnTo>
                  <a:lnTo>
                    <a:pt x="21" y="112"/>
                  </a:lnTo>
                  <a:lnTo>
                    <a:pt x="21" y="132"/>
                  </a:lnTo>
                  <a:lnTo>
                    <a:pt x="23" y="155"/>
                  </a:lnTo>
                  <a:lnTo>
                    <a:pt x="29" y="174"/>
                  </a:lnTo>
                  <a:lnTo>
                    <a:pt x="34" y="189"/>
                  </a:lnTo>
                  <a:lnTo>
                    <a:pt x="36" y="211"/>
                  </a:lnTo>
                  <a:lnTo>
                    <a:pt x="42" y="226"/>
                  </a:lnTo>
                  <a:lnTo>
                    <a:pt x="46" y="241"/>
                  </a:lnTo>
                  <a:lnTo>
                    <a:pt x="58" y="259"/>
                  </a:lnTo>
                  <a:lnTo>
                    <a:pt x="34" y="261"/>
                  </a:lnTo>
                  <a:lnTo>
                    <a:pt x="23" y="238"/>
                  </a:lnTo>
                  <a:lnTo>
                    <a:pt x="13" y="218"/>
                  </a:lnTo>
                  <a:lnTo>
                    <a:pt x="13" y="195"/>
                  </a:lnTo>
                  <a:lnTo>
                    <a:pt x="4" y="159"/>
                  </a:lnTo>
                  <a:lnTo>
                    <a:pt x="4" y="135"/>
                  </a:lnTo>
                  <a:lnTo>
                    <a:pt x="4" y="120"/>
                  </a:lnTo>
                  <a:lnTo>
                    <a:pt x="2" y="87"/>
                  </a:lnTo>
                  <a:lnTo>
                    <a:pt x="0" y="64"/>
                  </a:lnTo>
                  <a:lnTo>
                    <a:pt x="2" y="35"/>
                  </a:lnTo>
                  <a:lnTo>
                    <a:pt x="9" y="22"/>
                  </a:lnTo>
                  <a:lnTo>
                    <a:pt x="19" y="0"/>
                  </a:lnTo>
                  <a:lnTo>
                    <a:pt x="29" y="14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1" name="Freeform 167"/>
            <p:cNvSpPr>
              <a:spLocks/>
            </p:cNvSpPr>
            <p:nvPr/>
          </p:nvSpPr>
          <p:spPr bwMode="auto">
            <a:xfrm>
              <a:off x="3101" y="3026"/>
              <a:ext cx="23" cy="117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41" y="17"/>
                </a:cxn>
                <a:cxn ang="0">
                  <a:pos x="43" y="33"/>
                </a:cxn>
                <a:cxn ang="0">
                  <a:pos x="43" y="50"/>
                </a:cxn>
                <a:cxn ang="0">
                  <a:pos x="47" y="73"/>
                </a:cxn>
                <a:cxn ang="0">
                  <a:pos x="47" y="91"/>
                </a:cxn>
                <a:cxn ang="0">
                  <a:pos x="43" y="108"/>
                </a:cxn>
                <a:cxn ang="0">
                  <a:pos x="37" y="118"/>
                </a:cxn>
                <a:cxn ang="0">
                  <a:pos x="35" y="135"/>
                </a:cxn>
                <a:cxn ang="0">
                  <a:pos x="33" y="148"/>
                </a:cxn>
                <a:cxn ang="0">
                  <a:pos x="25" y="164"/>
                </a:cxn>
                <a:cxn ang="0">
                  <a:pos x="25" y="179"/>
                </a:cxn>
                <a:cxn ang="0">
                  <a:pos x="22" y="193"/>
                </a:cxn>
                <a:cxn ang="0">
                  <a:pos x="12" y="208"/>
                </a:cxn>
                <a:cxn ang="0">
                  <a:pos x="22" y="226"/>
                </a:cxn>
                <a:cxn ang="0">
                  <a:pos x="6" y="233"/>
                </a:cxn>
                <a:cxn ang="0">
                  <a:pos x="0" y="214"/>
                </a:cxn>
                <a:cxn ang="0">
                  <a:pos x="0" y="199"/>
                </a:cxn>
                <a:cxn ang="0">
                  <a:pos x="6" y="185"/>
                </a:cxn>
                <a:cxn ang="0">
                  <a:pos x="6" y="166"/>
                </a:cxn>
                <a:cxn ang="0">
                  <a:pos x="20" y="145"/>
                </a:cxn>
                <a:cxn ang="0">
                  <a:pos x="25" y="123"/>
                </a:cxn>
                <a:cxn ang="0">
                  <a:pos x="33" y="96"/>
                </a:cxn>
                <a:cxn ang="0">
                  <a:pos x="35" y="75"/>
                </a:cxn>
                <a:cxn ang="0">
                  <a:pos x="35" y="54"/>
                </a:cxn>
                <a:cxn ang="0">
                  <a:pos x="31" y="31"/>
                </a:cxn>
                <a:cxn ang="0">
                  <a:pos x="27" y="17"/>
                </a:cxn>
                <a:cxn ang="0">
                  <a:pos x="27" y="0"/>
                </a:cxn>
                <a:cxn ang="0">
                  <a:pos x="41" y="4"/>
                </a:cxn>
                <a:cxn ang="0">
                  <a:pos x="41" y="4"/>
                </a:cxn>
              </a:cxnLst>
              <a:rect l="0" t="0" r="r" b="b"/>
              <a:pathLst>
                <a:path w="47" h="233">
                  <a:moveTo>
                    <a:pt x="41" y="4"/>
                  </a:moveTo>
                  <a:lnTo>
                    <a:pt x="41" y="17"/>
                  </a:lnTo>
                  <a:lnTo>
                    <a:pt x="43" y="33"/>
                  </a:lnTo>
                  <a:lnTo>
                    <a:pt x="43" y="50"/>
                  </a:lnTo>
                  <a:lnTo>
                    <a:pt x="47" y="73"/>
                  </a:lnTo>
                  <a:lnTo>
                    <a:pt x="47" y="91"/>
                  </a:lnTo>
                  <a:lnTo>
                    <a:pt x="43" y="108"/>
                  </a:lnTo>
                  <a:lnTo>
                    <a:pt x="37" y="118"/>
                  </a:lnTo>
                  <a:lnTo>
                    <a:pt x="35" y="135"/>
                  </a:lnTo>
                  <a:lnTo>
                    <a:pt x="33" y="148"/>
                  </a:lnTo>
                  <a:lnTo>
                    <a:pt x="25" y="164"/>
                  </a:lnTo>
                  <a:lnTo>
                    <a:pt x="25" y="179"/>
                  </a:lnTo>
                  <a:lnTo>
                    <a:pt x="22" y="193"/>
                  </a:lnTo>
                  <a:lnTo>
                    <a:pt x="12" y="208"/>
                  </a:lnTo>
                  <a:lnTo>
                    <a:pt x="22" y="226"/>
                  </a:lnTo>
                  <a:lnTo>
                    <a:pt x="6" y="233"/>
                  </a:lnTo>
                  <a:lnTo>
                    <a:pt x="0" y="214"/>
                  </a:lnTo>
                  <a:lnTo>
                    <a:pt x="0" y="199"/>
                  </a:lnTo>
                  <a:lnTo>
                    <a:pt x="6" y="185"/>
                  </a:lnTo>
                  <a:lnTo>
                    <a:pt x="6" y="166"/>
                  </a:lnTo>
                  <a:lnTo>
                    <a:pt x="20" y="145"/>
                  </a:lnTo>
                  <a:lnTo>
                    <a:pt x="25" y="123"/>
                  </a:lnTo>
                  <a:lnTo>
                    <a:pt x="33" y="96"/>
                  </a:lnTo>
                  <a:lnTo>
                    <a:pt x="35" y="75"/>
                  </a:lnTo>
                  <a:lnTo>
                    <a:pt x="35" y="54"/>
                  </a:lnTo>
                  <a:lnTo>
                    <a:pt x="31" y="31"/>
                  </a:lnTo>
                  <a:lnTo>
                    <a:pt x="27" y="17"/>
                  </a:lnTo>
                  <a:lnTo>
                    <a:pt x="27" y="0"/>
                  </a:lnTo>
                  <a:lnTo>
                    <a:pt x="41" y="4"/>
                  </a:lnTo>
                  <a:lnTo>
                    <a:pt x="4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2" name="Freeform 168"/>
            <p:cNvSpPr>
              <a:spLocks/>
            </p:cNvSpPr>
            <p:nvPr/>
          </p:nvSpPr>
          <p:spPr bwMode="auto">
            <a:xfrm>
              <a:off x="3107" y="3117"/>
              <a:ext cx="246" cy="2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8" y="31"/>
                </a:cxn>
                <a:cxn ang="0">
                  <a:pos x="23" y="31"/>
                </a:cxn>
                <a:cxn ang="0">
                  <a:pos x="46" y="25"/>
                </a:cxn>
                <a:cxn ang="0">
                  <a:pos x="63" y="19"/>
                </a:cxn>
                <a:cxn ang="0">
                  <a:pos x="81" y="18"/>
                </a:cxn>
                <a:cxn ang="0">
                  <a:pos x="98" y="18"/>
                </a:cxn>
                <a:cxn ang="0">
                  <a:pos x="131" y="12"/>
                </a:cxn>
                <a:cxn ang="0">
                  <a:pos x="154" y="12"/>
                </a:cxn>
                <a:cxn ang="0">
                  <a:pos x="166" y="10"/>
                </a:cxn>
                <a:cxn ang="0">
                  <a:pos x="195" y="10"/>
                </a:cxn>
                <a:cxn ang="0">
                  <a:pos x="204" y="4"/>
                </a:cxn>
                <a:cxn ang="0">
                  <a:pos x="225" y="4"/>
                </a:cxn>
                <a:cxn ang="0">
                  <a:pos x="239" y="4"/>
                </a:cxn>
                <a:cxn ang="0">
                  <a:pos x="264" y="0"/>
                </a:cxn>
                <a:cxn ang="0">
                  <a:pos x="285" y="4"/>
                </a:cxn>
                <a:cxn ang="0">
                  <a:pos x="301" y="10"/>
                </a:cxn>
                <a:cxn ang="0">
                  <a:pos x="322" y="10"/>
                </a:cxn>
                <a:cxn ang="0">
                  <a:pos x="341" y="16"/>
                </a:cxn>
                <a:cxn ang="0">
                  <a:pos x="368" y="23"/>
                </a:cxn>
                <a:cxn ang="0">
                  <a:pos x="391" y="23"/>
                </a:cxn>
                <a:cxn ang="0">
                  <a:pos x="401" y="19"/>
                </a:cxn>
                <a:cxn ang="0">
                  <a:pos x="412" y="25"/>
                </a:cxn>
                <a:cxn ang="0">
                  <a:pos x="428" y="25"/>
                </a:cxn>
                <a:cxn ang="0">
                  <a:pos x="441" y="25"/>
                </a:cxn>
                <a:cxn ang="0">
                  <a:pos x="468" y="25"/>
                </a:cxn>
                <a:cxn ang="0">
                  <a:pos x="492" y="37"/>
                </a:cxn>
                <a:cxn ang="0">
                  <a:pos x="468" y="39"/>
                </a:cxn>
                <a:cxn ang="0">
                  <a:pos x="449" y="39"/>
                </a:cxn>
                <a:cxn ang="0">
                  <a:pos x="426" y="39"/>
                </a:cxn>
                <a:cxn ang="0">
                  <a:pos x="399" y="39"/>
                </a:cxn>
                <a:cxn ang="0">
                  <a:pos x="374" y="37"/>
                </a:cxn>
                <a:cxn ang="0">
                  <a:pos x="351" y="33"/>
                </a:cxn>
                <a:cxn ang="0">
                  <a:pos x="330" y="25"/>
                </a:cxn>
                <a:cxn ang="0">
                  <a:pos x="308" y="19"/>
                </a:cxn>
                <a:cxn ang="0">
                  <a:pos x="279" y="18"/>
                </a:cxn>
                <a:cxn ang="0">
                  <a:pos x="247" y="16"/>
                </a:cxn>
                <a:cxn ang="0">
                  <a:pos x="220" y="18"/>
                </a:cxn>
                <a:cxn ang="0">
                  <a:pos x="195" y="23"/>
                </a:cxn>
                <a:cxn ang="0">
                  <a:pos x="160" y="23"/>
                </a:cxn>
                <a:cxn ang="0">
                  <a:pos x="133" y="25"/>
                </a:cxn>
                <a:cxn ang="0">
                  <a:pos x="117" y="27"/>
                </a:cxn>
                <a:cxn ang="0">
                  <a:pos x="92" y="31"/>
                </a:cxn>
                <a:cxn ang="0">
                  <a:pos x="77" y="33"/>
                </a:cxn>
                <a:cxn ang="0">
                  <a:pos x="48" y="39"/>
                </a:cxn>
                <a:cxn ang="0">
                  <a:pos x="27" y="45"/>
                </a:cxn>
                <a:cxn ang="0">
                  <a:pos x="8" y="45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492" h="45">
                  <a:moveTo>
                    <a:pt x="0" y="39"/>
                  </a:moveTo>
                  <a:lnTo>
                    <a:pt x="8" y="31"/>
                  </a:lnTo>
                  <a:lnTo>
                    <a:pt x="23" y="31"/>
                  </a:lnTo>
                  <a:lnTo>
                    <a:pt x="46" y="25"/>
                  </a:lnTo>
                  <a:lnTo>
                    <a:pt x="63" y="19"/>
                  </a:lnTo>
                  <a:lnTo>
                    <a:pt x="81" y="18"/>
                  </a:lnTo>
                  <a:lnTo>
                    <a:pt x="98" y="18"/>
                  </a:lnTo>
                  <a:lnTo>
                    <a:pt x="131" y="12"/>
                  </a:lnTo>
                  <a:lnTo>
                    <a:pt x="154" y="12"/>
                  </a:lnTo>
                  <a:lnTo>
                    <a:pt x="166" y="10"/>
                  </a:lnTo>
                  <a:lnTo>
                    <a:pt x="195" y="10"/>
                  </a:lnTo>
                  <a:lnTo>
                    <a:pt x="204" y="4"/>
                  </a:lnTo>
                  <a:lnTo>
                    <a:pt x="225" y="4"/>
                  </a:lnTo>
                  <a:lnTo>
                    <a:pt x="239" y="4"/>
                  </a:lnTo>
                  <a:lnTo>
                    <a:pt x="264" y="0"/>
                  </a:lnTo>
                  <a:lnTo>
                    <a:pt x="285" y="4"/>
                  </a:lnTo>
                  <a:lnTo>
                    <a:pt x="301" y="10"/>
                  </a:lnTo>
                  <a:lnTo>
                    <a:pt x="322" y="10"/>
                  </a:lnTo>
                  <a:lnTo>
                    <a:pt x="341" y="16"/>
                  </a:lnTo>
                  <a:lnTo>
                    <a:pt x="368" y="23"/>
                  </a:lnTo>
                  <a:lnTo>
                    <a:pt x="391" y="23"/>
                  </a:lnTo>
                  <a:lnTo>
                    <a:pt x="401" y="19"/>
                  </a:lnTo>
                  <a:lnTo>
                    <a:pt x="412" y="25"/>
                  </a:lnTo>
                  <a:lnTo>
                    <a:pt x="428" y="25"/>
                  </a:lnTo>
                  <a:lnTo>
                    <a:pt x="441" y="25"/>
                  </a:lnTo>
                  <a:lnTo>
                    <a:pt x="468" y="25"/>
                  </a:lnTo>
                  <a:lnTo>
                    <a:pt x="492" y="37"/>
                  </a:lnTo>
                  <a:lnTo>
                    <a:pt x="468" y="39"/>
                  </a:lnTo>
                  <a:lnTo>
                    <a:pt x="449" y="39"/>
                  </a:lnTo>
                  <a:lnTo>
                    <a:pt x="426" y="39"/>
                  </a:lnTo>
                  <a:lnTo>
                    <a:pt x="399" y="39"/>
                  </a:lnTo>
                  <a:lnTo>
                    <a:pt x="374" y="37"/>
                  </a:lnTo>
                  <a:lnTo>
                    <a:pt x="351" y="33"/>
                  </a:lnTo>
                  <a:lnTo>
                    <a:pt x="330" y="25"/>
                  </a:lnTo>
                  <a:lnTo>
                    <a:pt x="308" y="19"/>
                  </a:lnTo>
                  <a:lnTo>
                    <a:pt x="279" y="18"/>
                  </a:lnTo>
                  <a:lnTo>
                    <a:pt x="247" y="16"/>
                  </a:lnTo>
                  <a:lnTo>
                    <a:pt x="220" y="18"/>
                  </a:lnTo>
                  <a:lnTo>
                    <a:pt x="195" y="23"/>
                  </a:lnTo>
                  <a:lnTo>
                    <a:pt x="160" y="23"/>
                  </a:lnTo>
                  <a:lnTo>
                    <a:pt x="133" y="25"/>
                  </a:lnTo>
                  <a:lnTo>
                    <a:pt x="117" y="27"/>
                  </a:lnTo>
                  <a:lnTo>
                    <a:pt x="92" y="31"/>
                  </a:lnTo>
                  <a:lnTo>
                    <a:pt x="77" y="33"/>
                  </a:lnTo>
                  <a:lnTo>
                    <a:pt x="48" y="39"/>
                  </a:lnTo>
                  <a:lnTo>
                    <a:pt x="27" y="45"/>
                  </a:lnTo>
                  <a:lnTo>
                    <a:pt x="8" y="45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3" name="Freeform 169"/>
            <p:cNvSpPr>
              <a:spLocks/>
            </p:cNvSpPr>
            <p:nvPr/>
          </p:nvSpPr>
          <p:spPr bwMode="auto">
            <a:xfrm>
              <a:off x="3063" y="3133"/>
              <a:ext cx="333" cy="189"/>
            </a:xfrm>
            <a:custGeom>
              <a:avLst/>
              <a:gdLst/>
              <a:ahLst/>
              <a:cxnLst>
                <a:cxn ang="0">
                  <a:pos x="68" y="46"/>
                </a:cxn>
                <a:cxn ang="0">
                  <a:pos x="54" y="94"/>
                </a:cxn>
                <a:cxn ang="0">
                  <a:pos x="52" y="148"/>
                </a:cxn>
                <a:cxn ang="0">
                  <a:pos x="46" y="195"/>
                </a:cxn>
                <a:cxn ang="0">
                  <a:pos x="43" y="237"/>
                </a:cxn>
                <a:cxn ang="0">
                  <a:pos x="25" y="285"/>
                </a:cxn>
                <a:cxn ang="0">
                  <a:pos x="21" y="312"/>
                </a:cxn>
                <a:cxn ang="0">
                  <a:pos x="2" y="351"/>
                </a:cxn>
                <a:cxn ang="0">
                  <a:pos x="25" y="372"/>
                </a:cxn>
                <a:cxn ang="0">
                  <a:pos x="75" y="372"/>
                </a:cxn>
                <a:cxn ang="0">
                  <a:pos x="149" y="370"/>
                </a:cxn>
                <a:cxn ang="0">
                  <a:pos x="212" y="370"/>
                </a:cxn>
                <a:cxn ang="0">
                  <a:pos x="266" y="372"/>
                </a:cxn>
                <a:cxn ang="0">
                  <a:pos x="334" y="370"/>
                </a:cxn>
                <a:cxn ang="0">
                  <a:pos x="417" y="372"/>
                </a:cxn>
                <a:cxn ang="0">
                  <a:pos x="488" y="376"/>
                </a:cxn>
                <a:cxn ang="0">
                  <a:pos x="573" y="376"/>
                </a:cxn>
                <a:cxn ang="0">
                  <a:pos x="623" y="376"/>
                </a:cxn>
                <a:cxn ang="0">
                  <a:pos x="663" y="361"/>
                </a:cxn>
                <a:cxn ang="0">
                  <a:pos x="652" y="309"/>
                </a:cxn>
                <a:cxn ang="0">
                  <a:pos x="644" y="249"/>
                </a:cxn>
                <a:cxn ang="0">
                  <a:pos x="638" y="197"/>
                </a:cxn>
                <a:cxn ang="0">
                  <a:pos x="631" y="148"/>
                </a:cxn>
                <a:cxn ang="0">
                  <a:pos x="617" y="96"/>
                </a:cxn>
                <a:cxn ang="0">
                  <a:pos x="596" y="46"/>
                </a:cxn>
                <a:cxn ang="0">
                  <a:pos x="581" y="4"/>
                </a:cxn>
                <a:cxn ang="0">
                  <a:pos x="567" y="19"/>
                </a:cxn>
                <a:cxn ang="0">
                  <a:pos x="596" y="77"/>
                </a:cxn>
                <a:cxn ang="0">
                  <a:pos x="606" y="123"/>
                </a:cxn>
                <a:cxn ang="0">
                  <a:pos x="617" y="175"/>
                </a:cxn>
                <a:cxn ang="0">
                  <a:pos x="623" y="222"/>
                </a:cxn>
                <a:cxn ang="0">
                  <a:pos x="631" y="282"/>
                </a:cxn>
                <a:cxn ang="0">
                  <a:pos x="644" y="349"/>
                </a:cxn>
                <a:cxn ang="0">
                  <a:pos x="617" y="361"/>
                </a:cxn>
                <a:cxn ang="0">
                  <a:pos x="575" y="361"/>
                </a:cxn>
                <a:cxn ang="0">
                  <a:pos x="521" y="361"/>
                </a:cxn>
                <a:cxn ang="0">
                  <a:pos x="457" y="357"/>
                </a:cxn>
                <a:cxn ang="0">
                  <a:pos x="384" y="361"/>
                </a:cxn>
                <a:cxn ang="0">
                  <a:pos x="309" y="361"/>
                </a:cxn>
                <a:cxn ang="0">
                  <a:pos x="251" y="361"/>
                </a:cxn>
                <a:cxn ang="0">
                  <a:pos x="199" y="357"/>
                </a:cxn>
                <a:cxn ang="0">
                  <a:pos x="145" y="357"/>
                </a:cxn>
                <a:cxn ang="0">
                  <a:pos x="75" y="361"/>
                </a:cxn>
                <a:cxn ang="0">
                  <a:pos x="31" y="357"/>
                </a:cxn>
                <a:cxn ang="0">
                  <a:pos x="33" y="322"/>
                </a:cxn>
                <a:cxn ang="0">
                  <a:pos x="45" y="272"/>
                </a:cxn>
                <a:cxn ang="0">
                  <a:pos x="60" y="202"/>
                </a:cxn>
                <a:cxn ang="0">
                  <a:pos x="66" y="148"/>
                </a:cxn>
                <a:cxn ang="0">
                  <a:pos x="66" y="104"/>
                </a:cxn>
                <a:cxn ang="0">
                  <a:pos x="79" y="56"/>
                </a:cxn>
                <a:cxn ang="0">
                  <a:pos x="102" y="6"/>
                </a:cxn>
                <a:cxn ang="0">
                  <a:pos x="81" y="19"/>
                </a:cxn>
              </a:cxnLst>
              <a:rect l="0" t="0" r="r" b="b"/>
              <a:pathLst>
                <a:path w="665" h="378">
                  <a:moveTo>
                    <a:pt x="81" y="19"/>
                  </a:moveTo>
                  <a:lnTo>
                    <a:pt x="73" y="33"/>
                  </a:lnTo>
                  <a:lnTo>
                    <a:pt x="68" y="46"/>
                  </a:lnTo>
                  <a:lnTo>
                    <a:pt x="60" y="58"/>
                  </a:lnTo>
                  <a:lnTo>
                    <a:pt x="60" y="79"/>
                  </a:lnTo>
                  <a:lnTo>
                    <a:pt x="54" y="94"/>
                  </a:lnTo>
                  <a:lnTo>
                    <a:pt x="52" y="116"/>
                  </a:lnTo>
                  <a:lnTo>
                    <a:pt x="52" y="139"/>
                  </a:lnTo>
                  <a:lnTo>
                    <a:pt x="52" y="148"/>
                  </a:lnTo>
                  <a:lnTo>
                    <a:pt x="48" y="166"/>
                  </a:lnTo>
                  <a:lnTo>
                    <a:pt x="48" y="181"/>
                  </a:lnTo>
                  <a:lnTo>
                    <a:pt x="46" y="195"/>
                  </a:lnTo>
                  <a:lnTo>
                    <a:pt x="45" y="210"/>
                  </a:lnTo>
                  <a:lnTo>
                    <a:pt x="45" y="228"/>
                  </a:lnTo>
                  <a:lnTo>
                    <a:pt x="43" y="237"/>
                  </a:lnTo>
                  <a:lnTo>
                    <a:pt x="37" y="249"/>
                  </a:lnTo>
                  <a:lnTo>
                    <a:pt x="31" y="270"/>
                  </a:lnTo>
                  <a:lnTo>
                    <a:pt x="25" y="285"/>
                  </a:lnTo>
                  <a:lnTo>
                    <a:pt x="23" y="291"/>
                  </a:lnTo>
                  <a:lnTo>
                    <a:pt x="23" y="301"/>
                  </a:lnTo>
                  <a:lnTo>
                    <a:pt x="21" y="312"/>
                  </a:lnTo>
                  <a:lnTo>
                    <a:pt x="10" y="324"/>
                  </a:lnTo>
                  <a:lnTo>
                    <a:pt x="10" y="339"/>
                  </a:lnTo>
                  <a:lnTo>
                    <a:pt x="2" y="351"/>
                  </a:lnTo>
                  <a:lnTo>
                    <a:pt x="0" y="370"/>
                  </a:lnTo>
                  <a:lnTo>
                    <a:pt x="18" y="370"/>
                  </a:lnTo>
                  <a:lnTo>
                    <a:pt x="25" y="372"/>
                  </a:lnTo>
                  <a:lnTo>
                    <a:pt x="39" y="372"/>
                  </a:lnTo>
                  <a:lnTo>
                    <a:pt x="52" y="370"/>
                  </a:lnTo>
                  <a:lnTo>
                    <a:pt x="75" y="372"/>
                  </a:lnTo>
                  <a:lnTo>
                    <a:pt x="95" y="370"/>
                  </a:lnTo>
                  <a:lnTo>
                    <a:pt x="118" y="370"/>
                  </a:lnTo>
                  <a:lnTo>
                    <a:pt x="149" y="370"/>
                  </a:lnTo>
                  <a:lnTo>
                    <a:pt x="170" y="372"/>
                  </a:lnTo>
                  <a:lnTo>
                    <a:pt x="187" y="370"/>
                  </a:lnTo>
                  <a:lnTo>
                    <a:pt x="212" y="370"/>
                  </a:lnTo>
                  <a:lnTo>
                    <a:pt x="230" y="370"/>
                  </a:lnTo>
                  <a:lnTo>
                    <a:pt x="249" y="372"/>
                  </a:lnTo>
                  <a:lnTo>
                    <a:pt x="266" y="372"/>
                  </a:lnTo>
                  <a:lnTo>
                    <a:pt x="287" y="372"/>
                  </a:lnTo>
                  <a:lnTo>
                    <a:pt x="313" y="370"/>
                  </a:lnTo>
                  <a:lnTo>
                    <a:pt x="334" y="370"/>
                  </a:lnTo>
                  <a:lnTo>
                    <a:pt x="357" y="372"/>
                  </a:lnTo>
                  <a:lnTo>
                    <a:pt x="392" y="370"/>
                  </a:lnTo>
                  <a:lnTo>
                    <a:pt x="417" y="372"/>
                  </a:lnTo>
                  <a:lnTo>
                    <a:pt x="434" y="372"/>
                  </a:lnTo>
                  <a:lnTo>
                    <a:pt x="461" y="376"/>
                  </a:lnTo>
                  <a:lnTo>
                    <a:pt x="488" y="376"/>
                  </a:lnTo>
                  <a:lnTo>
                    <a:pt x="517" y="376"/>
                  </a:lnTo>
                  <a:lnTo>
                    <a:pt x="552" y="372"/>
                  </a:lnTo>
                  <a:lnTo>
                    <a:pt x="573" y="376"/>
                  </a:lnTo>
                  <a:lnTo>
                    <a:pt x="590" y="378"/>
                  </a:lnTo>
                  <a:lnTo>
                    <a:pt x="602" y="376"/>
                  </a:lnTo>
                  <a:lnTo>
                    <a:pt x="623" y="376"/>
                  </a:lnTo>
                  <a:lnTo>
                    <a:pt x="636" y="376"/>
                  </a:lnTo>
                  <a:lnTo>
                    <a:pt x="665" y="372"/>
                  </a:lnTo>
                  <a:lnTo>
                    <a:pt x="663" y="361"/>
                  </a:lnTo>
                  <a:lnTo>
                    <a:pt x="660" y="343"/>
                  </a:lnTo>
                  <a:lnTo>
                    <a:pt x="658" y="330"/>
                  </a:lnTo>
                  <a:lnTo>
                    <a:pt x="652" y="309"/>
                  </a:lnTo>
                  <a:lnTo>
                    <a:pt x="648" y="287"/>
                  </a:lnTo>
                  <a:lnTo>
                    <a:pt x="648" y="266"/>
                  </a:lnTo>
                  <a:lnTo>
                    <a:pt x="644" y="249"/>
                  </a:lnTo>
                  <a:lnTo>
                    <a:pt x="642" y="229"/>
                  </a:lnTo>
                  <a:lnTo>
                    <a:pt x="642" y="216"/>
                  </a:lnTo>
                  <a:lnTo>
                    <a:pt x="638" y="197"/>
                  </a:lnTo>
                  <a:lnTo>
                    <a:pt x="636" y="183"/>
                  </a:lnTo>
                  <a:lnTo>
                    <a:pt x="636" y="170"/>
                  </a:lnTo>
                  <a:lnTo>
                    <a:pt x="631" y="148"/>
                  </a:lnTo>
                  <a:lnTo>
                    <a:pt x="629" y="127"/>
                  </a:lnTo>
                  <a:lnTo>
                    <a:pt x="621" y="112"/>
                  </a:lnTo>
                  <a:lnTo>
                    <a:pt x="617" y="96"/>
                  </a:lnTo>
                  <a:lnTo>
                    <a:pt x="609" y="79"/>
                  </a:lnTo>
                  <a:lnTo>
                    <a:pt x="602" y="62"/>
                  </a:lnTo>
                  <a:lnTo>
                    <a:pt x="596" y="46"/>
                  </a:lnTo>
                  <a:lnTo>
                    <a:pt x="594" y="31"/>
                  </a:lnTo>
                  <a:lnTo>
                    <a:pt x="588" y="15"/>
                  </a:lnTo>
                  <a:lnTo>
                    <a:pt x="581" y="4"/>
                  </a:lnTo>
                  <a:lnTo>
                    <a:pt x="563" y="0"/>
                  </a:lnTo>
                  <a:lnTo>
                    <a:pt x="557" y="6"/>
                  </a:lnTo>
                  <a:lnTo>
                    <a:pt x="567" y="19"/>
                  </a:lnTo>
                  <a:lnTo>
                    <a:pt x="581" y="35"/>
                  </a:lnTo>
                  <a:lnTo>
                    <a:pt x="586" y="52"/>
                  </a:lnTo>
                  <a:lnTo>
                    <a:pt x="596" y="77"/>
                  </a:lnTo>
                  <a:lnTo>
                    <a:pt x="600" y="91"/>
                  </a:lnTo>
                  <a:lnTo>
                    <a:pt x="602" y="106"/>
                  </a:lnTo>
                  <a:lnTo>
                    <a:pt x="606" y="123"/>
                  </a:lnTo>
                  <a:lnTo>
                    <a:pt x="611" y="131"/>
                  </a:lnTo>
                  <a:lnTo>
                    <a:pt x="615" y="152"/>
                  </a:lnTo>
                  <a:lnTo>
                    <a:pt x="617" y="175"/>
                  </a:lnTo>
                  <a:lnTo>
                    <a:pt x="621" y="187"/>
                  </a:lnTo>
                  <a:lnTo>
                    <a:pt x="623" y="202"/>
                  </a:lnTo>
                  <a:lnTo>
                    <a:pt x="623" y="222"/>
                  </a:lnTo>
                  <a:lnTo>
                    <a:pt x="627" y="245"/>
                  </a:lnTo>
                  <a:lnTo>
                    <a:pt x="629" y="264"/>
                  </a:lnTo>
                  <a:lnTo>
                    <a:pt x="631" y="282"/>
                  </a:lnTo>
                  <a:lnTo>
                    <a:pt x="633" y="303"/>
                  </a:lnTo>
                  <a:lnTo>
                    <a:pt x="638" y="330"/>
                  </a:lnTo>
                  <a:lnTo>
                    <a:pt x="644" y="349"/>
                  </a:lnTo>
                  <a:lnTo>
                    <a:pt x="648" y="361"/>
                  </a:lnTo>
                  <a:lnTo>
                    <a:pt x="633" y="361"/>
                  </a:lnTo>
                  <a:lnTo>
                    <a:pt x="617" y="361"/>
                  </a:lnTo>
                  <a:lnTo>
                    <a:pt x="596" y="361"/>
                  </a:lnTo>
                  <a:lnTo>
                    <a:pt x="588" y="363"/>
                  </a:lnTo>
                  <a:lnTo>
                    <a:pt x="575" y="361"/>
                  </a:lnTo>
                  <a:lnTo>
                    <a:pt x="557" y="355"/>
                  </a:lnTo>
                  <a:lnTo>
                    <a:pt x="546" y="355"/>
                  </a:lnTo>
                  <a:lnTo>
                    <a:pt x="521" y="361"/>
                  </a:lnTo>
                  <a:lnTo>
                    <a:pt x="496" y="361"/>
                  </a:lnTo>
                  <a:lnTo>
                    <a:pt x="478" y="361"/>
                  </a:lnTo>
                  <a:lnTo>
                    <a:pt x="457" y="357"/>
                  </a:lnTo>
                  <a:lnTo>
                    <a:pt x="430" y="357"/>
                  </a:lnTo>
                  <a:lnTo>
                    <a:pt x="399" y="361"/>
                  </a:lnTo>
                  <a:lnTo>
                    <a:pt x="384" y="361"/>
                  </a:lnTo>
                  <a:lnTo>
                    <a:pt x="355" y="357"/>
                  </a:lnTo>
                  <a:lnTo>
                    <a:pt x="324" y="361"/>
                  </a:lnTo>
                  <a:lnTo>
                    <a:pt x="309" y="361"/>
                  </a:lnTo>
                  <a:lnTo>
                    <a:pt x="286" y="361"/>
                  </a:lnTo>
                  <a:lnTo>
                    <a:pt x="266" y="361"/>
                  </a:lnTo>
                  <a:lnTo>
                    <a:pt x="251" y="361"/>
                  </a:lnTo>
                  <a:lnTo>
                    <a:pt x="239" y="357"/>
                  </a:lnTo>
                  <a:lnTo>
                    <a:pt x="220" y="357"/>
                  </a:lnTo>
                  <a:lnTo>
                    <a:pt x="199" y="357"/>
                  </a:lnTo>
                  <a:lnTo>
                    <a:pt x="181" y="355"/>
                  </a:lnTo>
                  <a:lnTo>
                    <a:pt x="164" y="357"/>
                  </a:lnTo>
                  <a:lnTo>
                    <a:pt x="145" y="357"/>
                  </a:lnTo>
                  <a:lnTo>
                    <a:pt x="116" y="361"/>
                  </a:lnTo>
                  <a:lnTo>
                    <a:pt x="91" y="361"/>
                  </a:lnTo>
                  <a:lnTo>
                    <a:pt x="75" y="361"/>
                  </a:lnTo>
                  <a:lnTo>
                    <a:pt x="64" y="361"/>
                  </a:lnTo>
                  <a:lnTo>
                    <a:pt x="46" y="361"/>
                  </a:lnTo>
                  <a:lnTo>
                    <a:pt x="31" y="357"/>
                  </a:lnTo>
                  <a:lnTo>
                    <a:pt x="23" y="351"/>
                  </a:lnTo>
                  <a:lnTo>
                    <a:pt x="27" y="339"/>
                  </a:lnTo>
                  <a:lnTo>
                    <a:pt x="33" y="322"/>
                  </a:lnTo>
                  <a:lnTo>
                    <a:pt x="43" y="303"/>
                  </a:lnTo>
                  <a:lnTo>
                    <a:pt x="43" y="287"/>
                  </a:lnTo>
                  <a:lnTo>
                    <a:pt x="45" y="272"/>
                  </a:lnTo>
                  <a:lnTo>
                    <a:pt x="54" y="253"/>
                  </a:lnTo>
                  <a:lnTo>
                    <a:pt x="58" y="231"/>
                  </a:lnTo>
                  <a:lnTo>
                    <a:pt x="60" y="202"/>
                  </a:lnTo>
                  <a:lnTo>
                    <a:pt x="64" y="187"/>
                  </a:lnTo>
                  <a:lnTo>
                    <a:pt x="66" y="162"/>
                  </a:lnTo>
                  <a:lnTo>
                    <a:pt x="66" y="148"/>
                  </a:lnTo>
                  <a:lnTo>
                    <a:pt x="64" y="131"/>
                  </a:lnTo>
                  <a:lnTo>
                    <a:pt x="64" y="118"/>
                  </a:lnTo>
                  <a:lnTo>
                    <a:pt x="66" y="104"/>
                  </a:lnTo>
                  <a:lnTo>
                    <a:pt x="68" y="89"/>
                  </a:lnTo>
                  <a:lnTo>
                    <a:pt x="73" y="75"/>
                  </a:lnTo>
                  <a:lnTo>
                    <a:pt x="79" y="56"/>
                  </a:lnTo>
                  <a:lnTo>
                    <a:pt x="89" y="37"/>
                  </a:lnTo>
                  <a:lnTo>
                    <a:pt x="97" y="25"/>
                  </a:lnTo>
                  <a:lnTo>
                    <a:pt x="102" y="6"/>
                  </a:lnTo>
                  <a:lnTo>
                    <a:pt x="89" y="12"/>
                  </a:lnTo>
                  <a:lnTo>
                    <a:pt x="81" y="19"/>
                  </a:lnTo>
                  <a:lnTo>
                    <a:pt x="8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4" name="Freeform 170"/>
            <p:cNvSpPr>
              <a:spLocks/>
            </p:cNvSpPr>
            <p:nvPr/>
          </p:nvSpPr>
          <p:spPr bwMode="auto">
            <a:xfrm>
              <a:off x="3079" y="3316"/>
              <a:ext cx="58" cy="198"/>
            </a:xfrm>
            <a:custGeom>
              <a:avLst/>
              <a:gdLst/>
              <a:ahLst/>
              <a:cxnLst>
                <a:cxn ang="0">
                  <a:pos x="96" y="8"/>
                </a:cxn>
                <a:cxn ang="0">
                  <a:pos x="96" y="20"/>
                </a:cxn>
                <a:cxn ang="0">
                  <a:pos x="94" y="39"/>
                </a:cxn>
                <a:cxn ang="0">
                  <a:pos x="91" y="66"/>
                </a:cxn>
                <a:cxn ang="0">
                  <a:pos x="91" y="89"/>
                </a:cxn>
                <a:cxn ang="0">
                  <a:pos x="85" y="114"/>
                </a:cxn>
                <a:cxn ang="0">
                  <a:pos x="83" y="141"/>
                </a:cxn>
                <a:cxn ang="0">
                  <a:pos x="79" y="157"/>
                </a:cxn>
                <a:cxn ang="0">
                  <a:pos x="79" y="172"/>
                </a:cxn>
                <a:cxn ang="0">
                  <a:pos x="75" y="184"/>
                </a:cxn>
                <a:cxn ang="0">
                  <a:pos x="69" y="205"/>
                </a:cxn>
                <a:cxn ang="0">
                  <a:pos x="67" y="222"/>
                </a:cxn>
                <a:cxn ang="0">
                  <a:pos x="64" y="238"/>
                </a:cxn>
                <a:cxn ang="0">
                  <a:pos x="56" y="259"/>
                </a:cxn>
                <a:cxn ang="0">
                  <a:pos x="52" y="278"/>
                </a:cxn>
                <a:cxn ang="0">
                  <a:pos x="46" y="294"/>
                </a:cxn>
                <a:cxn ang="0">
                  <a:pos x="37" y="309"/>
                </a:cxn>
                <a:cxn ang="0">
                  <a:pos x="33" y="328"/>
                </a:cxn>
                <a:cxn ang="0">
                  <a:pos x="19" y="344"/>
                </a:cxn>
                <a:cxn ang="0">
                  <a:pos x="10" y="376"/>
                </a:cxn>
                <a:cxn ang="0">
                  <a:pos x="0" y="398"/>
                </a:cxn>
                <a:cxn ang="0">
                  <a:pos x="15" y="398"/>
                </a:cxn>
                <a:cxn ang="0">
                  <a:pos x="33" y="357"/>
                </a:cxn>
                <a:cxn ang="0">
                  <a:pos x="40" y="348"/>
                </a:cxn>
                <a:cxn ang="0">
                  <a:pos x="46" y="336"/>
                </a:cxn>
                <a:cxn ang="0">
                  <a:pos x="52" y="323"/>
                </a:cxn>
                <a:cxn ang="0">
                  <a:pos x="54" y="307"/>
                </a:cxn>
                <a:cxn ang="0">
                  <a:pos x="58" y="290"/>
                </a:cxn>
                <a:cxn ang="0">
                  <a:pos x="67" y="278"/>
                </a:cxn>
                <a:cxn ang="0">
                  <a:pos x="69" y="259"/>
                </a:cxn>
                <a:cxn ang="0">
                  <a:pos x="77" y="247"/>
                </a:cxn>
                <a:cxn ang="0">
                  <a:pos x="83" y="230"/>
                </a:cxn>
                <a:cxn ang="0">
                  <a:pos x="89" y="209"/>
                </a:cxn>
                <a:cxn ang="0">
                  <a:pos x="91" y="189"/>
                </a:cxn>
                <a:cxn ang="0">
                  <a:pos x="96" y="168"/>
                </a:cxn>
                <a:cxn ang="0">
                  <a:pos x="98" y="147"/>
                </a:cxn>
                <a:cxn ang="0">
                  <a:pos x="102" y="132"/>
                </a:cxn>
                <a:cxn ang="0">
                  <a:pos x="106" y="107"/>
                </a:cxn>
                <a:cxn ang="0">
                  <a:pos x="110" y="83"/>
                </a:cxn>
                <a:cxn ang="0">
                  <a:pos x="110" y="60"/>
                </a:cxn>
                <a:cxn ang="0">
                  <a:pos x="112" y="35"/>
                </a:cxn>
                <a:cxn ang="0">
                  <a:pos x="112" y="20"/>
                </a:cxn>
                <a:cxn ang="0">
                  <a:pos x="116" y="0"/>
                </a:cxn>
                <a:cxn ang="0">
                  <a:pos x="96" y="8"/>
                </a:cxn>
                <a:cxn ang="0">
                  <a:pos x="96" y="8"/>
                </a:cxn>
              </a:cxnLst>
              <a:rect l="0" t="0" r="r" b="b"/>
              <a:pathLst>
                <a:path w="116" h="398">
                  <a:moveTo>
                    <a:pt x="96" y="8"/>
                  </a:moveTo>
                  <a:lnTo>
                    <a:pt x="96" y="20"/>
                  </a:lnTo>
                  <a:lnTo>
                    <a:pt x="94" y="39"/>
                  </a:lnTo>
                  <a:lnTo>
                    <a:pt x="91" y="66"/>
                  </a:lnTo>
                  <a:lnTo>
                    <a:pt x="91" y="89"/>
                  </a:lnTo>
                  <a:lnTo>
                    <a:pt x="85" y="114"/>
                  </a:lnTo>
                  <a:lnTo>
                    <a:pt x="83" y="141"/>
                  </a:lnTo>
                  <a:lnTo>
                    <a:pt x="79" y="157"/>
                  </a:lnTo>
                  <a:lnTo>
                    <a:pt x="79" y="172"/>
                  </a:lnTo>
                  <a:lnTo>
                    <a:pt x="75" y="184"/>
                  </a:lnTo>
                  <a:lnTo>
                    <a:pt x="69" y="205"/>
                  </a:lnTo>
                  <a:lnTo>
                    <a:pt x="67" y="222"/>
                  </a:lnTo>
                  <a:lnTo>
                    <a:pt x="64" y="238"/>
                  </a:lnTo>
                  <a:lnTo>
                    <a:pt x="56" y="259"/>
                  </a:lnTo>
                  <a:lnTo>
                    <a:pt x="52" y="278"/>
                  </a:lnTo>
                  <a:lnTo>
                    <a:pt x="46" y="294"/>
                  </a:lnTo>
                  <a:lnTo>
                    <a:pt x="37" y="309"/>
                  </a:lnTo>
                  <a:lnTo>
                    <a:pt x="33" y="328"/>
                  </a:lnTo>
                  <a:lnTo>
                    <a:pt x="19" y="344"/>
                  </a:lnTo>
                  <a:lnTo>
                    <a:pt x="10" y="376"/>
                  </a:lnTo>
                  <a:lnTo>
                    <a:pt x="0" y="398"/>
                  </a:lnTo>
                  <a:lnTo>
                    <a:pt x="15" y="398"/>
                  </a:lnTo>
                  <a:lnTo>
                    <a:pt x="33" y="357"/>
                  </a:lnTo>
                  <a:lnTo>
                    <a:pt x="40" y="348"/>
                  </a:lnTo>
                  <a:lnTo>
                    <a:pt x="46" y="336"/>
                  </a:lnTo>
                  <a:lnTo>
                    <a:pt x="52" y="323"/>
                  </a:lnTo>
                  <a:lnTo>
                    <a:pt x="54" y="307"/>
                  </a:lnTo>
                  <a:lnTo>
                    <a:pt x="58" y="290"/>
                  </a:lnTo>
                  <a:lnTo>
                    <a:pt x="67" y="278"/>
                  </a:lnTo>
                  <a:lnTo>
                    <a:pt x="69" y="259"/>
                  </a:lnTo>
                  <a:lnTo>
                    <a:pt x="77" y="247"/>
                  </a:lnTo>
                  <a:lnTo>
                    <a:pt x="83" y="230"/>
                  </a:lnTo>
                  <a:lnTo>
                    <a:pt x="89" y="209"/>
                  </a:lnTo>
                  <a:lnTo>
                    <a:pt x="91" y="189"/>
                  </a:lnTo>
                  <a:lnTo>
                    <a:pt x="96" y="168"/>
                  </a:lnTo>
                  <a:lnTo>
                    <a:pt x="98" y="147"/>
                  </a:lnTo>
                  <a:lnTo>
                    <a:pt x="102" y="132"/>
                  </a:lnTo>
                  <a:lnTo>
                    <a:pt x="106" y="107"/>
                  </a:lnTo>
                  <a:lnTo>
                    <a:pt x="110" y="83"/>
                  </a:lnTo>
                  <a:lnTo>
                    <a:pt x="110" y="60"/>
                  </a:lnTo>
                  <a:lnTo>
                    <a:pt x="112" y="35"/>
                  </a:lnTo>
                  <a:lnTo>
                    <a:pt x="112" y="20"/>
                  </a:lnTo>
                  <a:lnTo>
                    <a:pt x="116" y="0"/>
                  </a:lnTo>
                  <a:lnTo>
                    <a:pt x="96" y="8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5" name="Freeform 171"/>
            <p:cNvSpPr>
              <a:spLocks/>
            </p:cNvSpPr>
            <p:nvPr/>
          </p:nvSpPr>
          <p:spPr bwMode="auto">
            <a:xfrm>
              <a:off x="3121" y="3317"/>
              <a:ext cx="83" cy="201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6" y="16"/>
                </a:cxn>
                <a:cxn ang="0">
                  <a:pos x="144" y="27"/>
                </a:cxn>
                <a:cxn ang="0">
                  <a:pos x="141" y="41"/>
                </a:cxn>
                <a:cxn ang="0">
                  <a:pos x="133" y="52"/>
                </a:cxn>
                <a:cxn ang="0">
                  <a:pos x="127" y="68"/>
                </a:cxn>
                <a:cxn ang="0">
                  <a:pos x="123" y="83"/>
                </a:cxn>
                <a:cxn ang="0">
                  <a:pos x="117" y="101"/>
                </a:cxn>
                <a:cxn ang="0">
                  <a:pos x="114" y="116"/>
                </a:cxn>
                <a:cxn ang="0">
                  <a:pos x="108" y="132"/>
                </a:cxn>
                <a:cxn ang="0">
                  <a:pos x="104" y="145"/>
                </a:cxn>
                <a:cxn ang="0">
                  <a:pos x="100" y="155"/>
                </a:cxn>
                <a:cxn ang="0">
                  <a:pos x="98" y="166"/>
                </a:cxn>
                <a:cxn ang="0">
                  <a:pos x="92" y="186"/>
                </a:cxn>
                <a:cxn ang="0">
                  <a:pos x="87" y="197"/>
                </a:cxn>
                <a:cxn ang="0">
                  <a:pos x="87" y="213"/>
                </a:cxn>
                <a:cxn ang="0">
                  <a:pos x="75" y="228"/>
                </a:cxn>
                <a:cxn ang="0">
                  <a:pos x="71" y="241"/>
                </a:cxn>
                <a:cxn ang="0">
                  <a:pos x="65" y="249"/>
                </a:cxn>
                <a:cxn ang="0">
                  <a:pos x="62" y="267"/>
                </a:cxn>
                <a:cxn ang="0">
                  <a:pos x="54" y="278"/>
                </a:cxn>
                <a:cxn ang="0">
                  <a:pos x="48" y="292"/>
                </a:cxn>
                <a:cxn ang="0">
                  <a:pos x="40" y="309"/>
                </a:cxn>
                <a:cxn ang="0">
                  <a:pos x="33" y="330"/>
                </a:cxn>
                <a:cxn ang="0">
                  <a:pos x="23" y="349"/>
                </a:cxn>
                <a:cxn ang="0">
                  <a:pos x="15" y="363"/>
                </a:cxn>
                <a:cxn ang="0">
                  <a:pos x="8" y="382"/>
                </a:cxn>
                <a:cxn ang="0">
                  <a:pos x="0" y="400"/>
                </a:cxn>
                <a:cxn ang="0">
                  <a:pos x="15" y="403"/>
                </a:cxn>
                <a:cxn ang="0">
                  <a:pos x="27" y="382"/>
                </a:cxn>
                <a:cxn ang="0">
                  <a:pos x="33" y="367"/>
                </a:cxn>
                <a:cxn ang="0">
                  <a:pos x="36" y="349"/>
                </a:cxn>
                <a:cxn ang="0">
                  <a:pos x="42" y="334"/>
                </a:cxn>
                <a:cxn ang="0">
                  <a:pos x="54" y="319"/>
                </a:cxn>
                <a:cxn ang="0">
                  <a:pos x="58" y="299"/>
                </a:cxn>
                <a:cxn ang="0">
                  <a:pos x="71" y="278"/>
                </a:cxn>
                <a:cxn ang="0">
                  <a:pos x="79" y="257"/>
                </a:cxn>
                <a:cxn ang="0">
                  <a:pos x="87" y="236"/>
                </a:cxn>
                <a:cxn ang="0">
                  <a:pos x="98" y="213"/>
                </a:cxn>
                <a:cxn ang="0">
                  <a:pos x="112" y="187"/>
                </a:cxn>
                <a:cxn ang="0">
                  <a:pos x="114" y="166"/>
                </a:cxn>
                <a:cxn ang="0">
                  <a:pos x="123" y="145"/>
                </a:cxn>
                <a:cxn ang="0">
                  <a:pos x="125" y="130"/>
                </a:cxn>
                <a:cxn ang="0">
                  <a:pos x="133" y="112"/>
                </a:cxn>
                <a:cxn ang="0">
                  <a:pos x="139" y="89"/>
                </a:cxn>
                <a:cxn ang="0">
                  <a:pos x="141" y="74"/>
                </a:cxn>
                <a:cxn ang="0">
                  <a:pos x="148" y="60"/>
                </a:cxn>
                <a:cxn ang="0">
                  <a:pos x="154" y="47"/>
                </a:cxn>
                <a:cxn ang="0">
                  <a:pos x="156" y="33"/>
                </a:cxn>
                <a:cxn ang="0">
                  <a:pos x="166" y="20"/>
                </a:cxn>
                <a:cxn ang="0">
                  <a:pos x="166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66" h="403">
                  <a:moveTo>
                    <a:pt x="144" y="0"/>
                  </a:moveTo>
                  <a:lnTo>
                    <a:pt x="146" y="16"/>
                  </a:lnTo>
                  <a:lnTo>
                    <a:pt x="144" y="27"/>
                  </a:lnTo>
                  <a:lnTo>
                    <a:pt x="141" y="41"/>
                  </a:lnTo>
                  <a:lnTo>
                    <a:pt x="133" y="52"/>
                  </a:lnTo>
                  <a:lnTo>
                    <a:pt x="127" y="68"/>
                  </a:lnTo>
                  <a:lnTo>
                    <a:pt x="123" y="83"/>
                  </a:lnTo>
                  <a:lnTo>
                    <a:pt x="117" y="101"/>
                  </a:lnTo>
                  <a:lnTo>
                    <a:pt x="114" y="116"/>
                  </a:lnTo>
                  <a:lnTo>
                    <a:pt x="108" y="132"/>
                  </a:lnTo>
                  <a:lnTo>
                    <a:pt x="104" y="145"/>
                  </a:lnTo>
                  <a:lnTo>
                    <a:pt x="100" y="155"/>
                  </a:lnTo>
                  <a:lnTo>
                    <a:pt x="98" y="166"/>
                  </a:lnTo>
                  <a:lnTo>
                    <a:pt x="92" y="186"/>
                  </a:lnTo>
                  <a:lnTo>
                    <a:pt x="87" y="197"/>
                  </a:lnTo>
                  <a:lnTo>
                    <a:pt x="87" y="213"/>
                  </a:lnTo>
                  <a:lnTo>
                    <a:pt x="75" y="228"/>
                  </a:lnTo>
                  <a:lnTo>
                    <a:pt x="71" y="241"/>
                  </a:lnTo>
                  <a:lnTo>
                    <a:pt x="65" y="249"/>
                  </a:lnTo>
                  <a:lnTo>
                    <a:pt x="62" y="267"/>
                  </a:lnTo>
                  <a:lnTo>
                    <a:pt x="54" y="278"/>
                  </a:lnTo>
                  <a:lnTo>
                    <a:pt x="48" y="292"/>
                  </a:lnTo>
                  <a:lnTo>
                    <a:pt x="40" y="309"/>
                  </a:lnTo>
                  <a:lnTo>
                    <a:pt x="33" y="330"/>
                  </a:lnTo>
                  <a:lnTo>
                    <a:pt x="23" y="349"/>
                  </a:lnTo>
                  <a:lnTo>
                    <a:pt x="15" y="363"/>
                  </a:lnTo>
                  <a:lnTo>
                    <a:pt x="8" y="382"/>
                  </a:lnTo>
                  <a:lnTo>
                    <a:pt x="0" y="400"/>
                  </a:lnTo>
                  <a:lnTo>
                    <a:pt x="15" y="403"/>
                  </a:lnTo>
                  <a:lnTo>
                    <a:pt x="27" y="382"/>
                  </a:lnTo>
                  <a:lnTo>
                    <a:pt x="33" y="367"/>
                  </a:lnTo>
                  <a:lnTo>
                    <a:pt x="36" y="349"/>
                  </a:lnTo>
                  <a:lnTo>
                    <a:pt x="42" y="334"/>
                  </a:lnTo>
                  <a:lnTo>
                    <a:pt x="54" y="319"/>
                  </a:lnTo>
                  <a:lnTo>
                    <a:pt x="58" y="299"/>
                  </a:lnTo>
                  <a:lnTo>
                    <a:pt x="71" y="278"/>
                  </a:lnTo>
                  <a:lnTo>
                    <a:pt x="79" y="257"/>
                  </a:lnTo>
                  <a:lnTo>
                    <a:pt x="87" y="236"/>
                  </a:lnTo>
                  <a:lnTo>
                    <a:pt x="98" y="213"/>
                  </a:lnTo>
                  <a:lnTo>
                    <a:pt x="112" y="187"/>
                  </a:lnTo>
                  <a:lnTo>
                    <a:pt x="114" y="166"/>
                  </a:lnTo>
                  <a:lnTo>
                    <a:pt x="123" y="145"/>
                  </a:lnTo>
                  <a:lnTo>
                    <a:pt x="125" y="130"/>
                  </a:lnTo>
                  <a:lnTo>
                    <a:pt x="133" y="112"/>
                  </a:lnTo>
                  <a:lnTo>
                    <a:pt x="139" y="89"/>
                  </a:lnTo>
                  <a:lnTo>
                    <a:pt x="141" y="74"/>
                  </a:lnTo>
                  <a:lnTo>
                    <a:pt x="148" y="60"/>
                  </a:lnTo>
                  <a:lnTo>
                    <a:pt x="154" y="47"/>
                  </a:lnTo>
                  <a:lnTo>
                    <a:pt x="156" y="33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6" name="Freeform 172"/>
            <p:cNvSpPr>
              <a:spLocks/>
            </p:cNvSpPr>
            <p:nvPr/>
          </p:nvSpPr>
          <p:spPr bwMode="auto">
            <a:xfrm>
              <a:off x="3045" y="3529"/>
              <a:ext cx="77" cy="33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5" y="56"/>
                </a:cxn>
                <a:cxn ang="0">
                  <a:pos x="17" y="59"/>
                </a:cxn>
                <a:cxn ang="0">
                  <a:pos x="27" y="59"/>
                </a:cxn>
                <a:cxn ang="0">
                  <a:pos x="38" y="59"/>
                </a:cxn>
                <a:cxn ang="0">
                  <a:pos x="59" y="63"/>
                </a:cxn>
                <a:cxn ang="0">
                  <a:pos x="73" y="63"/>
                </a:cxn>
                <a:cxn ang="0">
                  <a:pos x="88" y="65"/>
                </a:cxn>
                <a:cxn ang="0">
                  <a:pos x="106" y="65"/>
                </a:cxn>
                <a:cxn ang="0">
                  <a:pos x="127" y="63"/>
                </a:cxn>
                <a:cxn ang="0">
                  <a:pos x="133" y="56"/>
                </a:cxn>
                <a:cxn ang="0">
                  <a:pos x="138" y="48"/>
                </a:cxn>
                <a:cxn ang="0">
                  <a:pos x="144" y="36"/>
                </a:cxn>
                <a:cxn ang="0">
                  <a:pos x="146" y="27"/>
                </a:cxn>
                <a:cxn ang="0">
                  <a:pos x="154" y="13"/>
                </a:cxn>
                <a:cxn ang="0">
                  <a:pos x="142" y="5"/>
                </a:cxn>
                <a:cxn ang="0">
                  <a:pos x="133" y="21"/>
                </a:cxn>
                <a:cxn ang="0">
                  <a:pos x="125" y="34"/>
                </a:cxn>
                <a:cxn ang="0">
                  <a:pos x="123" y="48"/>
                </a:cxn>
                <a:cxn ang="0">
                  <a:pos x="106" y="54"/>
                </a:cxn>
                <a:cxn ang="0">
                  <a:pos x="82" y="54"/>
                </a:cxn>
                <a:cxn ang="0">
                  <a:pos x="61" y="48"/>
                </a:cxn>
                <a:cxn ang="0">
                  <a:pos x="40" y="48"/>
                </a:cxn>
                <a:cxn ang="0">
                  <a:pos x="25" y="44"/>
                </a:cxn>
                <a:cxn ang="0">
                  <a:pos x="15" y="34"/>
                </a:cxn>
                <a:cxn ang="0">
                  <a:pos x="15" y="21"/>
                </a:cxn>
                <a:cxn ang="0">
                  <a:pos x="36" y="5"/>
                </a:cxn>
                <a:cxn ang="0">
                  <a:pos x="27" y="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54" h="65">
                  <a:moveTo>
                    <a:pt x="5" y="11"/>
                  </a:move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5" y="56"/>
                  </a:lnTo>
                  <a:lnTo>
                    <a:pt x="17" y="59"/>
                  </a:lnTo>
                  <a:lnTo>
                    <a:pt x="27" y="59"/>
                  </a:lnTo>
                  <a:lnTo>
                    <a:pt x="38" y="59"/>
                  </a:lnTo>
                  <a:lnTo>
                    <a:pt x="59" y="63"/>
                  </a:lnTo>
                  <a:lnTo>
                    <a:pt x="73" y="63"/>
                  </a:lnTo>
                  <a:lnTo>
                    <a:pt x="88" y="65"/>
                  </a:lnTo>
                  <a:lnTo>
                    <a:pt x="106" y="65"/>
                  </a:lnTo>
                  <a:lnTo>
                    <a:pt x="127" y="63"/>
                  </a:lnTo>
                  <a:lnTo>
                    <a:pt x="133" y="56"/>
                  </a:lnTo>
                  <a:lnTo>
                    <a:pt x="138" y="48"/>
                  </a:lnTo>
                  <a:lnTo>
                    <a:pt x="144" y="36"/>
                  </a:lnTo>
                  <a:lnTo>
                    <a:pt x="146" y="27"/>
                  </a:lnTo>
                  <a:lnTo>
                    <a:pt x="154" y="13"/>
                  </a:lnTo>
                  <a:lnTo>
                    <a:pt x="142" y="5"/>
                  </a:lnTo>
                  <a:lnTo>
                    <a:pt x="133" y="21"/>
                  </a:lnTo>
                  <a:lnTo>
                    <a:pt x="125" y="34"/>
                  </a:lnTo>
                  <a:lnTo>
                    <a:pt x="123" y="48"/>
                  </a:lnTo>
                  <a:lnTo>
                    <a:pt x="106" y="54"/>
                  </a:lnTo>
                  <a:lnTo>
                    <a:pt x="82" y="54"/>
                  </a:lnTo>
                  <a:lnTo>
                    <a:pt x="61" y="48"/>
                  </a:lnTo>
                  <a:lnTo>
                    <a:pt x="40" y="48"/>
                  </a:lnTo>
                  <a:lnTo>
                    <a:pt x="25" y="44"/>
                  </a:lnTo>
                  <a:lnTo>
                    <a:pt x="15" y="34"/>
                  </a:lnTo>
                  <a:lnTo>
                    <a:pt x="15" y="21"/>
                  </a:lnTo>
                  <a:lnTo>
                    <a:pt x="36" y="5"/>
                  </a:lnTo>
                  <a:lnTo>
                    <a:pt x="27" y="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7" name="Freeform 173"/>
            <p:cNvSpPr>
              <a:spLocks/>
            </p:cNvSpPr>
            <p:nvPr/>
          </p:nvSpPr>
          <p:spPr bwMode="auto">
            <a:xfrm>
              <a:off x="3057" y="3511"/>
              <a:ext cx="30" cy="22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17" y="29"/>
                </a:cxn>
                <a:cxn ang="0">
                  <a:pos x="29" y="23"/>
                </a:cxn>
                <a:cxn ang="0">
                  <a:pos x="44" y="6"/>
                </a:cxn>
                <a:cxn ang="0">
                  <a:pos x="54" y="0"/>
                </a:cxn>
                <a:cxn ang="0">
                  <a:pos x="59" y="6"/>
                </a:cxn>
                <a:cxn ang="0">
                  <a:pos x="50" y="15"/>
                </a:cxn>
                <a:cxn ang="0">
                  <a:pos x="34" y="35"/>
                </a:cxn>
                <a:cxn ang="0">
                  <a:pos x="11" y="40"/>
                </a:cxn>
                <a:cxn ang="0">
                  <a:pos x="0" y="42"/>
                </a:cxn>
                <a:cxn ang="0">
                  <a:pos x="2" y="35"/>
                </a:cxn>
                <a:cxn ang="0">
                  <a:pos x="2" y="35"/>
                </a:cxn>
              </a:cxnLst>
              <a:rect l="0" t="0" r="r" b="b"/>
              <a:pathLst>
                <a:path w="59" h="42">
                  <a:moveTo>
                    <a:pt x="2" y="35"/>
                  </a:moveTo>
                  <a:lnTo>
                    <a:pt x="17" y="29"/>
                  </a:lnTo>
                  <a:lnTo>
                    <a:pt x="29" y="23"/>
                  </a:lnTo>
                  <a:lnTo>
                    <a:pt x="44" y="6"/>
                  </a:lnTo>
                  <a:lnTo>
                    <a:pt x="54" y="0"/>
                  </a:lnTo>
                  <a:lnTo>
                    <a:pt x="59" y="6"/>
                  </a:lnTo>
                  <a:lnTo>
                    <a:pt x="50" y="15"/>
                  </a:lnTo>
                  <a:lnTo>
                    <a:pt x="34" y="35"/>
                  </a:lnTo>
                  <a:lnTo>
                    <a:pt x="11" y="40"/>
                  </a:lnTo>
                  <a:lnTo>
                    <a:pt x="0" y="42"/>
                  </a:lnTo>
                  <a:lnTo>
                    <a:pt x="2" y="35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8" name="Freeform 174"/>
            <p:cNvSpPr>
              <a:spLocks/>
            </p:cNvSpPr>
            <p:nvPr/>
          </p:nvSpPr>
          <p:spPr bwMode="auto">
            <a:xfrm>
              <a:off x="3257" y="3316"/>
              <a:ext cx="130" cy="25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41"/>
                </a:cxn>
                <a:cxn ang="0">
                  <a:pos x="15" y="76"/>
                </a:cxn>
                <a:cxn ang="0">
                  <a:pos x="21" y="107"/>
                </a:cxn>
                <a:cxn ang="0">
                  <a:pos x="23" y="141"/>
                </a:cxn>
                <a:cxn ang="0">
                  <a:pos x="29" y="178"/>
                </a:cxn>
                <a:cxn ang="0">
                  <a:pos x="32" y="199"/>
                </a:cxn>
                <a:cxn ang="0">
                  <a:pos x="42" y="238"/>
                </a:cxn>
                <a:cxn ang="0">
                  <a:pos x="52" y="269"/>
                </a:cxn>
                <a:cxn ang="0">
                  <a:pos x="59" y="305"/>
                </a:cxn>
                <a:cxn ang="0">
                  <a:pos x="65" y="348"/>
                </a:cxn>
                <a:cxn ang="0">
                  <a:pos x="79" y="386"/>
                </a:cxn>
                <a:cxn ang="0">
                  <a:pos x="85" y="423"/>
                </a:cxn>
                <a:cxn ang="0">
                  <a:pos x="100" y="454"/>
                </a:cxn>
                <a:cxn ang="0">
                  <a:pos x="123" y="490"/>
                </a:cxn>
                <a:cxn ang="0">
                  <a:pos x="154" y="498"/>
                </a:cxn>
                <a:cxn ang="0">
                  <a:pos x="187" y="504"/>
                </a:cxn>
                <a:cxn ang="0">
                  <a:pos x="229" y="504"/>
                </a:cxn>
                <a:cxn ang="0">
                  <a:pos x="254" y="484"/>
                </a:cxn>
                <a:cxn ang="0">
                  <a:pos x="248" y="448"/>
                </a:cxn>
                <a:cxn ang="0">
                  <a:pos x="200" y="419"/>
                </a:cxn>
                <a:cxn ang="0">
                  <a:pos x="177" y="369"/>
                </a:cxn>
                <a:cxn ang="0">
                  <a:pos x="164" y="317"/>
                </a:cxn>
                <a:cxn ang="0">
                  <a:pos x="148" y="253"/>
                </a:cxn>
                <a:cxn ang="0">
                  <a:pos x="142" y="222"/>
                </a:cxn>
                <a:cxn ang="0">
                  <a:pos x="139" y="184"/>
                </a:cxn>
                <a:cxn ang="0">
                  <a:pos x="135" y="147"/>
                </a:cxn>
                <a:cxn ang="0">
                  <a:pos x="137" y="110"/>
                </a:cxn>
                <a:cxn ang="0">
                  <a:pos x="135" y="66"/>
                </a:cxn>
                <a:cxn ang="0">
                  <a:pos x="129" y="39"/>
                </a:cxn>
                <a:cxn ang="0">
                  <a:pos x="129" y="2"/>
                </a:cxn>
                <a:cxn ang="0">
                  <a:pos x="115" y="24"/>
                </a:cxn>
                <a:cxn ang="0">
                  <a:pos x="121" y="64"/>
                </a:cxn>
                <a:cxn ang="0">
                  <a:pos x="117" y="110"/>
                </a:cxn>
                <a:cxn ang="0">
                  <a:pos x="121" y="153"/>
                </a:cxn>
                <a:cxn ang="0">
                  <a:pos x="127" y="178"/>
                </a:cxn>
                <a:cxn ang="0">
                  <a:pos x="133" y="215"/>
                </a:cxn>
                <a:cxn ang="0">
                  <a:pos x="133" y="251"/>
                </a:cxn>
                <a:cxn ang="0">
                  <a:pos x="139" y="296"/>
                </a:cxn>
                <a:cxn ang="0">
                  <a:pos x="150" y="348"/>
                </a:cxn>
                <a:cxn ang="0">
                  <a:pos x="169" y="407"/>
                </a:cxn>
                <a:cxn ang="0">
                  <a:pos x="200" y="442"/>
                </a:cxn>
                <a:cxn ang="0">
                  <a:pos x="233" y="456"/>
                </a:cxn>
                <a:cxn ang="0">
                  <a:pos x="233" y="483"/>
                </a:cxn>
                <a:cxn ang="0">
                  <a:pos x="202" y="490"/>
                </a:cxn>
                <a:cxn ang="0">
                  <a:pos x="171" y="484"/>
                </a:cxn>
                <a:cxn ang="0">
                  <a:pos x="129" y="465"/>
                </a:cxn>
                <a:cxn ang="0">
                  <a:pos x="96" y="429"/>
                </a:cxn>
                <a:cxn ang="0">
                  <a:pos x="92" y="373"/>
                </a:cxn>
                <a:cxn ang="0">
                  <a:pos x="79" y="321"/>
                </a:cxn>
                <a:cxn ang="0">
                  <a:pos x="59" y="236"/>
                </a:cxn>
                <a:cxn ang="0">
                  <a:pos x="50" y="176"/>
                </a:cxn>
                <a:cxn ang="0">
                  <a:pos x="38" y="126"/>
                </a:cxn>
                <a:cxn ang="0">
                  <a:pos x="31" y="81"/>
                </a:cxn>
                <a:cxn ang="0">
                  <a:pos x="23" y="39"/>
                </a:cxn>
                <a:cxn ang="0">
                  <a:pos x="0" y="2"/>
                </a:cxn>
              </a:cxnLst>
              <a:rect l="0" t="0" r="r" b="b"/>
              <a:pathLst>
                <a:path w="260" h="504">
                  <a:moveTo>
                    <a:pt x="0" y="2"/>
                  </a:moveTo>
                  <a:lnTo>
                    <a:pt x="0" y="14"/>
                  </a:lnTo>
                  <a:lnTo>
                    <a:pt x="2" y="27"/>
                  </a:lnTo>
                  <a:lnTo>
                    <a:pt x="7" y="41"/>
                  </a:lnTo>
                  <a:lnTo>
                    <a:pt x="9" y="54"/>
                  </a:lnTo>
                  <a:lnTo>
                    <a:pt x="15" y="76"/>
                  </a:lnTo>
                  <a:lnTo>
                    <a:pt x="17" y="89"/>
                  </a:lnTo>
                  <a:lnTo>
                    <a:pt x="21" y="107"/>
                  </a:lnTo>
                  <a:lnTo>
                    <a:pt x="23" y="126"/>
                  </a:lnTo>
                  <a:lnTo>
                    <a:pt x="23" y="141"/>
                  </a:lnTo>
                  <a:lnTo>
                    <a:pt x="25" y="162"/>
                  </a:lnTo>
                  <a:lnTo>
                    <a:pt x="29" y="178"/>
                  </a:lnTo>
                  <a:lnTo>
                    <a:pt x="31" y="193"/>
                  </a:lnTo>
                  <a:lnTo>
                    <a:pt x="32" y="199"/>
                  </a:lnTo>
                  <a:lnTo>
                    <a:pt x="36" y="216"/>
                  </a:lnTo>
                  <a:lnTo>
                    <a:pt x="42" y="238"/>
                  </a:lnTo>
                  <a:lnTo>
                    <a:pt x="50" y="247"/>
                  </a:lnTo>
                  <a:lnTo>
                    <a:pt x="52" y="269"/>
                  </a:lnTo>
                  <a:lnTo>
                    <a:pt x="58" y="288"/>
                  </a:lnTo>
                  <a:lnTo>
                    <a:pt x="59" y="305"/>
                  </a:lnTo>
                  <a:lnTo>
                    <a:pt x="63" y="328"/>
                  </a:lnTo>
                  <a:lnTo>
                    <a:pt x="65" y="348"/>
                  </a:lnTo>
                  <a:lnTo>
                    <a:pt x="79" y="369"/>
                  </a:lnTo>
                  <a:lnTo>
                    <a:pt x="79" y="386"/>
                  </a:lnTo>
                  <a:lnTo>
                    <a:pt x="85" y="413"/>
                  </a:lnTo>
                  <a:lnTo>
                    <a:pt x="85" y="423"/>
                  </a:lnTo>
                  <a:lnTo>
                    <a:pt x="86" y="438"/>
                  </a:lnTo>
                  <a:lnTo>
                    <a:pt x="100" y="454"/>
                  </a:lnTo>
                  <a:lnTo>
                    <a:pt x="112" y="471"/>
                  </a:lnTo>
                  <a:lnTo>
                    <a:pt x="123" y="490"/>
                  </a:lnTo>
                  <a:lnTo>
                    <a:pt x="137" y="498"/>
                  </a:lnTo>
                  <a:lnTo>
                    <a:pt x="154" y="498"/>
                  </a:lnTo>
                  <a:lnTo>
                    <a:pt x="169" y="504"/>
                  </a:lnTo>
                  <a:lnTo>
                    <a:pt x="187" y="504"/>
                  </a:lnTo>
                  <a:lnTo>
                    <a:pt x="206" y="504"/>
                  </a:lnTo>
                  <a:lnTo>
                    <a:pt x="229" y="504"/>
                  </a:lnTo>
                  <a:lnTo>
                    <a:pt x="243" y="496"/>
                  </a:lnTo>
                  <a:lnTo>
                    <a:pt x="254" y="484"/>
                  </a:lnTo>
                  <a:lnTo>
                    <a:pt x="260" y="469"/>
                  </a:lnTo>
                  <a:lnTo>
                    <a:pt x="248" y="448"/>
                  </a:lnTo>
                  <a:lnTo>
                    <a:pt x="227" y="432"/>
                  </a:lnTo>
                  <a:lnTo>
                    <a:pt x="200" y="419"/>
                  </a:lnTo>
                  <a:lnTo>
                    <a:pt x="185" y="398"/>
                  </a:lnTo>
                  <a:lnTo>
                    <a:pt x="177" y="369"/>
                  </a:lnTo>
                  <a:lnTo>
                    <a:pt x="169" y="342"/>
                  </a:lnTo>
                  <a:lnTo>
                    <a:pt x="164" y="317"/>
                  </a:lnTo>
                  <a:lnTo>
                    <a:pt x="156" y="286"/>
                  </a:lnTo>
                  <a:lnTo>
                    <a:pt x="148" y="253"/>
                  </a:lnTo>
                  <a:lnTo>
                    <a:pt x="144" y="236"/>
                  </a:lnTo>
                  <a:lnTo>
                    <a:pt x="142" y="222"/>
                  </a:lnTo>
                  <a:lnTo>
                    <a:pt x="142" y="199"/>
                  </a:lnTo>
                  <a:lnTo>
                    <a:pt x="139" y="184"/>
                  </a:lnTo>
                  <a:lnTo>
                    <a:pt x="137" y="166"/>
                  </a:lnTo>
                  <a:lnTo>
                    <a:pt x="135" y="147"/>
                  </a:lnTo>
                  <a:lnTo>
                    <a:pt x="137" y="126"/>
                  </a:lnTo>
                  <a:lnTo>
                    <a:pt x="137" y="110"/>
                  </a:lnTo>
                  <a:lnTo>
                    <a:pt x="137" y="89"/>
                  </a:lnTo>
                  <a:lnTo>
                    <a:pt x="135" y="66"/>
                  </a:lnTo>
                  <a:lnTo>
                    <a:pt x="135" y="49"/>
                  </a:lnTo>
                  <a:lnTo>
                    <a:pt x="129" y="39"/>
                  </a:lnTo>
                  <a:lnTo>
                    <a:pt x="129" y="24"/>
                  </a:lnTo>
                  <a:lnTo>
                    <a:pt x="129" y="2"/>
                  </a:lnTo>
                  <a:lnTo>
                    <a:pt x="113" y="2"/>
                  </a:lnTo>
                  <a:lnTo>
                    <a:pt x="115" y="24"/>
                  </a:lnTo>
                  <a:lnTo>
                    <a:pt x="117" y="49"/>
                  </a:lnTo>
                  <a:lnTo>
                    <a:pt x="121" y="64"/>
                  </a:lnTo>
                  <a:lnTo>
                    <a:pt x="121" y="91"/>
                  </a:lnTo>
                  <a:lnTo>
                    <a:pt x="117" y="110"/>
                  </a:lnTo>
                  <a:lnTo>
                    <a:pt x="121" y="134"/>
                  </a:lnTo>
                  <a:lnTo>
                    <a:pt x="121" y="153"/>
                  </a:lnTo>
                  <a:lnTo>
                    <a:pt x="123" y="166"/>
                  </a:lnTo>
                  <a:lnTo>
                    <a:pt x="127" y="178"/>
                  </a:lnTo>
                  <a:lnTo>
                    <a:pt x="129" y="195"/>
                  </a:lnTo>
                  <a:lnTo>
                    <a:pt x="133" y="215"/>
                  </a:lnTo>
                  <a:lnTo>
                    <a:pt x="129" y="226"/>
                  </a:lnTo>
                  <a:lnTo>
                    <a:pt x="133" y="251"/>
                  </a:lnTo>
                  <a:lnTo>
                    <a:pt x="137" y="278"/>
                  </a:lnTo>
                  <a:lnTo>
                    <a:pt x="139" y="296"/>
                  </a:lnTo>
                  <a:lnTo>
                    <a:pt x="144" y="317"/>
                  </a:lnTo>
                  <a:lnTo>
                    <a:pt x="150" y="348"/>
                  </a:lnTo>
                  <a:lnTo>
                    <a:pt x="156" y="376"/>
                  </a:lnTo>
                  <a:lnTo>
                    <a:pt x="169" y="407"/>
                  </a:lnTo>
                  <a:lnTo>
                    <a:pt x="187" y="432"/>
                  </a:lnTo>
                  <a:lnTo>
                    <a:pt x="200" y="442"/>
                  </a:lnTo>
                  <a:lnTo>
                    <a:pt x="220" y="448"/>
                  </a:lnTo>
                  <a:lnTo>
                    <a:pt x="233" y="456"/>
                  </a:lnTo>
                  <a:lnTo>
                    <a:pt x="239" y="471"/>
                  </a:lnTo>
                  <a:lnTo>
                    <a:pt x="233" y="483"/>
                  </a:lnTo>
                  <a:lnTo>
                    <a:pt x="221" y="486"/>
                  </a:lnTo>
                  <a:lnTo>
                    <a:pt x="202" y="490"/>
                  </a:lnTo>
                  <a:lnTo>
                    <a:pt x="187" y="486"/>
                  </a:lnTo>
                  <a:lnTo>
                    <a:pt x="171" y="484"/>
                  </a:lnTo>
                  <a:lnTo>
                    <a:pt x="148" y="483"/>
                  </a:lnTo>
                  <a:lnTo>
                    <a:pt x="129" y="465"/>
                  </a:lnTo>
                  <a:lnTo>
                    <a:pt x="113" y="444"/>
                  </a:lnTo>
                  <a:lnTo>
                    <a:pt x="96" y="429"/>
                  </a:lnTo>
                  <a:lnTo>
                    <a:pt x="94" y="400"/>
                  </a:lnTo>
                  <a:lnTo>
                    <a:pt x="92" y="373"/>
                  </a:lnTo>
                  <a:lnTo>
                    <a:pt x="86" y="349"/>
                  </a:lnTo>
                  <a:lnTo>
                    <a:pt x="79" y="321"/>
                  </a:lnTo>
                  <a:lnTo>
                    <a:pt x="71" y="280"/>
                  </a:lnTo>
                  <a:lnTo>
                    <a:pt x="59" y="236"/>
                  </a:lnTo>
                  <a:lnTo>
                    <a:pt x="52" y="211"/>
                  </a:lnTo>
                  <a:lnTo>
                    <a:pt x="50" y="176"/>
                  </a:lnTo>
                  <a:lnTo>
                    <a:pt x="42" y="151"/>
                  </a:lnTo>
                  <a:lnTo>
                    <a:pt x="38" y="126"/>
                  </a:lnTo>
                  <a:lnTo>
                    <a:pt x="32" y="105"/>
                  </a:lnTo>
                  <a:lnTo>
                    <a:pt x="31" y="81"/>
                  </a:lnTo>
                  <a:lnTo>
                    <a:pt x="25" y="54"/>
                  </a:lnTo>
                  <a:lnTo>
                    <a:pt x="23" y="39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9" name="Freeform 175"/>
            <p:cNvSpPr>
              <a:spLocks/>
            </p:cNvSpPr>
            <p:nvPr/>
          </p:nvSpPr>
          <p:spPr bwMode="auto">
            <a:xfrm>
              <a:off x="3392" y="2832"/>
              <a:ext cx="105" cy="34"/>
            </a:xfrm>
            <a:custGeom>
              <a:avLst/>
              <a:gdLst/>
              <a:ahLst/>
              <a:cxnLst>
                <a:cxn ang="0">
                  <a:pos x="63" y="24"/>
                </a:cxn>
                <a:cxn ang="0">
                  <a:pos x="77" y="39"/>
                </a:cxn>
                <a:cxn ang="0">
                  <a:pos x="106" y="41"/>
                </a:cxn>
                <a:cxn ang="0">
                  <a:pos x="135" y="43"/>
                </a:cxn>
                <a:cxn ang="0">
                  <a:pos x="165" y="35"/>
                </a:cxn>
                <a:cxn ang="0">
                  <a:pos x="189" y="22"/>
                </a:cxn>
                <a:cxn ang="0">
                  <a:pos x="210" y="0"/>
                </a:cxn>
                <a:cxn ang="0">
                  <a:pos x="210" y="18"/>
                </a:cxn>
                <a:cxn ang="0">
                  <a:pos x="198" y="33"/>
                </a:cxn>
                <a:cxn ang="0">
                  <a:pos x="175" y="51"/>
                </a:cxn>
                <a:cxn ang="0">
                  <a:pos x="156" y="62"/>
                </a:cxn>
                <a:cxn ang="0">
                  <a:pos x="117" y="70"/>
                </a:cxn>
                <a:cxn ang="0">
                  <a:pos x="77" y="60"/>
                </a:cxn>
                <a:cxn ang="0">
                  <a:pos x="48" y="45"/>
                </a:cxn>
                <a:cxn ang="0">
                  <a:pos x="29" y="27"/>
                </a:cxn>
                <a:cxn ang="0">
                  <a:pos x="0" y="8"/>
                </a:cxn>
                <a:cxn ang="0">
                  <a:pos x="36" y="14"/>
                </a:cxn>
                <a:cxn ang="0">
                  <a:pos x="63" y="24"/>
                </a:cxn>
                <a:cxn ang="0">
                  <a:pos x="63" y="24"/>
                </a:cxn>
              </a:cxnLst>
              <a:rect l="0" t="0" r="r" b="b"/>
              <a:pathLst>
                <a:path w="210" h="70">
                  <a:moveTo>
                    <a:pt x="63" y="24"/>
                  </a:moveTo>
                  <a:lnTo>
                    <a:pt x="77" y="39"/>
                  </a:lnTo>
                  <a:lnTo>
                    <a:pt x="106" y="41"/>
                  </a:lnTo>
                  <a:lnTo>
                    <a:pt x="135" y="43"/>
                  </a:lnTo>
                  <a:lnTo>
                    <a:pt x="165" y="35"/>
                  </a:lnTo>
                  <a:lnTo>
                    <a:pt x="189" y="22"/>
                  </a:lnTo>
                  <a:lnTo>
                    <a:pt x="210" y="0"/>
                  </a:lnTo>
                  <a:lnTo>
                    <a:pt x="210" y="18"/>
                  </a:lnTo>
                  <a:lnTo>
                    <a:pt x="198" y="33"/>
                  </a:lnTo>
                  <a:lnTo>
                    <a:pt x="175" y="51"/>
                  </a:lnTo>
                  <a:lnTo>
                    <a:pt x="156" y="62"/>
                  </a:lnTo>
                  <a:lnTo>
                    <a:pt x="117" y="70"/>
                  </a:lnTo>
                  <a:lnTo>
                    <a:pt x="77" y="60"/>
                  </a:lnTo>
                  <a:lnTo>
                    <a:pt x="48" y="45"/>
                  </a:lnTo>
                  <a:lnTo>
                    <a:pt x="29" y="27"/>
                  </a:lnTo>
                  <a:lnTo>
                    <a:pt x="0" y="8"/>
                  </a:lnTo>
                  <a:lnTo>
                    <a:pt x="36" y="14"/>
                  </a:lnTo>
                  <a:lnTo>
                    <a:pt x="63" y="24"/>
                  </a:lnTo>
                  <a:lnTo>
                    <a:pt x="6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0" name="Freeform 176"/>
            <p:cNvSpPr>
              <a:spLocks/>
            </p:cNvSpPr>
            <p:nvPr/>
          </p:nvSpPr>
          <p:spPr bwMode="auto">
            <a:xfrm>
              <a:off x="3308" y="2703"/>
              <a:ext cx="190" cy="181"/>
            </a:xfrm>
            <a:custGeom>
              <a:avLst/>
              <a:gdLst/>
              <a:ahLst/>
              <a:cxnLst>
                <a:cxn ang="0">
                  <a:pos x="378" y="258"/>
                </a:cxn>
                <a:cxn ang="0">
                  <a:pos x="364" y="299"/>
                </a:cxn>
                <a:cxn ang="0">
                  <a:pos x="345" y="322"/>
                </a:cxn>
                <a:cxn ang="0">
                  <a:pos x="324" y="341"/>
                </a:cxn>
                <a:cxn ang="0">
                  <a:pos x="295" y="343"/>
                </a:cxn>
                <a:cxn ang="0">
                  <a:pos x="264" y="343"/>
                </a:cxn>
                <a:cxn ang="0">
                  <a:pos x="239" y="343"/>
                </a:cxn>
                <a:cxn ang="0">
                  <a:pos x="208" y="336"/>
                </a:cxn>
                <a:cxn ang="0">
                  <a:pos x="183" y="322"/>
                </a:cxn>
                <a:cxn ang="0">
                  <a:pos x="148" y="303"/>
                </a:cxn>
                <a:cxn ang="0">
                  <a:pos x="104" y="278"/>
                </a:cxn>
                <a:cxn ang="0">
                  <a:pos x="79" y="249"/>
                </a:cxn>
                <a:cxn ang="0">
                  <a:pos x="48" y="206"/>
                </a:cxn>
                <a:cxn ang="0">
                  <a:pos x="46" y="170"/>
                </a:cxn>
                <a:cxn ang="0">
                  <a:pos x="35" y="139"/>
                </a:cxn>
                <a:cxn ang="0">
                  <a:pos x="31" y="112"/>
                </a:cxn>
                <a:cxn ang="0">
                  <a:pos x="15" y="41"/>
                </a:cxn>
                <a:cxn ang="0">
                  <a:pos x="6" y="0"/>
                </a:cxn>
                <a:cxn ang="0">
                  <a:pos x="0" y="46"/>
                </a:cxn>
                <a:cxn ang="0">
                  <a:pos x="10" y="81"/>
                </a:cxn>
                <a:cxn ang="0">
                  <a:pos x="19" y="123"/>
                </a:cxn>
                <a:cxn ang="0">
                  <a:pos x="25" y="158"/>
                </a:cxn>
                <a:cxn ang="0">
                  <a:pos x="31" y="195"/>
                </a:cxn>
                <a:cxn ang="0">
                  <a:pos x="40" y="229"/>
                </a:cxn>
                <a:cxn ang="0">
                  <a:pos x="58" y="253"/>
                </a:cxn>
                <a:cxn ang="0">
                  <a:pos x="75" y="276"/>
                </a:cxn>
                <a:cxn ang="0">
                  <a:pos x="91" y="297"/>
                </a:cxn>
                <a:cxn ang="0">
                  <a:pos x="112" y="312"/>
                </a:cxn>
                <a:cxn ang="0">
                  <a:pos x="139" y="324"/>
                </a:cxn>
                <a:cxn ang="0">
                  <a:pos x="162" y="343"/>
                </a:cxn>
                <a:cxn ang="0">
                  <a:pos x="195" y="355"/>
                </a:cxn>
                <a:cxn ang="0">
                  <a:pos x="218" y="361"/>
                </a:cxn>
                <a:cxn ang="0">
                  <a:pos x="254" y="363"/>
                </a:cxn>
                <a:cxn ang="0">
                  <a:pos x="287" y="361"/>
                </a:cxn>
                <a:cxn ang="0">
                  <a:pos x="318" y="357"/>
                </a:cxn>
                <a:cxn ang="0">
                  <a:pos x="337" y="351"/>
                </a:cxn>
                <a:cxn ang="0">
                  <a:pos x="357" y="336"/>
                </a:cxn>
                <a:cxn ang="0">
                  <a:pos x="380" y="297"/>
                </a:cxn>
                <a:cxn ang="0">
                  <a:pos x="378" y="258"/>
                </a:cxn>
                <a:cxn ang="0">
                  <a:pos x="378" y="258"/>
                </a:cxn>
              </a:cxnLst>
              <a:rect l="0" t="0" r="r" b="b"/>
              <a:pathLst>
                <a:path w="380" h="363">
                  <a:moveTo>
                    <a:pt x="378" y="258"/>
                  </a:moveTo>
                  <a:lnTo>
                    <a:pt x="364" y="299"/>
                  </a:lnTo>
                  <a:lnTo>
                    <a:pt x="345" y="322"/>
                  </a:lnTo>
                  <a:lnTo>
                    <a:pt x="324" y="341"/>
                  </a:lnTo>
                  <a:lnTo>
                    <a:pt x="295" y="343"/>
                  </a:lnTo>
                  <a:lnTo>
                    <a:pt x="264" y="343"/>
                  </a:lnTo>
                  <a:lnTo>
                    <a:pt x="239" y="343"/>
                  </a:lnTo>
                  <a:lnTo>
                    <a:pt x="208" y="336"/>
                  </a:lnTo>
                  <a:lnTo>
                    <a:pt x="183" y="322"/>
                  </a:lnTo>
                  <a:lnTo>
                    <a:pt x="148" y="303"/>
                  </a:lnTo>
                  <a:lnTo>
                    <a:pt x="104" y="278"/>
                  </a:lnTo>
                  <a:lnTo>
                    <a:pt x="79" y="249"/>
                  </a:lnTo>
                  <a:lnTo>
                    <a:pt x="48" y="206"/>
                  </a:lnTo>
                  <a:lnTo>
                    <a:pt x="46" y="170"/>
                  </a:lnTo>
                  <a:lnTo>
                    <a:pt x="35" y="139"/>
                  </a:lnTo>
                  <a:lnTo>
                    <a:pt x="31" y="112"/>
                  </a:lnTo>
                  <a:lnTo>
                    <a:pt x="15" y="41"/>
                  </a:lnTo>
                  <a:lnTo>
                    <a:pt x="6" y="0"/>
                  </a:lnTo>
                  <a:lnTo>
                    <a:pt x="0" y="46"/>
                  </a:lnTo>
                  <a:lnTo>
                    <a:pt x="10" y="81"/>
                  </a:lnTo>
                  <a:lnTo>
                    <a:pt x="19" y="123"/>
                  </a:lnTo>
                  <a:lnTo>
                    <a:pt x="25" y="158"/>
                  </a:lnTo>
                  <a:lnTo>
                    <a:pt x="31" y="195"/>
                  </a:lnTo>
                  <a:lnTo>
                    <a:pt x="40" y="229"/>
                  </a:lnTo>
                  <a:lnTo>
                    <a:pt x="58" y="253"/>
                  </a:lnTo>
                  <a:lnTo>
                    <a:pt x="75" y="276"/>
                  </a:lnTo>
                  <a:lnTo>
                    <a:pt x="91" y="297"/>
                  </a:lnTo>
                  <a:lnTo>
                    <a:pt x="112" y="312"/>
                  </a:lnTo>
                  <a:lnTo>
                    <a:pt x="139" y="324"/>
                  </a:lnTo>
                  <a:lnTo>
                    <a:pt x="162" y="343"/>
                  </a:lnTo>
                  <a:lnTo>
                    <a:pt x="195" y="355"/>
                  </a:lnTo>
                  <a:lnTo>
                    <a:pt x="218" y="361"/>
                  </a:lnTo>
                  <a:lnTo>
                    <a:pt x="254" y="363"/>
                  </a:lnTo>
                  <a:lnTo>
                    <a:pt x="287" y="361"/>
                  </a:lnTo>
                  <a:lnTo>
                    <a:pt x="318" y="357"/>
                  </a:lnTo>
                  <a:lnTo>
                    <a:pt x="337" y="351"/>
                  </a:lnTo>
                  <a:lnTo>
                    <a:pt x="357" y="336"/>
                  </a:lnTo>
                  <a:lnTo>
                    <a:pt x="380" y="297"/>
                  </a:lnTo>
                  <a:lnTo>
                    <a:pt x="378" y="258"/>
                  </a:lnTo>
                  <a:lnTo>
                    <a:pt x="378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1" name="Freeform 177"/>
            <p:cNvSpPr>
              <a:spLocks/>
            </p:cNvSpPr>
            <p:nvPr/>
          </p:nvSpPr>
          <p:spPr bwMode="auto">
            <a:xfrm>
              <a:off x="3308" y="2862"/>
              <a:ext cx="77" cy="29"/>
            </a:xfrm>
            <a:custGeom>
              <a:avLst/>
              <a:gdLst/>
              <a:ahLst/>
              <a:cxnLst>
                <a:cxn ang="0">
                  <a:pos x="19" y="33"/>
                </a:cxn>
                <a:cxn ang="0">
                  <a:pos x="31" y="43"/>
                </a:cxn>
                <a:cxn ang="0">
                  <a:pos x="42" y="45"/>
                </a:cxn>
                <a:cxn ang="0">
                  <a:pos x="54" y="46"/>
                </a:cxn>
                <a:cxn ang="0">
                  <a:pos x="79" y="46"/>
                </a:cxn>
                <a:cxn ang="0">
                  <a:pos x="94" y="37"/>
                </a:cxn>
                <a:cxn ang="0">
                  <a:pos x="106" y="25"/>
                </a:cxn>
                <a:cxn ang="0">
                  <a:pos x="119" y="18"/>
                </a:cxn>
                <a:cxn ang="0">
                  <a:pos x="131" y="10"/>
                </a:cxn>
                <a:cxn ang="0">
                  <a:pos x="139" y="0"/>
                </a:cxn>
                <a:cxn ang="0">
                  <a:pos x="154" y="12"/>
                </a:cxn>
                <a:cxn ang="0">
                  <a:pos x="141" y="21"/>
                </a:cxn>
                <a:cxn ang="0">
                  <a:pos x="125" y="31"/>
                </a:cxn>
                <a:cxn ang="0">
                  <a:pos x="110" y="43"/>
                </a:cxn>
                <a:cxn ang="0">
                  <a:pos x="96" y="50"/>
                </a:cxn>
                <a:cxn ang="0">
                  <a:pos x="79" y="54"/>
                </a:cxn>
                <a:cxn ang="0">
                  <a:pos x="62" y="60"/>
                </a:cxn>
                <a:cxn ang="0">
                  <a:pos x="46" y="58"/>
                </a:cxn>
                <a:cxn ang="0">
                  <a:pos x="31" y="54"/>
                </a:cxn>
                <a:cxn ang="0">
                  <a:pos x="13" y="50"/>
                </a:cxn>
                <a:cxn ang="0">
                  <a:pos x="0" y="37"/>
                </a:cxn>
                <a:cxn ang="0">
                  <a:pos x="6" y="25"/>
                </a:cxn>
                <a:cxn ang="0">
                  <a:pos x="19" y="33"/>
                </a:cxn>
                <a:cxn ang="0">
                  <a:pos x="19" y="33"/>
                </a:cxn>
              </a:cxnLst>
              <a:rect l="0" t="0" r="r" b="b"/>
              <a:pathLst>
                <a:path w="154" h="60">
                  <a:moveTo>
                    <a:pt x="19" y="33"/>
                  </a:moveTo>
                  <a:lnTo>
                    <a:pt x="31" y="43"/>
                  </a:lnTo>
                  <a:lnTo>
                    <a:pt x="42" y="45"/>
                  </a:lnTo>
                  <a:lnTo>
                    <a:pt x="54" y="46"/>
                  </a:lnTo>
                  <a:lnTo>
                    <a:pt x="79" y="46"/>
                  </a:lnTo>
                  <a:lnTo>
                    <a:pt x="94" y="37"/>
                  </a:lnTo>
                  <a:lnTo>
                    <a:pt x="106" y="25"/>
                  </a:lnTo>
                  <a:lnTo>
                    <a:pt x="119" y="18"/>
                  </a:lnTo>
                  <a:lnTo>
                    <a:pt x="131" y="10"/>
                  </a:lnTo>
                  <a:lnTo>
                    <a:pt x="139" y="0"/>
                  </a:lnTo>
                  <a:lnTo>
                    <a:pt x="154" y="12"/>
                  </a:lnTo>
                  <a:lnTo>
                    <a:pt x="141" y="21"/>
                  </a:lnTo>
                  <a:lnTo>
                    <a:pt x="125" y="31"/>
                  </a:lnTo>
                  <a:lnTo>
                    <a:pt x="110" y="43"/>
                  </a:lnTo>
                  <a:lnTo>
                    <a:pt x="96" y="50"/>
                  </a:lnTo>
                  <a:lnTo>
                    <a:pt x="79" y="54"/>
                  </a:lnTo>
                  <a:lnTo>
                    <a:pt x="62" y="60"/>
                  </a:lnTo>
                  <a:lnTo>
                    <a:pt x="46" y="58"/>
                  </a:lnTo>
                  <a:lnTo>
                    <a:pt x="31" y="54"/>
                  </a:lnTo>
                  <a:lnTo>
                    <a:pt x="13" y="50"/>
                  </a:lnTo>
                  <a:lnTo>
                    <a:pt x="0" y="37"/>
                  </a:lnTo>
                  <a:lnTo>
                    <a:pt x="6" y="25"/>
                  </a:lnTo>
                  <a:lnTo>
                    <a:pt x="19" y="33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2" name="Freeform 178"/>
            <p:cNvSpPr>
              <a:spLocks/>
            </p:cNvSpPr>
            <p:nvPr/>
          </p:nvSpPr>
          <p:spPr bwMode="auto">
            <a:xfrm>
              <a:off x="3424" y="2686"/>
              <a:ext cx="146" cy="166"/>
            </a:xfrm>
            <a:custGeom>
              <a:avLst/>
              <a:gdLst/>
              <a:ahLst/>
              <a:cxnLst>
                <a:cxn ang="0">
                  <a:pos x="8" y="235"/>
                </a:cxn>
                <a:cxn ang="0">
                  <a:pos x="23" y="214"/>
                </a:cxn>
                <a:cxn ang="0">
                  <a:pos x="50" y="191"/>
                </a:cxn>
                <a:cxn ang="0">
                  <a:pos x="77" y="160"/>
                </a:cxn>
                <a:cxn ang="0">
                  <a:pos x="99" y="131"/>
                </a:cxn>
                <a:cxn ang="0">
                  <a:pos x="114" y="116"/>
                </a:cxn>
                <a:cxn ang="0">
                  <a:pos x="126" y="97"/>
                </a:cxn>
                <a:cxn ang="0">
                  <a:pos x="135" y="85"/>
                </a:cxn>
                <a:cxn ang="0">
                  <a:pos x="155" y="60"/>
                </a:cxn>
                <a:cxn ang="0">
                  <a:pos x="174" y="39"/>
                </a:cxn>
                <a:cxn ang="0">
                  <a:pos x="187" y="6"/>
                </a:cxn>
                <a:cxn ang="0">
                  <a:pos x="216" y="10"/>
                </a:cxn>
                <a:cxn ang="0">
                  <a:pos x="234" y="31"/>
                </a:cxn>
                <a:cxn ang="0">
                  <a:pos x="266" y="47"/>
                </a:cxn>
                <a:cxn ang="0">
                  <a:pos x="293" y="64"/>
                </a:cxn>
                <a:cxn ang="0">
                  <a:pos x="263" y="106"/>
                </a:cxn>
                <a:cxn ang="0">
                  <a:pos x="241" y="151"/>
                </a:cxn>
                <a:cxn ang="0">
                  <a:pos x="220" y="178"/>
                </a:cxn>
                <a:cxn ang="0">
                  <a:pos x="168" y="247"/>
                </a:cxn>
                <a:cxn ang="0">
                  <a:pos x="149" y="282"/>
                </a:cxn>
                <a:cxn ang="0">
                  <a:pos x="129" y="305"/>
                </a:cxn>
                <a:cxn ang="0">
                  <a:pos x="102" y="332"/>
                </a:cxn>
                <a:cxn ang="0">
                  <a:pos x="124" y="291"/>
                </a:cxn>
                <a:cxn ang="0">
                  <a:pos x="141" y="262"/>
                </a:cxn>
                <a:cxn ang="0">
                  <a:pos x="162" y="224"/>
                </a:cxn>
                <a:cxn ang="0">
                  <a:pos x="176" y="197"/>
                </a:cxn>
                <a:cxn ang="0">
                  <a:pos x="205" y="164"/>
                </a:cxn>
                <a:cxn ang="0">
                  <a:pos x="226" y="143"/>
                </a:cxn>
                <a:cxn ang="0">
                  <a:pos x="245" y="108"/>
                </a:cxn>
                <a:cxn ang="0">
                  <a:pos x="272" y="70"/>
                </a:cxn>
                <a:cxn ang="0">
                  <a:pos x="226" y="47"/>
                </a:cxn>
                <a:cxn ang="0">
                  <a:pos x="199" y="33"/>
                </a:cxn>
                <a:cxn ang="0">
                  <a:pos x="174" y="70"/>
                </a:cxn>
                <a:cxn ang="0">
                  <a:pos x="141" y="110"/>
                </a:cxn>
                <a:cxn ang="0">
                  <a:pos x="112" y="145"/>
                </a:cxn>
                <a:cxn ang="0">
                  <a:pos x="91" y="170"/>
                </a:cxn>
                <a:cxn ang="0">
                  <a:pos x="66" y="187"/>
                </a:cxn>
                <a:cxn ang="0">
                  <a:pos x="43" y="218"/>
                </a:cxn>
                <a:cxn ang="0">
                  <a:pos x="23" y="235"/>
                </a:cxn>
                <a:cxn ang="0">
                  <a:pos x="0" y="243"/>
                </a:cxn>
              </a:cxnLst>
              <a:rect l="0" t="0" r="r" b="b"/>
              <a:pathLst>
                <a:path w="293" h="332">
                  <a:moveTo>
                    <a:pt x="0" y="243"/>
                  </a:moveTo>
                  <a:lnTo>
                    <a:pt x="8" y="235"/>
                  </a:lnTo>
                  <a:lnTo>
                    <a:pt x="16" y="222"/>
                  </a:lnTo>
                  <a:lnTo>
                    <a:pt x="23" y="214"/>
                  </a:lnTo>
                  <a:lnTo>
                    <a:pt x="35" y="203"/>
                  </a:lnTo>
                  <a:lnTo>
                    <a:pt x="50" y="191"/>
                  </a:lnTo>
                  <a:lnTo>
                    <a:pt x="62" y="176"/>
                  </a:lnTo>
                  <a:lnTo>
                    <a:pt x="77" y="160"/>
                  </a:lnTo>
                  <a:lnTo>
                    <a:pt x="87" y="149"/>
                  </a:lnTo>
                  <a:lnTo>
                    <a:pt x="99" y="131"/>
                  </a:lnTo>
                  <a:lnTo>
                    <a:pt x="108" y="124"/>
                  </a:lnTo>
                  <a:lnTo>
                    <a:pt x="114" y="116"/>
                  </a:lnTo>
                  <a:lnTo>
                    <a:pt x="118" y="106"/>
                  </a:lnTo>
                  <a:lnTo>
                    <a:pt x="126" y="97"/>
                  </a:lnTo>
                  <a:lnTo>
                    <a:pt x="133" y="93"/>
                  </a:lnTo>
                  <a:lnTo>
                    <a:pt x="135" y="85"/>
                  </a:lnTo>
                  <a:lnTo>
                    <a:pt x="149" y="75"/>
                  </a:lnTo>
                  <a:lnTo>
                    <a:pt x="155" y="60"/>
                  </a:lnTo>
                  <a:lnTo>
                    <a:pt x="166" y="48"/>
                  </a:lnTo>
                  <a:lnTo>
                    <a:pt x="174" y="39"/>
                  </a:lnTo>
                  <a:lnTo>
                    <a:pt x="178" y="27"/>
                  </a:lnTo>
                  <a:lnTo>
                    <a:pt x="187" y="6"/>
                  </a:lnTo>
                  <a:lnTo>
                    <a:pt x="197" y="0"/>
                  </a:lnTo>
                  <a:lnTo>
                    <a:pt x="216" y="10"/>
                  </a:lnTo>
                  <a:lnTo>
                    <a:pt x="226" y="25"/>
                  </a:lnTo>
                  <a:lnTo>
                    <a:pt x="234" y="31"/>
                  </a:lnTo>
                  <a:lnTo>
                    <a:pt x="247" y="39"/>
                  </a:lnTo>
                  <a:lnTo>
                    <a:pt x="266" y="47"/>
                  </a:lnTo>
                  <a:lnTo>
                    <a:pt x="278" y="58"/>
                  </a:lnTo>
                  <a:lnTo>
                    <a:pt x="293" y="64"/>
                  </a:lnTo>
                  <a:lnTo>
                    <a:pt x="278" y="89"/>
                  </a:lnTo>
                  <a:lnTo>
                    <a:pt x="263" y="106"/>
                  </a:lnTo>
                  <a:lnTo>
                    <a:pt x="257" y="128"/>
                  </a:lnTo>
                  <a:lnTo>
                    <a:pt x="241" y="151"/>
                  </a:lnTo>
                  <a:lnTo>
                    <a:pt x="230" y="160"/>
                  </a:lnTo>
                  <a:lnTo>
                    <a:pt x="220" y="178"/>
                  </a:lnTo>
                  <a:lnTo>
                    <a:pt x="197" y="199"/>
                  </a:lnTo>
                  <a:lnTo>
                    <a:pt x="168" y="247"/>
                  </a:lnTo>
                  <a:lnTo>
                    <a:pt x="156" y="270"/>
                  </a:lnTo>
                  <a:lnTo>
                    <a:pt x="149" y="282"/>
                  </a:lnTo>
                  <a:lnTo>
                    <a:pt x="139" y="291"/>
                  </a:lnTo>
                  <a:lnTo>
                    <a:pt x="129" y="305"/>
                  </a:lnTo>
                  <a:lnTo>
                    <a:pt x="118" y="320"/>
                  </a:lnTo>
                  <a:lnTo>
                    <a:pt x="102" y="332"/>
                  </a:lnTo>
                  <a:lnTo>
                    <a:pt x="104" y="313"/>
                  </a:lnTo>
                  <a:lnTo>
                    <a:pt x="124" y="291"/>
                  </a:lnTo>
                  <a:lnTo>
                    <a:pt x="129" y="276"/>
                  </a:lnTo>
                  <a:lnTo>
                    <a:pt x="141" y="262"/>
                  </a:lnTo>
                  <a:lnTo>
                    <a:pt x="149" y="243"/>
                  </a:lnTo>
                  <a:lnTo>
                    <a:pt x="162" y="224"/>
                  </a:lnTo>
                  <a:lnTo>
                    <a:pt x="170" y="208"/>
                  </a:lnTo>
                  <a:lnTo>
                    <a:pt x="176" y="197"/>
                  </a:lnTo>
                  <a:lnTo>
                    <a:pt x="191" y="180"/>
                  </a:lnTo>
                  <a:lnTo>
                    <a:pt x="205" y="164"/>
                  </a:lnTo>
                  <a:lnTo>
                    <a:pt x="218" y="151"/>
                  </a:lnTo>
                  <a:lnTo>
                    <a:pt x="226" y="143"/>
                  </a:lnTo>
                  <a:lnTo>
                    <a:pt x="234" y="129"/>
                  </a:lnTo>
                  <a:lnTo>
                    <a:pt x="245" y="108"/>
                  </a:lnTo>
                  <a:lnTo>
                    <a:pt x="257" y="93"/>
                  </a:lnTo>
                  <a:lnTo>
                    <a:pt x="272" y="70"/>
                  </a:lnTo>
                  <a:lnTo>
                    <a:pt x="251" y="60"/>
                  </a:lnTo>
                  <a:lnTo>
                    <a:pt x="226" y="47"/>
                  </a:lnTo>
                  <a:lnTo>
                    <a:pt x="212" y="37"/>
                  </a:lnTo>
                  <a:lnTo>
                    <a:pt x="199" y="33"/>
                  </a:lnTo>
                  <a:lnTo>
                    <a:pt x="183" y="47"/>
                  </a:lnTo>
                  <a:lnTo>
                    <a:pt x="174" y="70"/>
                  </a:lnTo>
                  <a:lnTo>
                    <a:pt x="156" y="93"/>
                  </a:lnTo>
                  <a:lnTo>
                    <a:pt x="141" y="110"/>
                  </a:lnTo>
                  <a:lnTo>
                    <a:pt x="128" y="128"/>
                  </a:lnTo>
                  <a:lnTo>
                    <a:pt x="112" y="145"/>
                  </a:lnTo>
                  <a:lnTo>
                    <a:pt x="102" y="164"/>
                  </a:lnTo>
                  <a:lnTo>
                    <a:pt x="91" y="170"/>
                  </a:lnTo>
                  <a:lnTo>
                    <a:pt x="85" y="180"/>
                  </a:lnTo>
                  <a:lnTo>
                    <a:pt x="66" y="187"/>
                  </a:lnTo>
                  <a:lnTo>
                    <a:pt x="56" y="207"/>
                  </a:lnTo>
                  <a:lnTo>
                    <a:pt x="43" y="218"/>
                  </a:lnTo>
                  <a:lnTo>
                    <a:pt x="35" y="228"/>
                  </a:lnTo>
                  <a:lnTo>
                    <a:pt x="23" y="235"/>
                  </a:lnTo>
                  <a:lnTo>
                    <a:pt x="20" y="249"/>
                  </a:lnTo>
                  <a:lnTo>
                    <a:pt x="0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3" name="Freeform 179"/>
            <p:cNvSpPr>
              <a:spLocks/>
            </p:cNvSpPr>
            <p:nvPr/>
          </p:nvSpPr>
          <p:spPr bwMode="auto">
            <a:xfrm>
              <a:off x="3334" y="2877"/>
              <a:ext cx="135" cy="137"/>
            </a:xfrm>
            <a:custGeom>
              <a:avLst/>
              <a:gdLst/>
              <a:ahLst/>
              <a:cxnLst>
                <a:cxn ang="0">
                  <a:pos x="239" y="6"/>
                </a:cxn>
                <a:cxn ang="0">
                  <a:pos x="229" y="19"/>
                </a:cxn>
                <a:cxn ang="0">
                  <a:pos x="222" y="29"/>
                </a:cxn>
                <a:cxn ang="0">
                  <a:pos x="200" y="48"/>
                </a:cxn>
                <a:cxn ang="0">
                  <a:pos x="185" y="64"/>
                </a:cxn>
                <a:cxn ang="0">
                  <a:pos x="170" y="77"/>
                </a:cxn>
                <a:cxn ang="0">
                  <a:pos x="148" y="98"/>
                </a:cxn>
                <a:cxn ang="0">
                  <a:pos x="137" y="120"/>
                </a:cxn>
                <a:cxn ang="0">
                  <a:pos x="114" y="145"/>
                </a:cxn>
                <a:cxn ang="0">
                  <a:pos x="96" y="160"/>
                </a:cxn>
                <a:cxn ang="0">
                  <a:pos x="81" y="176"/>
                </a:cxn>
                <a:cxn ang="0">
                  <a:pos x="58" y="195"/>
                </a:cxn>
                <a:cxn ang="0">
                  <a:pos x="39" y="216"/>
                </a:cxn>
                <a:cxn ang="0">
                  <a:pos x="23" y="231"/>
                </a:cxn>
                <a:cxn ang="0">
                  <a:pos x="12" y="251"/>
                </a:cxn>
                <a:cxn ang="0">
                  <a:pos x="0" y="258"/>
                </a:cxn>
                <a:cxn ang="0">
                  <a:pos x="0" y="274"/>
                </a:cxn>
                <a:cxn ang="0">
                  <a:pos x="10" y="272"/>
                </a:cxn>
                <a:cxn ang="0">
                  <a:pos x="23" y="266"/>
                </a:cxn>
                <a:cxn ang="0">
                  <a:pos x="39" y="247"/>
                </a:cxn>
                <a:cxn ang="0">
                  <a:pos x="52" y="226"/>
                </a:cxn>
                <a:cxn ang="0">
                  <a:pos x="73" y="210"/>
                </a:cxn>
                <a:cxn ang="0">
                  <a:pos x="96" y="189"/>
                </a:cxn>
                <a:cxn ang="0">
                  <a:pos x="123" y="166"/>
                </a:cxn>
                <a:cxn ang="0">
                  <a:pos x="145" y="139"/>
                </a:cxn>
                <a:cxn ang="0">
                  <a:pos x="160" y="120"/>
                </a:cxn>
                <a:cxn ang="0">
                  <a:pos x="170" y="104"/>
                </a:cxn>
                <a:cxn ang="0">
                  <a:pos x="185" y="85"/>
                </a:cxn>
                <a:cxn ang="0">
                  <a:pos x="200" y="77"/>
                </a:cxn>
                <a:cxn ang="0">
                  <a:pos x="214" y="62"/>
                </a:cxn>
                <a:cxn ang="0">
                  <a:pos x="233" y="48"/>
                </a:cxn>
                <a:cxn ang="0">
                  <a:pos x="245" y="29"/>
                </a:cxn>
                <a:cxn ang="0">
                  <a:pos x="256" y="19"/>
                </a:cxn>
                <a:cxn ang="0">
                  <a:pos x="270" y="0"/>
                </a:cxn>
                <a:cxn ang="0">
                  <a:pos x="260" y="0"/>
                </a:cxn>
                <a:cxn ang="0">
                  <a:pos x="239" y="6"/>
                </a:cxn>
                <a:cxn ang="0">
                  <a:pos x="239" y="6"/>
                </a:cxn>
              </a:cxnLst>
              <a:rect l="0" t="0" r="r" b="b"/>
              <a:pathLst>
                <a:path w="270" h="274">
                  <a:moveTo>
                    <a:pt x="239" y="6"/>
                  </a:moveTo>
                  <a:lnTo>
                    <a:pt x="229" y="19"/>
                  </a:lnTo>
                  <a:lnTo>
                    <a:pt x="222" y="29"/>
                  </a:lnTo>
                  <a:lnTo>
                    <a:pt x="200" y="48"/>
                  </a:lnTo>
                  <a:lnTo>
                    <a:pt x="185" y="64"/>
                  </a:lnTo>
                  <a:lnTo>
                    <a:pt x="170" y="77"/>
                  </a:lnTo>
                  <a:lnTo>
                    <a:pt x="148" y="98"/>
                  </a:lnTo>
                  <a:lnTo>
                    <a:pt x="137" y="120"/>
                  </a:lnTo>
                  <a:lnTo>
                    <a:pt x="114" y="145"/>
                  </a:lnTo>
                  <a:lnTo>
                    <a:pt x="96" y="160"/>
                  </a:lnTo>
                  <a:lnTo>
                    <a:pt x="81" y="176"/>
                  </a:lnTo>
                  <a:lnTo>
                    <a:pt x="58" y="195"/>
                  </a:lnTo>
                  <a:lnTo>
                    <a:pt x="39" y="216"/>
                  </a:lnTo>
                  <a:lnTo>
                    <a:pt x="23" y="231"/>
                  </a:lnTo>
                  <a:lnTo>
                    <a:pt x="12" y="251"/>
                  </a:lnTo>
                  <a:lnTo>
                    <a:pt x="0" y="258"/>
                  </a:lnTo>
                  <a:lnTo>
                    <a:pt x="0" y="274"/>
                  </a:lnTo>
                  <a:lnTo>
                    <a:pt x="10" y="272"/>
                  </a:lnTo>
                  <a:lnTo>
                    <a:pt x="23" y="266"/>
                  </a:lnTo>
                  <a:lnTo>
                    <a:pt x="39" y="247"/>
                  </a:lnTo>
                  <a:lnTo>
                    <a:pt x="52" y="226"/>
                  </a:lnTo>
                  <a:lnTo>
                    <a:pt x="73" y="210"/>
                  </a:lnTo>
                  <a:lnTo>
                    <a:pt x="96" y="189"/>
                  </a:lnTo>
                  <a:lnTo>
                    <a:pt x="123" y="166"/>
                  </a:lnTo>
                  <a:lnTo>
                    <a:pt x="145" y="139"/>
                  </a:lnTo>
                  <a:lnTo>
                    <a:pt x="160" y="120"/>
                  </a:lnTo>
                  <a:lnTo>
                    <a:pt x="170" y="104"/>
                  </a:lnTo>
                  <a:lnTo>
                    <a:pt x="185" y="85"/>
                  </a:lnTo>
                  <a:lnTo>
                    <a:pt x="200" y="77"/>
                  </a:lnTo>
                  <a:lnTo>
                    <a:pt x="214" y="62"/>
                  </a:lnTo>
                  <a:lnTo>
                    <a:pt x="233" y="48"/>
                  </a:lnTo>
                  <a:lnTo>
                    <a:pt x="245" y="29"/>
                  </a:lnTo>
                  <a:lnTo>
                    <a:pt x="256" y="19"/>
                  </a:lnTo>
                  <a:lnTo>
                    <a:pt x="270" y="0"/>
                  </a:lnTo>
                  <a:lnTo>
                    <a:pt x="260" y="0"/>
                  </a:lnTo>
                  <a:lnTo>
                    <a:pt x="239" y="6"/>
                  </a:lnTo>
                  <a:lnTo>
                    <a:pt x="23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4" name="Freeform 180"/>
            <p:cNvSpPr>
              <a:spLocks/>
            </p:cNvSpPr>
            <p:nvPr/>
          </p:nvSpPr>
          <p:spPr bwMode="auto">
            <a:xfrm>
              <a:off x="2848" y="2874"/>
              <a:ext cx="316" cy="278"/>
            </a:xfrm>
            <a:custGeom>
              <a:avLst/>
              <a:gdLst/>
              <a:ahLst/>
              <a:cxnLst>
                <a:cxn ang="0">
                  <a:pos x="608" y="25"/>
                </a:cxn>
                <a:cxn ang="0">
                  <a:pos x="575" y="48"/>
                </a:cxn>
                <a:cxn ang="0">
                  <a:pos x="542" y="87"/>
                </a:cxn>
                <a:cxn ang="0">
                  <a:pos x="517" y="112"/>
                </a:cxn>
                <a:cxn ang="0">
                  <a:pos x="475" y="145"/>
                </a:cxn>
                <a:cxn ang="0">
                  <a:pos x="421" y="180"/>
                </a:cxn>
                <a:cxn ang="0">
                  <a:pos x="376" y="210"/>
                </a:cxn>
                <a:cxn ang="0">
                  <a:pos x="341" y="243"/>
                </a:cxn>
                <a:cxn ang="0">
                  <a:pos x="287" y="268"/>
                </a:cxn>
                <a:cxn ang="0">
                  <a:pos x="255" y="295"/>
                </a:cxn>
                <a:cxn ang="0">
                  <a:pos x="187" y="336"/>
                </a:cxn>
                <a:cxn ang="0">
                  <a:pos x="133" y="378"/>
                </a:cxn>
                <a:cxn ang="0">
                  <a:pos x="87" y="407"/>
                </a:cxn>
                <a:cxn ang="0">
                  <a:pos x="37" y="428"/>
                </a:cxn>
                <a:cxn ang="0">
                  <a:pos x="10" y="475"/>
                </a:cxn>
                <a:cxn ang="0">
                  <a:pos x="39" y="529"/>
                </a:cxn>
                <a:cxn ang="0">
                  <a:pos x="75" y="544"/>
                </a:cxn>
                <a:cxn ang="0">
                  <a:pos x="185" y="509"/>
                </a:cxn>
                <a:cxn ang="0">
                  <a:pos x="286" y="465"/>
                </a:cxn>
                <a:cxn ang="0">
                  <a:pos x="367" y="428"/>
                </a:cxn>
                <a:cxn ang="0">
                  <a:pos x="419" y="401"/>
                </a:cxn>
                <a:cxn ang="0">
                  <a:pos x="494" y="347"/>
                </a:cxn>
                <a:cxn ang="0">
                  <a:pos x="546" y="311"/>
                </a:cxn>
                <a:cxn ang="0">
                  <a:pos x="500" y="328"/>
                </a:cxn>
                <a:cxn ang="0">
                  <a:pos x="442" y="371"/>
                </a:cxn>
                <a:cxn ang="0">
                  <a:pos x="372" y="407"/>
                </a:cxn>
                <a:cxn ang="0">
                  <a:pos x="313" y="440"/>
                </a:cxn>
                <a:cxn ang="0">
                  <a:pos x="239" y="475"/>
                </a:cxn>
                <a:cxn ang="0">
                  <a:pos x="149" y="511"/>
                </a:cxn>
                <a:cxn ang="0">
                  <a:pos x="73" y="532"/>
                </a:cxn>
                <a:cxn ang="0">
                  <a:pos x="45" y="498"/>
                </a:cxn>
                <a:cxn ang="0">
                  <a:pos x="25" y="444"/>
                </a:cxn>
                <a:cxn ang="0">
                  <a:pos x="79" y="426"/>
                </a:cxn>
                <a:cxn ang="0">
                  <a:pos x="137" y="396"/>
                </a:cxn>
                <a:cxn ang="0">
                  <a:pos x="191" y="355"/>
                </a:cxn>
                <a:cxn ang="0">
                  <a:pos x="239" y="326"/>
                </a:cxn>
                <a:cxn ang="0">
                  <a:pos x="301" y="274"/>
                </a:cxn>
                <a:cxn ang="0">
                  <a:pos x="382" y="226"/>
                </a:cxn>
                <a:cxn ang="0">
                  <a:pos x="457" y="174"/>
                </a:cxn>
                <a:cxn ang="0">
                  <a:pos x="519" y="126"/>
                </a:cxn>
                <a:cxn ang="0">
                  <a:pos x="567" y="81"/>
                </a:cxn>
                <a:cxn ang="0">
                  <a:pos x="608" y="41"/>
                </a:cxn>
                <a:cxn ang="0">
                  <a:pos x="625" y="0"/>
                </a:cxn>
              </a:cxnLst>
              <a:rect l="0" t="0" r="r" b="b"/>
              <a:pathLst>
                <a:path w="633" h="556">
                  <a:moveTo>
                    <a:pt x="625" y="0"/>
                  </a:moveTo>
                  <a:lnTo>
                    <a:pt x="609" y="14"/>
                  </a:lnTo>
                  <a:lnTo>
                    <a:pt x="608" y="25"/>
                  </a:lnTo>
                  <a:lnTo>
                    <a:pt x="596" y="33"/>
                  </a:lnTo>
                  <a:lnTo>
                    <a:pt x="582" y="43"/>
                  </a:lnTo>
                  <a:lnTo>
                    <a:pt x="575" y="48"/>
                  </a:lnTo>
                  <a:lnTo>
                    <a:pt x="567" y="66"/>
                  </a:lnTo>
                  <a:lnTo>
                    <a:pt x="554" y="81"/>
                  </a:lnTo>
                  <a:lnTo>
                    <a:pt x="542" y="87"/>
                  </a:lnTo>
                  <a:lnTo>
                    <a:pt x="532" y="93"/>
                  </a:lnTo>
                  <a:lnTo>
                    <a:pt x="527" y="102"/>
                  </a:lnTo>
                  <a:lnTo>
                    <a:pt x="517" y="112"/>
                  </a:lnTo>
                  <a:lnTo>
                    <a:pt x="500" y="120"/>
                  </a:lnTo>
                  <a:lnTo>
                    <a:pt x="482" y="133"/>
                  </a:lnTo>
                  <a:lnTo>
                    <a:pt x="475" y="145"/>
                  </a:lnTo>
                  <a:lnTo>
                    <a:pt x="463" y="153"/>
                  </a:lnTo>
                  <a:lnTo>
                    <a:pt x="442" y="162"/>
                  </a:lnTo>
                  <a:lnTo>
                    <a:pt x="421" y="180"/>
                  </a:lnTo>
                  <a:lnTo>
                    <a:pt x="411" y="189"/>
                  </a:lnTo>
                  <a:lnTo>
                    <a:pt x="392" y="201"/>
                  </a:lnTo>
                  <a:lnTo>
                    <a:pt x="376" y="210"/>
                  </a:lnTo>
                  <a:lnTo>
                    <a:pt x="363" y="224"/>
                  </a:lnTo>
                  <a:lnTo>
                    <a:pt x="355" y="232"/>
                  </a:lnTo>
                  <a:lnTo>
                    <a:pt x="341" y="243"/>
                  </a:lnTo>
                  <a:lnTo>
                    <a:pt x="320" y="253"/>
                  </a:lnTo>
                  <a:lnTo>
                    <a:pt x="305" y="264"/>
                  </a:lnTo>
                  <a:lnTo>
                    <a:pt x="287" y="268"/>
                  </a:lnTo>
                  <a:lnTo>
                    <a:pt x="266" y="284"/>
                  </a:lnTo>
                  <a:lnTo>
                    <a:pt x="259" y="290"/>
                  </a:lnTo>
                  <a:lnTo>
                    <a:pt x="255" y="295"/>
                  </a:lnTo>
                  <a:lnTo>
                    <a:pt x="239" y="305"/>
                  </a:lnTo>
                  <a:lnTo>
                    <a:pt x="216" y="326"/>
                  </a:lnTo>
                  <a:lnTo>
                    <a:pt x="187" y="336"/>
                  </a:lnTo>
                  <a:lnTo>
                    <a:pt x="172" y="357"/>
                  </a:lnTo>
                  <a:lnTo>
                    <a:pt x="153" y="365"/>
                  </a:lnTo>
                  <a:lnTo>
                    <a:pt x="133" y="378"/>
                  </a:lnTo>
                  <a:lnTo>
                    <a:pt x="122" y="384"/>
                  </a:lnTo>
                  <a:lnTo>
                    <a:pt x="97" y="399"/>
                  </a:lnTo>
                  <a:lnTo>
                    <a:pt x="87" y="407"/>
                  </a:lnTo>
                  <a:lnTo>
                    <a:pt x="79" y="413"/>
                  </a:lnTo>
                  <a:lnTo>
                    <a:pt x="58" y="419"/>
                  </a:lnTo>
                  <a:lnTo>
                    <a:pt x="37" y="428"/>
                  </a:lnTo>
                  <a:lnTo>
                    <a:pt x="19" y="434"/>
                  </a:lnTo>
                  <a:lnTo>
                    <a:pt x="0" y="455"/>
                  </a:lnTo>
                  <a:lnTo>
                    <a:pt x="10" y="475"/>
                  </a:lnTo>
                  <a:lnTo>
                    <a:pt x="16" y="490"/>
                  </a:lnTo>
                  <a:lnTo>
                    <a:pt x="27" y="511"/>
                  </a:lnTo>
                  <a:lnTo>
                    <a:pt x="39" y="529"/>
                  </a:lnTo>
                  <a:lnTo>
                    <a:pt x="45" y="546"/>
                  </a:lnTo>
                  <a:lnTo>
                    <a:pt x="48" y="556"/>
                  </a:lnTo>
                  <a:lnTo>
                    <a:pt x="75" y="544"/>
                  </a:lnTo>
                  <a:lnTo>
                    <a:pt x="108" y="538"/>
                  </a:lnTo>
                  <a:lnTo>
                    <a:pt x="149" y="529"/>
                  </a:lnTo>
                  <a:lnTo>
                    <a:pt x="185" y="509"/>
                  </a:lnTo>
                  <a:lnTo>
                    <a:pt x="224" y="492"/>
                  </a:lnTo>
                  <a:lnTo>
                    <a:pt x="262" y="480"/>
                  </a:lnTo>
                  <a:lnTo>
                    <a:pt x="286" y="465"/>
                  </a:lnTo>
                  <a:lnTo>
                    <a:pt x="318" y="455"/>
                  </a:lnTo>
                  <a:lnTo>
                    <a:pt x="343" y="440"/>
                  </a:lnTo>
                  <a:lnTo>
                    <a:pt x="367" y="428"/>
                  </a:lnTo>
                  <a:lnTo>
                    <a:pt x="376" y="421"/>
                  </a:lnTo>
                  <a:lnTo>
                    <a:pt x="397" y="413"/>
                  </a:lnTo>
                  <a:lnTo>
                    <a:pt x="419" y="401"/>
                  </a:lnTo>
                  <a:lnTo>
                    <a:pt x="440" y="386"/>
                  </a:lnTo>
                  <a:lnTo>
                    <a:pt x="457" y="372"/>
                  </a:lnTo>
                  <a:lnTo>
                    <a:pt x="494" y="347"/>
                  </a:lnTo>
                  <a:lnTo>
                    <a:pt x="517" y="334"/>
                  </a:lnTo>
                  <a:lnTo>
                    <a:pt x="527" y="322"/>
                  </a:lnTo>
                  <a:lnTo>
                    <a:pt x="546" y="311"/>
                  </a:lnTo>
                  <a:lnTo>
                    <a:pt x="532" y="305"/>
                  </a:lnTo>
                  <a:lnTo>
                    <a:pt x="521" y="311"/>
                  </a:lnTo>
                  <a:lnTo>
                    <a:pt x="500" y="328"/>
                  </a:lnTo>
                  <a:lnTo>
                    <a:pt x="478" y="347"/>
                  </a:lnTo>
                  <a:lnTo>
                    <a:pt x="457" y="357"/>
                  </a:lnTo>
                  <a:lnTo>
                    <a:pt x="442" y="371"/>
                  </a:lnTo>
                  <a:lnTo>
                    <a:pt x="415" y="390"/>
                  </a:lnTo>
                  <a:lnTo>
                    <a:pt x="397" y="399"/>
                  </a:lnTo>
                  <a:lnTo>
                    <a:pt x="372" y="407"/>
                  </a:lnTo>
                  <a:lnTo>
                    <a:pt x="357" y="417"/>
                  </a:lnTo>
                  <a:lnTo>
                    <a:pt x="330" y="428"/>
                  </a:lnTo>
                  <a:lnTo>
                    <a:pt x="313" y="440"/>
                  </a:lnTo>
                  <a:lnTo>
                    <a:pt x="297" y="450"/>
                  </a:lnTo>
                  <a:lnTo>
                    <a:pt x="266" y="463"/>
                  </a:lnTo>
                  <a:lnTo>
                    <a:pt x="239" y="475"/>
                  </a:lnTo>
                  <a:lnTo>
                    <a:pt x="201" y="484"/>
                  </a:lnTo>
                  <a:lnTo>
                    <a:pt x="174" y="498"/>
                  </a:lnTo>
                  <a:lnTo>
                    <a:pt x="149" y="511"/>
                  </a:lnTo>
                  <a:lnTo>
                    <a:pt x="122" y="523"/>
                  </a:lnTo>
                  <a:lnTo>
                    <a:pt x="100" y="531"/>
                  </a:lnTo>
                  <a:lnTo>
                    <a:pt x="73" y="532"/>
                  </a:lnTo>
                  <a:lnTo>
                    <a:pt x="60" y="534"/>
                  </a:lnTo>
                  <a:lnTo>
                    <a:pt x="48" y="517"/>
                  </a:lnTo>
                  <a:lnTo>
                    <a:pt x="45" y="498"/>
                  </a:lnTo>
                  <a:lnTo>
                    <a:pt x="27" y="480"/>
                  </a:lnTo>
                  <a:lnTo>
                    <a:pt x="18" y="455"/>
                  </a:lnTo>
                  <a:lnTo>
                    <a:pt x="25" y="444"/>
                  </a:lnTo>
                  <a:lnTo>
                    <a:pt x="39" y="440"/>
                  </a:lnTo>
                  <a:lnTo>
                    <a:pt x="60" y="434"/>
                  </a:lnTo>
                  <a:lnTo>
                    <a:pt x="79" y="426"/>
                  </a:lnTo>
                  <a:lnTo>
                    <a:pt x="100" y="419"/>
                  </a:lnTo>
                  <a:lnTo>
                    <a:pt x="116" y="407"/>
                  </a:lnTo>
                  <a:lnTo>
                    <a:pt x="137" y="396"/>
                  </a:lnTo>
                  <a:lnTo>
                    <a:pt x="154" y="390"/>
                  </a:lnTo>
                  <a:lnTo>
                    <a:pt x="176" y="372"/>
                  </a:lnTo>
                  <a:lnTo>
                    <a:pt x="191" y="355"/>
                  </a:lnTo>
                  <a:lnTo>
                    <a:pt x="206" y="344"/>
                  </a:lnTo>
                  <a:lnTo>
                    <a:pt x="222" y="338"/>
                  </a:lnTo>
                  <a:lnTo>
                    <a:pt x="239" y="326"/>
                  </a:lnTo>
                  <a:lnTo>
                    <a:pt x="262" y="307"/>
                  </a:lnTo>
                  <a:lnTo>
                    <a:pt x="284" y="290"/>
                  </a:lnTo>
                  <a:lnTo>
                    <a:pt x="301" y="274"/>
                  </a:lnTo>
                  <a:lnTo>
                    <a:pt x="330" y="264"/>
                  </a:lnTo>
                  <a:lnTo>
                    <a:pt x="355" y="247"/>
                  </a:lnTo>
                  <a:lnTo>
                    <a:pt x="382" y="226"/>
                  </a:lnTo>
                  <a:lnTo>
                    <a:pt x="409" y="210"/>
                  </a:lnTo>
                  <a:lnTo>
                    <a:pt x="436" y="189"/>
                  </a:lnTo>
                  <a:lnTo>
                    <a:pt x="457" y="174"/>
                  </a:lnTo>
                  <a:lnTo>
                    <a:pt x="476" y="156"/>
                  </a:lnTo>
                  <a:lnTo>
                    <a:pt x="496" y="141"/>
                  </a:lnTo>
                  <a:lnTo>
                    <a:pt x="519" y="126"/>
                  </a:lnTo>
                  <a:lnTo>
                    <a:pt x="538" y="108"/>
                  </a:lnTo>
                  <a:lnTo>
                    <a:pt x="554" y="93"/>
                  </a:lnTo>
                  <a:lnTo>
                    <a:pt x="567" y="81"/>
                  </a:lnTo>
                  <a:lnTo>
                    <a:pt x="579" y="68"/>
                  </a:lnTo>
                  <a:lnTo>
                    <a:pt x="590" y="50"/>
                  </a:lnTo>
                  <a:lnTo>
                    <a:pt x="608" y="41"/>
                  </a:lnTo>
                  <a:lnTo>
                    <a:pt x="623" y="27"/>
                  </a:lnTo>
                  <a:lnTo>
                    <a:pt x="633" y="6"/>
                  </a:lnTo>
                  <a:lnTo>
                    <a:pt x="625" y="0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5" name="Freeform 181"/>
            <p:cNvSpPr>
              <a:spLocks/>
            </p:cNvSpPr>
            <p:nvPr/>
          </p:nvSpPr>
          <p:spPr bwMode="auto">
            <a:xfrm>
              <a:off x="2875" y="3085"/>
              <a:ext cx="29" cy="5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17"/>
                </a:cxn>
                <a:cxn ang="0">
                  <a:pos x="6" y="32"/>
                </a:cxn>
                <a:cxn ang="0">
                  <a:pos x="12" y="48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90"/>
                </a:cxn>
                <a:cxn ang="0">
                  <a:pos x="48" y="109"/>
                </a:cxn>
                <a:cxn ang="0">
                  <a:pos x="58" y="108"/>
                </a:cxn>
                <a:cxn ang="0">
                  <a:pos x="56" y="94"/>
                </a:cxn>
                <a:cxn ang="0">
                  <a:pos x="46" y="81"/>
                </a:cxn>
                <a:cxn ang="0">
                  <a:pos x="37" y="63"/>
                </a:cxn>
                <a:cxn ang="0">
                  <a:pos x="33" y="52"/>
                </a:cxn>
                <a:cxn ang="0">
                  <a:pos x="21" y="30"/>
                </a:cxn>
                <a:cxn ang="0">
                  <a:pos x="14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58" h="109">
                  <a:moveTo>
                    <a:pt x="0" y="9"/>
                  </a:moveTo>
                  <a:lnTo>
                    <a:pt x="4" y="17"/>
                  </a:lnTo>
                  <a:lnTo>
                    <a:pt x="6" y="32"/>
                  </a:lnTo>
                  <a:lnTo>
                    <a:pt x="12" y="48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90"/>
                  </a:lnTo>
                  <a:lnTo>
                    <a:pt x="48" y="109"/>
                  </a:lnTo>
                  <a:lnTo>
                    <a:pt x="58" y="108"/>
                  </a:lnTo>
                  <a:lnTo>
                    <a:pt x="56" y="94"/>
                  </a:lnTo>
                  <a:lnTo>
                    <a:pt x="46" y="81"/>
                  </a:lnTo>
                  <a:lnTo>
                    <a:pt x="37" y="63"/>
                  </a:lnTo>
                  <a:lnTo>
                    <a:pt x="33" y="52"/>
                  </a:lnTo>
                  <a:lnTo>
                    <a:pt x="21" y="30"/>
                  </a:lnTo>
                  <a:lnTo>
                    <a:pt x="1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6" name="Freeform 182"/>
            <p:cNvSpPr>
              <a:spLocks/>
            </p:cNvSpPr>
            <p:nvPr/>
          </p:nvSpPr>
          <p:spPr bwMode="auto">
            <a:xfrm>
              <a:off x="3508" y="2709"/>
              <a:ext cx="47" cy="3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1"/>
                </a:cxn>
                <a:cxn ang="0">
                  <a:pos x="33" y="19"/>
                </a:cxn>
                <a:cxn ang="0">
                  <a:pos x="50" y="23"/>
                </a:cxn>
                <a:cxn ang="0">
                  <a:pos x="67" y="32"/>
                </a:cxn>
                <a:cxn ang="0">
                  <a:pos x="81" y="38"/>
                </a:cxn>
                <a:cxn ang="0">
                  <a:pos x="93" y="46"/>
                </a:cxn>
                <a:cxn ang="0">
                  <a:pos x="87" y="59"/>
                </a:cxn>
                <a:cxn ang="0">
                  <a:pos x="67" y="54"/>
                </a:cxn>
                <a:cxn ang="0">
                  <a:pos x="42" y="40"/>
                </a:cxn>
                <a:cxn ang="0">
                  <a:pos x="33" y="32"/>
                </a:cxn>
                <a:cxn ang="0">
                  <a:pos x="19" y="28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93" h="59">
                  <a:moveTo>
                    <a:pt x="13" y="0"/>
                  </a:moveTo>
                  <a:lnTo>
                    <a:pt x="19" y="11"/>
                  </a:lnTo>
                  <a:lnTo>
                    <a:pt x="33" y="19"/>
                  </a:lnTo>
                  <a:lnTo>
                    <a:pt x="50" y="23"/>
                  </a:lnTo>
                  <a:lnTo>
                    <a:pt x="67" y="32"/>
                  </a:lnTo>
                  <a:lnTo>
                    <a:pt x="81" y="38"/>
                  </a:lnTo>
                  <a:lnTo>
                    <a:pt x="93" y="46"/>
                  </a:lnTo>
                  <a:lnTo>
                    <a:pt x="87" y="59"/>
                  </a:lnTo>
                  <a:lnTo>
                    <a:pt x="67" y="54"/>
                  </a:lnTo>
                  <a:lnTo>
                    <a:pt x="42" y="40"/>
                  </a:lnTo>
                  <a:lnTo>
                    <a:pt x="33" y="32"/>
                  </a:lnTo>
                  <a:lnTo>
                    <a:pt x="19" y="28"/>
                  </a:lnTo>
                  <a:lnTo>
                    <a:pt x="0" y="1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7" name="Freeform 183"/>
            <p:cNvSpPr>
              <a:spLocks/>
            </p:cNvSpPr>
            <p:nvPr/>
          </p:nvSpPr>
          <p:spPr bwMode="auto">
            <a:xfrm>
              <a:off x="3050" y="3522"/>
              <a:ext cx="68" cy="3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0" y="27"/>
                </a:cxn>
                <a:cxn ang="0">
                  <a:pos x="45" y="35"/>
                </a:cxn>
                <a:cxn ang="0">
                  <a:pos x="58" y="43"/>
                </a:cxn>
                <a:cxn ang="0">
                  <a:pos x="79" y="35"/>
                </a:cxn>
                <a:cxn ang="0">
                  <a:pos x="95" y="31"/>
                </a:cxn>
                <a:cxn ang="0">
                  <a:pos x="133" y="19"/>
                </a:cxn>
                <a:cxn ang="0">
                  <a:pos x="137" y="29"/>
                </a:cxn>
                <a:cxn ang="0">
                  <a:pos x="116" y="71"/>
                </a:cxn>
                <a:cxn ang="0">
                  <a:pos x="79" y="73"/>
                </a:cxn>
                <a:cxn ang="0">
                  <a:pos x="50" y="70"/>
                </a:cxn>
                <a:cxn ang="0">
                  <a:pos x="21" y="70"/>
                </a:cxn>
                <a:cxn ang="0">
                  <a:pos x="6" y="62"/>
                </a:cxn>
                <a:cxn ang="0">
                  <a:pos x="0" y="43"/>
                </a:cxn>
                <a:cxn ang="0">
                  <a:pos x="2" y="27"/>
                </a:cxn>
                <a:cxn ang="0">
                  <a:pos x="23" y="16"/>
                </a:cxn>
                <a:cxn ang="0">
                  <a:pos x="43" y="10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37" h="73">
                  <a:moveTo>
                    <a:pt x="60" y="0"/>
                  </a:moveTo>
                  <a:lnTo>
                    <a:pt x="50" y="27"/>
                  </a:lnTo>
                  <a:lnTo>
                    <a:pt x="45" y="35"/>
                  </a:lnTo>
                  <a:lnTo>
                    <a:pt x="58" y="43"/>
                  </a:lnTo>
                  <a:lnTo>
                    <a:pt x="79" y="35"/>
                  </a:lnTo>
                  <a:lnTo>
                    <a:pt x="95" y="31"/>
                  </a:lnTo>
                  <a:lnTo>
                    <a:pt x="133" y="19"/>
                  </a:lnTo>
                  <a:lnTo>
                    <a:pt x="137" y="29"/>
                  </a:lnTo>
                  <a:lnTo>
                    <a:pt x="116" y="71"/>
                  </a:lnTo>
                  <a:lnTo>
                    <a:pt x="79" y="73"/>
                  </a:lnTo>
                  <a:lnTo>
                    <a:pt x="50" y="70"/>
                  </a:lnTo>
                  <a:lnTo>
                    <a:pt x="21" y="70"/>
                  </a:lnTo>
                  <a:lnTo>
                    <a:pt x="6" y="62"/>
                  </a:lnTo>
                  <a:lnTo>
                    <a:pt x="0" y="43"/>
                  </a:lnTo>
                  <a:lnTo>
                    <a:pt x="2" y="27"/>
                  </a:lnTo>
                  <a:lnTo>
                    <a:pt x="23" y="16"/>
                  </a:lnTo>
                  <a:lnTo>
                    <a:pt x="43" y="1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8" name="Freeform 184"/>
            <p:cNvSpPr>
              <a:spLocks/>
            </p:cNvSpPr>
            <p:nvPr/>
          </p:nvSpPr>
          <p:spPr bwMode="auto">
            <a:xfrm>
              <a:off x="3305" y="3519"/>
              <a:ext cx="76" cy="4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1" y="54"/>
                </a:cxn>
                <a:cxn ang="0">
                  <a:pos x="58" y="77"/>
                </a:cxn>
                <a:cxn ang="0">
                  <a:pos x="102" y="85"/>
                </a:cxn>
                <a:cxn ang="0">
                  <a:pos x="137" y="83"/>
                </a:cxn>
                <a:cxn ang="0">
                  <a:pos x="152" y="58"/>
                </a:cxn>
                <a:cxn ang="0">
                  <a:pos x="137" y="37"/>
                </a:cxn>
                <a:cxn ang="0">
                  <a:pos x="104" y="20"/>
                </a:cxn>
                <a:cxn ang="0">
                  <a:pos x="81" y="0"/>
                </a:cxn>
                <a:cxn ang="0">
                  <a:pos x="83" y="22"/>
                </a:cxn>
                <a:cxn ang="0">
                  <a:pos x="85" y="37"/>
                </a:cxn>
                <a:cxn ang="0">
                  <a:pos x="75" y="47"/>
                </a:cxn>
                <a:cxn ang="0">
                  <a:pos x="62" y="43"/>
                </a:cxn>
                <a:cxn ang="0">
                  <a:pos x="41" y="3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152" h="85">
                  <a:moveTo>
                    <a:pt x="0" y="25"/>
                  </a:moveTo>
                  <a:lnTo>
                    <a:pt x="21" y="54"/>
                  </a:lnTo>
                  <a:lnTo>
                    <a:pt x="58" y="77"/>
                  </a:lnTo>
                  <a:lnTo>
                    <a:pt x="102" y="85"/>
                  </a:lnTo>
                  <a:lnTo>
                    <a:pt x="137" y="83"/>
                  </a:lnTo>
                  <a:lnTo>
                    <a:pt x="152" y="58"/>
                  </a:lnTo>
                  <a:lnTo>
                    <a:pt x="137" y="37"/>
                  </a:lnTo>
                  <a:lnTo>
                    <a:pt x="104" y="20"/>
                  </a:lnTo>
                  <a:lnTo>
                    <a:pt x="81" y="0"/>
                  </a:lnTo>
                  <a:lnTo>
                    <a:pt x="83" y="22"/>
                  </a:lnTo>
                  <a:lnTo>
                    <a:pt x="85" y="37"/>
                  </a:lnTo>
                  <a:lnTo>
                    <a:pt x="75" y="47"/>
                  </a:lnTo>
                  <a:lnTo>
                    <a:pt x="62" y="43"/>
                  </a:lnTo>
                  <a:lnTo>
                    <a:pt x="41" y="35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9" name="Freeform 185"/>
            <p:cNvSpPr>
              <a:spLocks/>
            </p:cNvSpPr>
            <p:nvPr/>
          </p:nvSpPr>
          <p:spPr bwMode="auto">
            <a:xfrm>
              <a:off x="3142" y="2874"/>
              <a:ext cx="715" cy="603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3" y="135"/>
                </a:cxn>
                <a:cxn ang="0">
                  <a:pos x="81" y="75"/>
                </a:cxn>
                <a:cxn ang="0">
                  <a:pos x="189" y="126"/>
                </a:cxn>
                <a:cxn ang="0">
                  <a:pos x="262" y="168"/>
                </a:cxn>
                <a:cxn ang="0">
                  <a:pos x="347" y="183"/>
                </a:cxn>
                <a:cxn ang="0">
                  <a:pos x="407" y="168"/>
                </a:cxn>
                <a:cxn ang="0">
                  <a:pos x="469" y="112"/>
                </a:cxn>
                <a:cxn ang="0">
                  <a:pos x="513" y="60"/>
                </a:cxn>
                <a:cxn ang="0">
                  <a:pos x="598" y="0"/>
                </a:cxn>
                <a:cxn ang="0">
                  <a:pos x="667" y="77"/>
                </a:cxn>
                <a:cxn ang="0">
                  <a:pos x="739" y="118"/>
                </a:cxn>
                <a:cxn ang="0">
                  <a:pos x="810" y="110"/>
                </a:cxn>
                <a:cxn ang="0">
                  <a:pos x="879" y="33"/>
                </a:cxn>
                <a:cxn ang="0">
                  <a:pos x="1005" y="91"/>
                </a:cxn>
                <a:cxn ang="0">
                  <a:pos x="1188" y="166"/>
                </a:cxn>
                <a:cxn ang="0">
                  <a:pos x="1340" y="232"/>
                </a:cxn>
                <a:cxn ang="0">
                  <a:pos x="1429" y="309"/>
                </a:cxn>
                <a:cxn ang="0">
                  <a:pos x="1367" y="357"/>
                </a:cxn>
                <a:cxn ang="0">
                  <a:pos x="1336" y="326"/>
                </a:cxn>
                <a:cxn ang="0">
                  <a:pos x="1161" y="278"/>
                </a:cxn>
                <a:cxn ang="0">
                  <a:pos x="993" y="243"/>
                </a:cxn>
                <a:cxn ang="0">
                  <a:pos x="872" y="232"/>
                </a:cxn>
                <a:cxn ang="0">
                  <a:pos x="887" y="390"/>
                </a:cxn>
                <a:cxn ang="0">
                  <a:pos x="908" y="644"/>
                </a:cxn>
                <a:cxn ang="0">
                  <a:pos x="916" y="934"/>
                </a:cxn>
                <a:cxn ang="0">
                  <a:pos x="916" y="1206"/>
                </a:cxn>
                <a:cxn ang="0">
                  <a:pos x="775" y="1198"/>
                </a:cxn>
                <a:cxn ang="0">
                  <a:pos x="532" y="1190"/>
                </a:cxn>
                <a:cxn ang="0">
                  <a:pos x="384" y="1198"/>
                </a:cxn>
                <a:cxn ang="0">
                  <a:pos x="426" y="1088"/>
                </a:cxn>
                <a:cxn ang="0">
                  <a:pos x="451" y="961"/>
                </a:cxn>
                <a:cxn ang="0">
                  <a:pos x="465" y="785"/>
                </a:cxn>
                <a:cxn ang="0">
                  <a:pos x="473" y="615"/>
                </a:cxn>
                <a:cxn ang="0">
                  <a:pos x="473" y="444"/>
                </a:cxn>
                <a:cxn ang="0">
                  <a:pos x="475" y="259"/>
                </a:cxn>
                <a:cxn ang="0">
                  <a:pos x="428" y="284"/>
                </a:cxn>
                <a:cxn ang="0">
                  <a:pos x="396" y="305"/>
                </a:cxn>
                <a:cxn ang="0">
                  <a:pos x="353" y="317"/>
                </a:cxn>
                <a:cxn ang="0">
                  <a:pos x="301" y="317"/>
                </a:cxn>
                <a:cxn ang="0">
                  <a:pos x="220" y="299"/>
                </a:cxn>
                <a:cxn ang="0">
                  <a:pos x="145" y="272"/>
                </a:cxn>
                <a:cxn ang="0">
                  <a:pos x="62" y="226"/>
                </a:cxn>
                <a:cxn ang="0">
                  <a:pos x="20" y="193"/>
                </a:cxn>
                <a:cxn ang="0">
                  <a:pos x="0" y="174"/>
                </a:cxn>
                <a:cxn ang="0">
                  <a:pos x="0" y="174"/>
                </a:cxn>
              </a:cxnLst>
              <a:rect l="0" t="0" r="r" b="b"/>
              <a:pathLst>
                <a:path w="1429" h="1206">
                  <a:moveTo>
                    <a:pt x="0" y="174"/>
                  </a:moveTo>
                  <a:lnTo>
                    <a:pt x="33" y="135"/>
                  </a:lnTo>
                  <a:lnTo>
                    <a:pt x="81" y="75"/>
                  </a:lnTo>
                  <a:lnTo>
                    <a:pt x="189" y="126"/>
                  </a:lnTo>
                  <a:lnTo>
                    <a:pt x="262" y="168"/>
                  </a:lnTo>
                  <a:lnTo>
                    <a:pt x="347" y="183"/>
                  </a:lnTo>
                  <a:lnTo>
                    <a:pt x="407" y="168"/>
                  </a:lnTo>
                  <a:lnTo>
                    <a:pt x="469" y="112"/>
                  </a:lnTo>
                  <a:lnTo>
                    <a:pt x="513" y="60"/>
                  </a:lnTo>
                  <a:lnTo>
                    <a:pt x="598" y="0"/>
                  </a:lnTo>
                  <a:lnTo>
                    <a:pt x="667" y="77"/>
                  </a:lnTo>
                  <a:lnTo>
                    <a:pt x="739" y="118"/>
                  </a:lnTo>
                  <a:lnTo>
                    <a:pt x="810" y="110"/>
                  </a:lnTo>
                  <a:lnTo>
                    <a:pt x="879" y="33"/>
                  </a:lnTo>
                  <a:lnTo>
                    <a:pt x="1005" y="91"/>
                  </a:lnTo>
                  <a:lnTo>
                    <a:pt x="1188" y="166"/>
                  </a:lnTo>
                  <a:lnTo>
                    <a:pt x="1340" y="232"/>
                  </a:lnTo>
                  <a:lnTo>
                    <a:pt x="1429" y="309"/>
                  </a:lnTo>
                  <a:lnTo>
                    <a:pt x="1367" y="357"/>
                  </a:lnTo>
                  <a:lnTo>
                    <a:pt x="1336" y="326"/>
                  </a:lnTo>
                  <a:lnTo>
                    <a:pt x="1161" y="278"/>
                  </a:lnTo>
                  <a:lnTo>
                    <a:pt x="993" y="243"/>
                  </a:lnTo>
                  <a:lnTo>
                    <a:pt x="872" y="232"/>
                  </a:lnTo>
                  <a:lnTo>
                    <a:pt x="887" y="390"/>
                  </a:lnTo>
                  <a:lnTo>
                    <a:pt x="908" y="644"/>
                  </a:lnTo>
                  <a:lnTo>
                    <a:pt x="916" y="934"/>
                  </a:lnTo>
                  <a:lnTo>
                    <a:pt x="916" y="1206"/>
                  </a:lnTo>
                  <a:lnTo>
                    <a:pt x="775" y="1198"/>
                  </a:lnTo>
                  <a:lnTo>
                    <a:pt x="532" y="1190"/>
                  </a:lnTo>
                  <a:lnTo>
                    <a:pt x="384" y="1198"/>
                  </a:lnTo>
                  <a:lnTo>
                    <a:pt x="426" y="1088"/>
                  </a:lnTo>
                  <a:lnTo>
                    <a:pt x="451" y="961"/>
                  </a:lnTo>
                  <a:lnTo>
                    <a:pt x="465" y="785"/>
                  </a:lnTo>
                  <a:lnTo>
                    <a:pt x="473" y="615"/>
                  </a:lnTo>
                  <a:lnTo>
                    <a:pt x="473" y="444"/>
                  </a:lnTo>
                  <a:lnTo>
                    <a:pt x="475" y="259"/>
                  </a:lnTo>
                  <a:lnTo>
                    <a:pt x="428" y="284"/>
                  </a:lnTo>
                  <a:lnTo>
                    <a:pt x="396" y="305"/>
                  </a:lnTo>
                  <a:lnTo>
                    <a:pt x="353" y="317"/>
                  </a:lnTo>
                  <a:lnTo>
                    <a:pt x="301" y="317"/>
                  </a:lnTo>
                  <a:lnTo>
                    <a:pt x="220" y="299"/>
                  </a:lnTo>
                  <a:lnTo>
                    <a:pt x="145" y="272"/>
                  </a:lnTo>
                  <a:lnTo>
                    <a:pt x="62" y="226"/>
                  </a:lnTo>
                  <a:lnTo>
                    <a:pt x="20" y="193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0" name="Freeform 186"/>
            <p:cNvSpPr>
              <a:spLocks/>
            </p:cNvSpPr>
            <p:nvPr/>
          </p:nvSpPr>
          <p:spPr bwMode="auto">
            <a:xfrm>
              <a:off x="3482" y="2492"/>
              <a:ext cx="296" cy="285"/>
            </a:xfrm>
            <a:custGeom>
              <a:avLst/>
              <a:gdLst/>
              <a:ahLst/>
              <a:cxnLst>
                <a:cxn ang="0">
                  <a:pos x="15" y="84"/>
                </a:cxn>
                <a:cxn ang="0">
                  <a:pos x="0" y="67"/>
                </a:cxn>
                <a:cxn ang="0">
                  <a:pos x="0" y="25"/>
                </a:cxn>
                <a:cxn ang="0">
                  <a:pos x="17" y="0"/>
                </a:cxn>
                <a:cxn ang="0">
                  <a:pos x="65" y="3"/>
                </a:cxn>
                <a:cxn ang="0">
                  <a:pos x="123" y="19"/>
                </a:cxn>
                <a:cxn ang="0">
                  <a:pos x="164" y="30"/>
                </a:cxn>
                <a:cxn ang="0">
                  <a:pos x="204" y="61"/>
                </a:cxn>
                <a:cxn ang="0">
                  <a:pos x="241" y="100"/>
                </a:cxn>
                <a:cxn ang="0">
                  <a:pos x="276" y="165"/>
                </a:cxn>
                <a:cxn ang="0">
                  <a:pos x="283" y="200"/>
                </a:cxn>
                <a:cxn ang="0">
                  <a:pos x="330" y="245"/>
                </a:cxn>
                <a:cxn ang="0">
                  <a:pos x="389" y="322"/>
                </a:cxn>
                <a:cxn ang="0">
                  <a:pos x="399" y="376"/>
                </a:cxn>
                <a:cxn ang="0">
                  <a:pos x="438" y="408"/>
                </a:cxn>
                <a:cxn ang="0">
                  <a:pos x="459" y="441"/>
                </a:cxn>
                <a:cxn ang="0">
                  <a:pos x="495" y="455"/>
                </a:cxn>
                <a:cxn ang="0">
                  <a:pos x="547" y="441"/>
                </a:cxn>
                <a:cxn ang="0">
                  <a:pos x="578" y="435"/>
                </a:cxn>
                <a:cxn ang="0">
                  <a:pos x="592" y="472"/>
                </a:cxn>
                <a:cxn ang="0">
                  <a:pos x="586" y="509"/>
                </a:cxn>
                <a:cxn ang="0">
                  <a:pos x="549" y="547"/>
                </a:cxn>
                <a:cxn ang="0">
                  <a:pos x="484" y="567"/>
                </a:cxn>
                <a:cxn ang="0">
                  <a:pos x="426" y="568"/>
                </a:cxn>
                <a:cxn ang="0">
                  <a:pos x="368" y="567"/>
                </a:cxn>
                <a:cxn ang="0">
                  <a:pos x="341" y="545"/>
                </a:cxn>
                <a:cxn ang="0">
                  <a:pos x="332" y="493"/>
                </a:cxn>
                <a:cxn ang="0">
                  <a:pos x="314" y="441"/>
                </a:cxn>
                <a:cxn ang="0">
                  <a:pos x="270" y="370"/>
                </a:cxn>
                <a:cxn ang="0">
                  <a:pos x="249" y="304"/>
                </a:cxn>
                <a:cxn ang="0">
                  <a:pos x="220" y="270"/>
                </a:cxn>
                <a:cxn ang="0">
                  <a:pos x="191" y="254"/>
                </a:cxn>
                <a:cxn ang="0">
                  <a:pos x="193" y="194"/>
                </a:cxn>
                <a:cxn ang="0">
                  <a:pos x="119" y="148"/>
                </a:cxn>
                <a:cxn ang="0">
                  <a:pos x="106" y="111"/>
                </a:cxn>
                <a:cxn ang="0">
                  <a:pos x="85" y="88"/>
                </a:cxn>
                <a:cxn ang="0">
                  <a:pos x="44" y="83"/>
                </a:cxn>
                <a:cxn ang="0">
                  <a:pos x="23" y="94"/>
                </a:cxn>
                <a:cxn ang="0">
                  <a:pos x="15" y="84"/>
                </a:cxn>
                <a:cxn ang="0">
                  <a:pos x="15" y="84"/>
                </a:cxn>
              </a:cxnLst>
              <a:rect l="0" t="0" r="r" b="b"/>
              <a:pathLst>
                <a:path w="592" h="568">
                  <a:moveTo>
                    <a:pt x="15" y="84"/>
                  </a:moveTo>
                  <a:lnTo>
                    <a:pt x="0" y="67"/>
                  </a:lnTo>
                  <a:lnTo>
                    <a:pt x="0" y="25"/>
                  </a:lnTo>
                  <a:lnTo>
                    <a:pt x="17" y="0"/>
                  </a:lnTo>
                  <a:lnTo>
                    <a:pt x="65" y="3"/>
                  </a:lnTo>
                  <a:lnTo>
                    <a:pt x="123" y="19"/>
                  </a:lnTo>
                  <a:lnTo>
                    <a:pt x="164" y="30"/>
                  </a:lnTo>
                  <a:lnTo>
                    <a:pt x="204" y="61"/>
                  </a:lnTo>
                  <a:lnTo>
                    <a:pt x="241" y="100"/>
                  </a:lnTo>
                  <a:lnTo>
                    <a:pt x="276" y="165"/>
                  </a:lnTo>
                  <a:lnTo>
                    <a:pt x="283" y="200"/>
                  </a:lnTo>
                  <a:lnTo>
                    <a:pt x="330" y="245"/>
                  </a:lnTo>
                  <a:lnTo>
                    <a:pt x="389" y="322"/>
                  </a:lnTo>
                  <a:lnTo>
                    <a:pt x="399" y="376"/>
                  </a:lnTo>
                  <a:lnTo>
                    <a:pt x="438" y="408"/>
                  </a:lnTo>
                  <a:lnTo>
                    <a:pt x="459" y="441"/>
                  </a:lnTo>
                  <a:lnTo>
                    <a:pt x="495" y="455"/>
                  </a:lnTo>
                  <a:lnTo>
                    <a:pt x="547" y="441"/>
                  </a:lnTo>
                  <a:lnTo>
                    <a:pt x="578" y="435"/>
                  </a:lnTo>
                  <a:lnTo>
                    <a:pt x="592" y="472"/>
                  </a:lnTo>
                  <a:lnTo>
                    <a:pt x="586" y="509"/>
                  </a:lnTo>
                  <a:lnTo>
                    <a:pt x="549" y="547"/>
                  </a:lnTo>
                  <a:lnTo>
                    <a:pt x="484" y="567"/>
                  </a:lnTo>
                  <a:lnTo>
                    <a:pt x="426" y="568"/>
                  </a:lnTo>
                  <a:lnTo>
                    <a:pt x="368" y="567"/>
                  </a:lnTo>
                  <a:lnTo>
                    <a:pt x="341" y="545"/>
                  </a:lnTo>
                  <a:lnTo>
                    <a:pt x="332" y="493"/>
                  </a:lnTo>
                  <a:lnTo>
                    <a:pt x="314" y="441"/>
                  </a:lnTo>
                  <a:lnTo>
                    <a:pt x="270" y="370"/>
                  </a:lnTo>
                  <a:lnTo>
                    <a:pt x="249" y="304"/>
                  </a:lnTo>
                  <a:lnTo>
                    <a:pt x="220" y="270"/>
                  </a:lnTo>
                  <a:lnTo>
                    <a:pt x="191" y="254"/>
                  </a:lnTo>
                  <a:lnTo>
                    <a:pt x="193" y="194"/>
                  </a:lnTo>
                  <a:lnTo>
                    <a:pt x="119" y="148"/>
                  </a:lnTo>
                  <a:lnTo>
                    <a:pt x="106" y="111"/>
                  </a:lnTo>
                  <a:lnTo>
                    <a:pt x="85" y="88"/>
                  </a:lnTo>
                  <a:lnTo>
                    <a:pt x="44" y="83"/>
                  </a:lnTo>
                  <a:lnTo>
                    <a:pt x="23" y="94"/>
                  </a:lnTo>
                  <a:lnTo>
                    <a:pt x="15" y="84"/>
                  </a:lnTo>
                  <a:lnTo>
                    <a:pt x="15" y="84"/>
                  </a:lnTo>
                  <a:close/>
                </a:path>
              </a:pathLst>
            </a:custGeom>
            <a:solidFill>
              <a:srgbClr val="A66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1" name="Freeform 187"/>
            <p:cNvSpPr>
              <a:spLocks/>
            </p:cNvSpPr>
            <p:nvPr/>
          </p:nvSpPr>
          <p:spPr bwMode="auto">
            <a:xfrm>
              <a:off x="3440" y="2534"/>
              <a:ext cx="142" cy="408"/>
            </a:xfrm>
            <a:custGeom>
              <a:avLst/>
              <a:gdLst/>
              <a:ahLst/>
              <a:cxnLst>
                <a:cxn ang="0">
                  <a:pos x="95" y="13"/>
                </a:cxn>
                <a:cxn ang="0">
                  <a:pos x="60" y="63"/>
                </a:cxn>
                <a:cxn ang="0">
                  <a:pos x="27" y="140"/>
                </a:cxn>
                <a:cxn ang="0">
                  <a:pos x="0" y="208"/>
                </a:cxn>
                <a:cxn ang="0">
                  <a:pos x="15" y="250"/>
                </a:cxn>
                <a:cxn ang="0">
                  <a:pos x="48" y="256"/>
                </a:cxn>
                <a:cxn ang="0">
                  <a:pos x="69" y="258"/>
                </a:cxn>
                <a:cxn ang="0">
                  <a:pos x="48" y="372"/>
                </a:cxn>
                <a:cxn ang="0">
                  <a:pos x="21" y="447"/>
                </a:cxn>
                <a:cxn ang="0">
                  <a:pos x="21" y="480"/>
                </a:cxn>
                <a:cxn ang="0">
                  <a:pos x="58" y="482"/>
                </a:cxn>
                <a:cxn ang="0">
                  <a:pos x="102" y="468"/>
                </a:cxn>
                <a:cxn ang="0">
                  <a:pos x="122" y="474"/>
                </a:cxn>
                <a:cxn ang="0">
                  <a:pos x="108" y="516"/>
                </a:cxn>
                <a:cxn ang="0">
                  <a:pos x="85" y="532"/>
                </a:cxn>
                <a:cxn ang="0">
                  <a:pos x="33" y="534"/>
                </a:cxn>
                <a:cxn ang="0">
                  <a:pos x="12" y="553"/>
                </a:cxn>
                <a:cxn ang="0">
                  <a:pos x="8" y="680"/>
                </a:cxn>
                <a:cxn ang="0">
                  <a:pos x="31" y="742"/>
                </a:cxn>
                <a:cxn ang="0">
                  <a:pos x="50" y="779"/>
                </a:cxn>
                <a:cxn ang="0">
                  <a:pos x="95" y="806"/>
                </a:cxn>
                <a:cxn ang="0">
                  <a:pos x="129" y="813"/>
                </a:cxn>
                <a:cxn ang="0">
                  <a:pos x="172" y="815"/>
                </a:cxn>
                <a:cxn ang="0">
                  <a:pos x="208" y="806"/>
                </a:cxn>
                <a:cxn ang="0">
                  <a:pos x="245" y="788"/>
                </a:cxn>
                <a:cxn ang="0">
                  <a:pos x="283" y="713"/>
                </a:cxn>
                <a:cxn ang="0">
                  <a:pos x="278" y="420"/>
                </a:cxn>
                <a:cxn ang="0">
                  <a:pos x="282" y="177"/>
                </a:cxn>
                <a:cxn ang="0">
                  <a:pos x="278" y="111"/>
                </a:cxn>
                <a:cxn ang="0">
                  <a:pos x="247" y="84"/>
                </a:cxn>
                <a:cxn ang="0">
                  <a:pos x="208" y="75"/>
                </a:cxn>
                <a:cxn ang="0">
                  <a:pos x="185" y="23"/>
                </a:cxn>
                <a:cxn ang="0">
                  <a:pos x="164" y="5"/>
                </a:cxn>
                <a:cxn ang="0">
                  <a:pos x="129" y="0"/>
                </a:cxn>
                <a:cxn ang="0">
                  <a:pos x="95" y="13"/>
                </a:cxn>
                <a:cxn ang="0">
                  <a:pos x="95" y="13"/>
                </a:cxn>
              </a:cxnLst>
              <a:rect l="0" t="0" r="r" b="b"/>
              <a:pathLst>
                <a:path w="283" h="815">
                  <a:moveTo>
                    <a:pt x="95" y="13"/>
                  </a:moveTo>
                  <a:lnTo>
                    <a:pt x="60" y="63"/>
                  </a:lnTo>
                  <a:lnTo>
                    <a:pt x="27" y="140"/>
                  </a:lnTo>
                  <a:lnTo>
                    <a:pt x="0" y="208"/>
                  </a:lnTo>
                  <a:lnTo>
                    <a:pt x="15" y="250"/>
                  </a:lnTo>
                  <a:lnTo>
                    <a:pt x="48" y="256"/>
                  </a:lnTo>
                  <a:lnTo>
                    <a:pt x="69" y="258"/>
                  </a:lnTo>
                  <a:lnTo>
                    <a:pt x="48" y="372"/>
                  </a:lnTo>
                  <a:lnTo>
                    <a:pt x="21" y="447"/>
                  </a:lnTo>
                  <a:lnTo>
                    <a:pt x="21" y="480"/>
                  </a:lnTo>
                  <a:lnTo>
                    <a:pt x="58" y="482"/>
                  </a:lnTo>
                  <a:lnTo>
                    <a:pt x="102" y="468"/>
                  </a:lnTo>
                  <a:lnTo>
                    <a:pt x="122" y="474"/>
                  </a:lnTo>
                  <a:lnTo>
                    <a:pt x="108" y="516"/>
                  </a:lnTo>
                  <a:lnTo>
                    <a:pt x="85" y="532"/>
                  </a:lnTo>
                  <a:lnTo>
                    <a:pt x="33" y="534"/>
                  </a:lnTo>
                  <a:lnTo>
                    <a:pt x="12" y="553"/>
                  </a:lnTo>
                  <a:lnTo>
                    <a:pt x="8" y="680"/>
                  </a:lnTo>
                  <a:lnTo>
                    <a:pt x="31" y="742"/>
                  </a:lnTo>
                  <a:lnTo>
                    <a:pt x="50" y="779"/>
                  </a:lnTo>
                  <a:lnTo>
                    <a:pt x="95" y="806"/>
                  </a:lnTo>
                  <a:lnTo>
                    <a:pt x="129" y="813"/>
                  </a:lnTo>
                  <a:lnTo>
                    <a:pt x="172" y="815"/>
                  </a:lnTo>
                  <a:lnTo>
                    <a:pt x="208" y="806"/>
                  </a:lnTo>
                  <a:lnTo>
                    <a:pt x="245" y="788"/>
                  </a:lnTo>
                  <a:lnTo>
                    <a:pt x="283" y="713"/>
                  </a:lnTo>
                  <a:lnTo>
                    <a:pt x="278" y="420"/>
                  </a:lnTo>
                  <a:lnTo>
                    <a:pt x="282" y="177"/>
                  </a:lnTo>
                  <a:lnTo>
                    <a:pt x="278" y="111"/>
                  </a:lnTo>
                  <a:lnTo>
                    <a:pt x="247" y="84"/>
                  </a:lnTo>
                  <a:lnTo>
                    <a:pt x="208" y="75"/>
                  </a:lnTo>
                  <a:lnTo>
                    <a:pt x="185" y="23"/>
                  </a:lnTo>
                  <a:lnTo>
                    <a:pt x="164" y="5"/>
                  </a:lnTo>
                  <a:lnTo>
                    <a:pt x="129" y="0"/>
                  </a:lnTo>
                  <a:lnTo>
                    <a:pt x="95" y="13"/>
                  </a:lnTo>
                  <a:lnTo>
                    <a:pt x="95" y="13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2" name="Freeform 188"/>
            <p:cNvSpPr>
              <a:spLocks/>
            </p:cNvSpPr>
            <p:nvPr/>
          </p:nvSpPr>
          <p:spPr bwMode="auto">
            <a:xfrm>
              <a:off x="3103" y="2894"/>
              <a:ext cx="70" cy="56"/>
            </a:xfrm>
            <a:custGeom>
              <a:avLst/>
              <a:gdLst/>
              <a:ahLst/>
              <a:cxnLst>
                <a:cxn ang="0">
                  <a:pos x="141" y="50"/>
                </a:cxn>
                <a:cxn ang="0">
                  <a:pos x="120" y="25"/>
                </a:cxn>
                <a:cxn ang="0">
                  <a:pos x="81" y="0"/>
                </a:cxn>
                <a:cxn ang="0">
                  <a:pos x="56" y="0"/>
                </a:cxn>
                <a:cxn ang="0">
                  <a:pos x="52" y="13"/>
                </a:cxn>
                <a:cxn ang="0">
                  <a:pos x="70" y="25"/>
                </a:cxn>
                <a:cxn ang="0">
                  <a:pos x="81" y="40"/>
                </a:cxn>
                <a:cxn ang="0">
                  <a:pos x="60" y="42"/>
                </a:cxn>
                <a:cxn ang="0">
                  <a:pos x="37" y="31"/>
                </a:cxn>
                <a:cxn ang="0">
                  <a:pos x="16" y="31"/>
                </a:cxn>
                <a:cxn ang="0">
                  <a:pos x="12" y="50"/>
                </a:cxn>
                <a:cxn ang="0">
                  <a:pos x="45" y="67"/>
                </a:cxn>
                <a:cxn ang="0">
                  <a:pos x="77" y="79"/>
                </a:cxn>
                <a:cxn ang="0">
                  <a:pos x="52" y="85"/>
                </a:cxn>
                <a:cxn ang="0">
                  <a:pos x="18" y="79"/>
                </a:cxn>
                <a:cxn ang="0">
                  <a:pos x="0" y="90"/>
                </a:cxn>
                <a:cxn ang="0">
                  <a:pos x="10" y="100"/>
                </a:cxn>
                <a:cxn ang="0">
                  <a:pos x="33" y="112"/>
                </a:cxn>
                <a:cxn ang="0">
                  <a:pos x="58" y="110"/>
                </a:cxn>
                <a:cxn ang="0">
                  <a:pos x="112" y="94"/>
                </a:cxn>
                <a:cxn ang="0">
                  <a:pos x="122" y="83"/>
                </a:cxn>
                <a:cxn ang="0">
                  <a:pos x="135" y="63"/>
                </a:cxn>
                <a:cxn ang="0">
                  <a:pos x="141" y="50"/>
                </a:cxn>
                <a:cxn ang="0">
                  <a:pos x="141" y="50"/>
                </a:cxn>
              </a:cxnLst>
              <a:rect l="0" t="0" r="r" b="b"/>
              <a:pathLst>
                <a:path w="141" h="112">
                  <a:moveTo>
                    <a:pt x="141" y="50"/>
                  </a:moveTo>
                  <a:lnTo>
                    <a:pt x="120" y="25"/>
                  </a:lnTo>
                  <a:lnTo>
                    <a:pt x="81" y="0"/>
                  </a:lnTo>
                  <a:lnTo>
                    <a:pt x="56" y="0"/>
                  </a:lnTo>
                  <a:lnTo>
                    <a:pt x="52" y="13"/>
                  </a:lnTo>
                  <a:lnTo>
                    <a:pt x="70" y="25"/>
                  </a:lnTo>
                  <a:lnTo>
                    <a:pt x="81" y="40"/>
                  </a:lnTo>
                  <a:lnTo>
                    <a:pt x="60" y="42"/>
                  </a:lnTo>
                  <a:lnTo>
                    <a:pt x="37" y="31"/>
                  </a:lnTo>
                  <a:lnTo>
                    <a:pt x="16" y="31"/>
                  </a:lnTo>
                  <a:lnTo>
                    <a:pt x="12" y="50"/>
                  </a:lnTo>
                  <a:lnTo>
                    <a:pt x="45" y="67"/>
                  </a:lnTo>
                  <a:lnTo>
                    <a:pt x="77" y="79"/>
                  </a:lnTo>
                  <a:lnTo>
                    <a:pt x="52" y="85"/>
                  </a:lnTo>
                  <a:lnTo>
                    <a:pt x="18" y="79"/>
                  </a:lnTo>
                  <a:lnTo>
                    <a:pt x="0" y="90"/>
                  </a:lnTo>
                  <a:lnTo>
                    <a:pt x="10" y="100"/>
                  </a:lnTo>
                  <a:lnTo>
                    <a:pt x="33" y="112"/>
                  </a:lnTo>
                  <a:lnTo>
                    <a:pt x="58" y="110"/>
                  </a:lnTo>
                  <a:lnTo>
                    <a:pt x="112" y="94"/>
                  </a:lnTo>
                  <a:lnTo>
                    <a:pt x="122" y="83"/>
                  </a:lnTo>
                  <a:lnTo>
                    <a:pt x="135" y="63"/>
                  </a:lnTo>
                  <a:lnTo>
                    <a:pt x="141" y="50"/>
                  </a:lnTo>
                  <a:lnTo>
                    <a:pt x="141" y="5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3" name="Freeform 189"/>
            <p:cNvSpPr>
              <a:spLocks/>
            </p:cNvSpPr>
            <p:nvPr/>
          </p:nvSpPr>
          <p:spPr bwMode="auto">
            <a:xfrm>
              <a:off x="3097" y="2889"/>
              <a:ext cx="83" cy="63"/>
            </a:xfrm>
            <a:custGeom>
              <a:avLst/>
              <a:gdLst/>
              <a:ahLst/>
              <a:cxnLst>
                <a:cxn ang="0">
                  <a:pos x="140" y="39"/>
                </a:cxn>
                <a:cxn ang="0">
                  <a:pos x="117" y="19"/>
                </a:cxn>
                <a:cxn ang="0">
                  <a:pos x="92" y="10"/>
                </a:cxn>
                <a:cxn ang="0">
                  <a:pos x="69" y="0"/>
                </a:cxn>
                <a:cxn ang="0">
                  <a:pos x="48" y="12"/>
                </a:cxn>
                <a:cxn ang="0">
                  <a:pos x="56" y="31"/>
                </a:cxn>
                <a:cxn ang="0">
                  <a:pos x="75" y="41"/>
                </a:cxn>
                <a:cxn ang="0">
                  <a:pos x="67" y="43"/>
                </a:cxn>
                <a:cxn ang="0">
                  <a:pos x="38" y="37"/>
                </a:cxn>
                <a:cxn ang="0">
                  <a:pos x="11" y="52"/>
                </a:cxn>
                <a:cxn ang="0">
                  <a:pos x="29" y="73"/>
                </a:cxn>
                <a:cxn ang="0">
                  <a:pos x="61" y="83"/>
                </a:cxn>
                <a:cxn ang="0">
                  <a:pos x="63" y="89"/>
                </a:cxn>
                <a:cxn ang="0">
                  <a:pos x="23" y="81"/>
                </a:cxn>
                <a:cxn ang="0">
                  <a:pos x="0" y="97"/>
                </a:cxn>
                <a:cxn ang="0">
                  <a:pos x="17" y="118"/>
                </a:cxn>
                <a:cxn ang="0">
                  <a:pos x="56" y="127"/>
                </a:cxn>
                <a:cxn ang="0">
                  <a:pos x="92" y="122"/>
                </a:cxn>
                <a:cxn ang="0">
                  <a:pos x="119" y="118"/>
                </a:cxn>
                <a:cxn ang="0">
                  <a:pos x="102" y="106"/>
                </a:cxn>
                <a:cxn ang="0">
                  <a:pos x="61" y="116"/>
                </a:cxn>
                <a:cxn ang="0">
                  <a:pos x="21" y="104"/>
                </a:cxn>
                <a:cxn ang="0">
                  <a:pos x="38" y="95"/>
                </a:cxn>
                <a:cxn ang="0">
                  <a:pos x="75" y="100"/>
                </a:cxn>
                <a:cxn ang="0">
                  <a:pos x="83" y="79"/>
                </a:cxn>
                <a:cxn ang="0">
                  <a:pos x="54" y="68"/>
                </a:cxn>
                <a:cxn ang="0">
                  <a:pos x="29" y="54"/>
                </a:cxn>
                <a:cxn ang="0">
                  <a:pos x="50" y="52"/>
                </a:cxn>
                <a:cxn ang="0">
                  <a:pos x="83" y="62"/>
                </a:cxn>
                <a:cxn ang="0">
                  <a:pos x="98" y="46"/>
                </a:cxn>
                <a:cxn ang="0">
                  <a:pos x="71" y="21"/>
                </a:cxn>
                <a:cxn ang="0">
                  <a:pos x="84" y="18"/>
                </a:cxn>
                <a:cxn ang="0">
                  <a:pos x="110" y="33"/>
                </a:cxn>
                <a:cxn ang="0">
                  <a:pos x="133" y="54"/>
                </a:cxn>
                <a:cxn ang="0">
                  <a:pos x="165" y="62"/>
                </a:cxn>
              </a:cxnLst>
              <a:rect l="0" t="0" r="r" b="b"/>
              <a:pathLst>
                <a:path w="165" h="127">
                  <a:moveTo>
                    <a:pt x="165" y="62"/>
                  </a:moveTo>
                  <a:lnTo>
                    <a:pt x="140" y="39"/>
                  </a:lnTo>
                  <a:lnTo>
                    <a:pt x="131" y="27"/>
                  </a:lnTo>
                  <a:lnTo>
                    <a:pt x="117" y="19"/>
                  </a:lnTo>
                  <a:lnTo>
                    <a:pt x="106" y="14"/>
                  </a:lnTo>
                  <a:lnTo>
                    <a:pt x="92" y="10"/>
                  </a:lnTo>
                  <a:lnTo>
                    <a:pt x="83" y="6"/>
                  </a:lnTo>
                  <a:lnTo>
                    <a:pt x="69" y="0"/>
                  </a:lnTo>
                  <a:lnTo>
                    <a:pt x="56" y="4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56" y="31"/>
                  </a:lnTo>
                  <a:lnTo>
                    <a:pt x="67" y="37"/>
                  </a:lnTo>
                  <a:lnTo>
                    <a:pt x="75" y="41"/>
                  </a:lnTo>
                  <a:lnTo>
                    <a:pt x="84" y="48"/>
                  </a:lnTo>
                  <a:lnTo>
                    <a:pt x="67" y="43"/>
                  </a:lnTo>
                  <a:lnTo>
                    <a:pt x="56" y="41"/>
                  </a:lnTo>
                  <a:lnTo>
                    <a:pt x="38" y="37"/>
                  </a:lnTo>
                  <a:lnTo>
                    <a:pt x="21" y="39"/>
                  </a:lnTo>
                  <a:lnTo>
                    <a:pt x="11" y="52"/>
                  </a:lnTo>
                  <a:lnTo>
                    <a:pt x="19" y="68"/>
                  </a:lnTo>
                  <a:lnTo>
                    <a:pt x="29" y="73"/>
                  </a:lnTo>
                  <a:lnTo>
                    <a:pt x="44" y="81"/>
                  </a:lnTo>
                  <a:lnTo>
                    <a:pt x="61" y="83"/>
                  </a:lnTo>
                  <a:lnTo>
                    <a:pt x="77" y="89"/>
                  </a:lnTo>
                  <a:lnTo>
                    <a:pt x="63" y="89"/>
                  </a:lnTo>
                  <a:lnTo>
                    <a:pt x="44" y="85"/>
                  </a:lnTo>
                  <a:lnTo>
                    <a:pt x="23" y="81"/>
                  </a:lnTo>
                  <a:lnTo>
                    <a:pt x="11" y="85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17" y="118"/>
                  </a:lnTo>
                  <a:lnTo>
                    <a:pt x="38" y="126"/>
                  </a:lnTo>
                  <a:lnTo>
                    <a:pt x="56" y="127"/>
                  </a:lnTo>
                  <a:lnTo>
                    <a:pt x="71" y="126"/>
                  </a:lnTo>
                  <a:lnTo>
                    <a:pt x="92" y="122"/>
                  </a:lnTo>
                  <a:lnTo>
                    <a:pt x="106" y="116"/>
                  </a:lnTo>
                  <a:lnTo>
                    <a:pt x="119" y="118"/>
                  </a:lnTo>
                  <a:lnTo>
                    <a:pt x="125" y="102"/>
                  </a:lnTo>
                  <a:lnTo>
                    <a:pt x="102" y="106"/>
                  </a:lnTo>
                  <a:lnTo>
                    <a:pt x="81" y="112"/>
                  </a:lnTo>
                  <a:lnTo>
                    <a:pt x="61" y="116"/>
                  </a:lnTo>
                  <a:lnTo>
                    <a:pt x="34" y="112"/>
                  </a:lnTo>
                  <a:lnTo>
                    <a:pt x="21" y="104"/>
                  </a:lnTo>
                  <a:lnTo>
                    <a:pt x="23" y="97"/>
                  </a:lnTo>
                  <a:lnTo>
                    <a:pt x="38" y="95"/>
                  </a:lnTo>
                  <a:lnTo>
                    <a:pt x="56" y="102"/>
                  </a:lnTo>
                  <a:lnTo>
                    <a:pt x="75" y="100"/>
                  </a:lnTo>
                  <a:lnTo>
                    <a:pt x="102" y="89"/>
                  </a:lnTo>
                  <a:lnTo>
                    <a:pt x="83" y="79"/>
                  </a:lnTo>
                  <a:lnTo>
                    <a:pt x="69" y="73"/>
                  </a:lnTo>
                  <a:lnTo>
                    <a:pt x="54" y="68"/>
                  </a:lnTo>
                  <a:lnTo>
                    <a:pt x="42" y="62"/>
                  </a:lnTo>
                  <a:lnTo>
                    <a:pt x="29" y="54"/>
                  </a:lnTo>
                  <a:lnTo>
                    <a:pt x="38" y="46"/>
                  </a:lnTo>
                  <a:lnTo>
                    <a:pt x="50" y="52"/>
                  </a:lnTo>
                  <a:lnTo>
                    <a:pt x="63" y="54"/>
                  </a:lnTo>
                  <a:lnTo>
                    <a:pt x="83" y="62"/>
                  </a:lnTo>
                  <a:lnTo>
                    <a:pt x="106" y="62"/>
                  </a:lnTo>
                  <a:lnTo>
                    <a:pt x="98" y="46"/>
                  </a:lnTo>
                  <a:lnTo>
                    <a:pt x="84" y="31"/>
                  </a:lnTo>
                  <a:lnTo>
                    <a:pt x="71" y="21"/>
                  </a:lnTo>
                  <a:lnTo>
                    <a:pt x="75" y="14"/>
                  </a:lnTo>
                  <a:lnTo>
                    <a:pt x="84" y="18"/>
                  </a:lnTo>
                  <a:lnTo>
                    <a:pt x="98" y="25"/>
                  </a:lnTo>
                  <a:lnTo>
                    <a:pt x="110" y="33"/>
                  </a:lnTo>
                  <a:lnTo>
                    <a:pt x="123" y="43"/>
                  </a:lnTo>
                  <a:lnTo>
                    <a:pt x="133" y="54"/>
                  </a:lnTo>
                  <a:lnTo>
                    <a:pt x="146" y="75"/>
                  </a:lnTo>
                  <a:lnTo>
                    <a:pt x="165" y="62"/>
                  </a:lnTo>
                  <a:lnTo>
                    <a:pt x="165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4" name="Freeform 190"/>
            <p:cNvSpPr>
              <a:spLocks/>
            </p:cNvSpPr>
            <p:nvPr/>
          </p:nvSpPr>
          <p:spPr bwMode="auto">
            <a:xfrm>
              <a:off x="3505" y="3474"/>
              <a:ext cx="42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" y="85"/>
                </a:cxn>
                <a:cxn ang="0">
                  <a:pos x="33" y="88"/>
                </a:cxn>
                <a:cxn ang="0">
                  <a:pos x="68" y="90"/>
                </a:cxn>
                <a:cxn ang="0">
                  <a:pos x="85" y="75"/>
                </a:cxn>
                <a:cxn ang="0">
                  <a:pos x="70" y="34"/>
                </a:cxn>
                <a:cxn ang="0">
                  <a:pos x="5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5" h="90">
                  <a:moveTo>
                    <a:pt x="0" y="0"/>
                  </a:moveTo>
                  <a:lnTo>
                    <a:pt x="0" y="46"/>
                  </a:lnTo>
                  <a:lnTo>
                    <a:pt x="4" y="85"/>
                  </a:lnTo>
                  <a:lnTo>
                    <a:pt x="33" y="88"/>
                  </a:lnTo>
                  <a:lnTo>
                    <a:pt x="68" y="90"/>
                  </a:lnTo>
                  <a:lnTo>
                    <a:pt x="85" y="75"/>
                  </a:lnTo>
                  <a:lnTo>
                    <a:pt x="70" y="34"/>
                  </a:lnTo>
                  <a:lnTo>
                    <a:pt x="5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4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5" name="Freeform 191"/>
            <p:cNvSpPr>
              <a:spLocks/>
            </p:cNvSpPr>
            <p:nvPr/>
          </p:nvSpPr>
          <p:spPr bwMode="auto">
            <a:xfrm>
              <a:off x="3387" y="3470"/>
              <a:ext cx="43" cy="3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7" y="33"/>
                </a:cxn>
                <a:cxn ang="0">
                  <a:pos x="25" y="0"/>
                </a:cxn>
                <a:cxn ang="0">
                  <a:pos x="87" y="2"/>
                </a:cxn>
                <a:cxn ang="0">
                  <a:pos x="85" y="40"/>
                </a:cxn>
                <a:cxn ang="0">
                  <a:pos x="79" y="75"/>
                </a:cxn>
                <a:cxn ang="0">
                  <a:pos x="31" y="75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87" h="75">
                  <a:moveTo>
                    <a:pt x="0" y="50"/>
                  </a:moveTo>
                  <a:lnTo>
                    <a:pt x="17" y="33"/>
                  </a:lnTo>
                  <a:lnTo>
                    <a:pt x="25" y="0"/>
                  </a:lnTo>
                  <a:lnTo>
                    <a:pt x="87" y="2"/>
                  </a:lnTo>
                  <a:lnTo>
                    <a:pt x="85" y="40"/>
                  </a:lnTo>
                  <a:lnTo>
                    <a:pt x="79" y="75"/>
                  </a:lnTo>
                  <a:lnTo>
                    <a:pt x="31" y="75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964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6" name="Freeform 192"/>
            <p:cNvSpPr>
              <a:spLocks/>
            </p:cNvSpPr>
            <p:nvPr/>
          </p:nvSpPr>
          <p:spPr bwMode="auto">
            <a:xfrm>
              <a:off x="3473" y="2487"/>
              <a:ext cx="310" cy="296"/>
            </a:xfrm>
            <a:custGeom>
              <a:avLst/>
              <a:gdLst/>
              <a:ahLst/>
              <a:cxnLst>
                <a:cxn ang="0">
                  <a:pos x="3" y="79"/>
                </a:cxn>
                <a:cxn ang="0">
                  <a:pos x="9" y="15"/>
                </a:cxn>
                <a:cxn ang="0">
                  <a:pos x="57" y="0"/>
                </a:cxn>
                <a:cxn ang="0">
                  <a:pos x="106" y="10"/>
                </a:cxn>
                <a:cxn ang="0">
                  <a:pos x="183" y="27"/>
                </a:cxn>
                <a:cxn ang="0">
                  <a:pos x="227" y="60"/>
                </a:cxn>
                <a:cxn ang="0">
                  <a:pos x="285" y="133"/>
                </a:cxn>
                <a:cxn ang="0">
                  <a:pos x="316" y="214"/>
                </a:cxn>
                <a:cxn ang="0">
                  <a:pos x="378" y="268"/>
                </a:cxn>
                <a:cxn ang="0">
                  <a:pos x="401" y="309"/>
                </a:cxn>
                <a:cxn ang="0">
                  <a:pos x="420" y="361"/>
                </a:cxn>
                <a:cxn ang="0">
                  <a:pos x="455" y="395"/>
                </a:cxn>
                <a:cxn ang="0">
                  <a:pos x="478" y="438"/>
                </a:cxn>
                <a:cxn ang="0">
                  <a:pos x="539" y="453"/>
                </a:cxn>
                <a:cxn ang="0">
                  <a:pos x="605" y="438"/>
                </a:cxn>
                <a:cxn ang="0">
                  <a:pos x="617" y="521"/>
                </a:cxn>
                <a:cxn ang="0">
                  <a:pos x="568" y="569"/>
                </a:cxn>
                <a:cxn ang="0">
                  <a:pos x="491" y="586"/>
                </a:cxn>
                <a:cxn ang="0">
                  <a:pos x="424" y="592"/>
                </a:cxn>
                <a:cxn ang="0">
                  <a:pos x="364" y="571"/>
                </a:cxn>
                <a:cxn ang="0">
                  <a:pos x="333" y="478"/>
                </a:cxn>
                <a:cxn ang="0">
                  <a:pos x="287" y="411"/>
                </a:cxn>
                <a:cxn ang="0">
                  <a:pos x="268" y="334"/>
                </a:cxn>
                <a:cxn ang="0">
                  <a:pos x="237" y="291"/>
                </a:cxn>
                <a:cxn ang="0">
                  <a:pos x="252" y="278"/>
                </a:cxn>
                <a:cxn ang="0">
                  <a:pos x="287" y="334"/>
                </a:cxn>
                <a:cxn ang="0">
                  <a:pos x="300" y="393"/>
                </a:cxn>
                <a:cxn ang="0">
                  <a:pos x="351" y="457"/>
                </a:cxn>
                <a:cxn ang="0">
                  <a:pos x="360" y="530"/>
                </a:cxn>
                <a:cxn ang="0">
                  <a:pos x="420" y="575"/>
                </a:cxn>
                <a:cxn ang="0">
                  <a:pos x="534" y="557"/>
                </a:cxn>
                <a:cxn ang="0">
                  <a:pos x="597" y="509"/>
                </a:cxn>
                <a:cxn ang="0">
                  <a:pos x="582" y="459"/>
                </a:cxn>
                <a:cxn ang="0">
                  <a:pos x="518" y="473"/>
                </a:cxn>
                <a:cxn ang="0">
                  <a:pos x="464" y="444"/>
                </a:cxn>
                <a:cxn ang="0">
                  <a:pos x="420" y="401"/>
                </a:cxn>
                <a:cxn ang="0">
                  <a:pos x="391" y="324"/>
                </a:cxn>
                <a:cxn ang="0">
                  <a:pos x="329" y="249"/>
                </a:cxn>
                <a:cxn ang="0">
                  <a:pos x="285" y="179"/>
                </a:cxn>
                <a:cxn ang="0">
                  <a:pos x="231" y="93"/>
                </a:cxn>
                <a:cxn ang="0">
                  <a:pos x="175" y="44"/>
                </a:cxn>
                <a:cxn ang="0">
                  <a:pos x="96" y="31"/>
                </a:cxn>
                <a:cxn ang="0">
                  <a:pos x="30" y="31"/>
                </a:cxn>
                <a:cxn ang="0">
                  <a:pos x="36" y="89"/>
                </a:cxn>
              </a:cxnLst>
              <a:rect l="0" t="0" r="r" b="b"/>
              <a:pathLst>
                <a:path w="620" h="592">
                  <a:moveTo>
                    <a:pt x="19" y="106"/>
                  </a:moveTo>
                  <a:lnTo>
                    <a:pt x="7" y="95"/>
                  </a:lnTo>
                  <a:lnTo>
                    <a:pt x="3" y="79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9" y="15"/>
                  </a:lnTo>
                  <a:lnTo>
                    <a:pt x="25" y="4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75" y="4"/>
                  </a:lnTo>
                  <a:lnTo>
                    <a:pt x="90" y="6"/>
                  </a:lnTo>
                  <a:lnTo>
                    <a:pt x="106" y="10"/>
                  </a:lnTo>
                  <a:lnTo>
                    <a:pt x="131" y="17"/>
                  </a:lnTo>
                  <a:lnTo>
                    <a:pt x="154" y="23"/>
                  </a:lnTo>
                  <a:lnTo>
                    <a:pt x="183" y="27"/>
                  </a:lnTo>
                  <a:lnTo>
                    <a:pt x="200" y="42"/>
                  </a:lnTo>
                  <a:lnTo>
                    <a:pt x="221" y="54"/>
                  </a:lnTo>
                  <a:lnTo>
                    <a:pt x="227" y="60"/>
                  </a:lnTo>
                  <a:lnTo>
                    <a:pt x="246" y="85"/>
                  </a:lnTo>
                  <a:lnTo>
                    <a:pt x="271" y="112"/>
                  </a:lnTo>
                  <a:lnTo>
                    <a:pt x="285" y="133"/>
                  </a:lnTo>
                  <a:lnTo>
                    <a:pt x="295" y="156"/>
                  </a:lnTo>
                  <a:lnTo>
                    <a:pt x="306" y="185"/>
                  </a:lnTo>
                  <a:lnTo>
                    <a:pt x="316" y="214"/>
                  </a:lnTo>
                  <a:lnTo>
                    <a:pt x="345" y="235"/>
                  </a:lnTo>
                  <a:lnTo>
                    <a:pt x="366" y="260"/>
                  </a:lnTo>
                  <a:lnTo>
                    <a:pt x="378" y="268"/>
                  </a:lnTo>
                  <a:lnTo>
                    <a:pt x="381" y="284"/>
                  </a:lnTo>
                  <a:lnTo>
                    <a:pt x="391" y="291"/>
                  </a:lnTo>
                  <a:lnTo>
                    <a:pt x="401" y="309"/>
                  </a:lnTo>
                  <a:lnTo>
                    <a:pt x="408" y="320"/>
                  </a:lnTo>
                  <a:lnTo>
                    <a:pt x="420" y="347"/>
                  </a:lnTo>
                  <a:lnTo>
                    <a:pt x="420" y="361"/>
                  </a:lnTo>
                  <a:lnTo>
                    <a:pt x="424" y="374"/>
                  </a:lnTo>
                  <a:lnTo>
                    <a:pt x="435" y="384"/>
                  </a:lnTo>
                  <a:lnTo>
                    <a:pt x="455" y="395"/>
                  </a:lnTo>
                  <a:lnTo>
                    <a:pt x="464" y="417"/>
                  </a:lnTo>
                  <a:lnTo>
                    <a:pt x="476" y="424"/>
                  </a:lnTo>
                  <a:lnTo>
                    <a:pt x="478" y="438"/>
                  </a:lnTo>
                  <a:lnTo>
                    <a:pt x="486" y="447"/>
                  </a:lnTo>
                  <a:lnTo>
                    <a:pt x="513" y="459"/>
                  </a:lnTo>
                  <a:lnTo>
                    <a:pt x="539" y="453"/>
                  </a:lnTo>
                  <a:lnTo>
                    <a:pt x="561" y="446"/>
                  </a:lnTo>
                  <a:lnTo>
                    <a:pt x="578" y="438"/>
                  </a:lnTo>
                  <a:lnTo>
                    <a:pt x="605" y="438"/>
                  </a:lnTo>
                  <a:lnTo>
                    <a:pt x="619" y="463"/>
                  </a:lnTo>
                  <a:lnTo>
                    <a:pt x="620" y="500"/>
                  </a:lnTo>
                  <a:lnTo>
                    <a:pt x="617" y="521"/>
                  </a:lnTo>
                  <a:lnTo>
                    <a:pt x="603" y="538"/>
                  </a:lnTo>
                  <a:lnTo>
                    <a:pt x="588" y="555"/>
                  </a:lnTo>
                  <a:lnTo>
                    <a:pt x="568" y="569"/>
                  </a:lnTo>
                  <a:lnTo>
                    <a:pt x="539" y="571"/>
                  </a:lnTo>
                  <a:lnTo>
                    <a:pt x="520" y="579"/>
                  </a:lnTo>
                  <a:lnTo>
                    <a:pt x="491" y="586"/>
                  </a:lnTo>
                  <a:lnTo>
                    <a:pt x="470" y="590"/>
                  </a:lnTo>
                  <a:lnTo>
                    <a:pt x="451" y="590"/>
                  </a:lnTo>
                  <a:lnTo>
                    <a:pt x="424" y="592"/>
                  </a:lnTo>
                  <a:lnTo>
                    <a:pt x="401" y="592"/>
                  </a:lnTo>
                  <a:lnTo>
                    <a:pt x="376" y="586"/>
                  </a:lnTo>
                  <a:lnTo>
                    <a:pt x="364" y="571"/>
                  </a:lnTo>
                  <a:lnTo>
                    <a:pt x="345" y="552"/>
                  </a:lnTo>
                  <a:lnTo>
                    <a:pt x="343" y="523"/>
                  </a:lnTo>
                  <a:lnTo>
                    <a:pt x="333" y="478"/>
                  </a:lnTo>
                  <a:lnTo>
                    <a:pt x="327" y="459"/>
                  </a:lnTo>
                  <a:lnTo>
                    <a:pt x="308" y="438"/>
                  </a:lnTo>
                  <a:lnTo>
                    <a:pt x="287" y="411"/>
                  </a:lnTo>
                  <a:lnTo>
                    <a:pt x="271" y="384"/>
                  </a:lnTo>
                  <a:lnTo>
                    <a:pt x="268" y="353"/>
                  </a:lnTo>
                  <a:lnTo>
                    <a:pt x="268" y="334"/>
                  </a:lnTo>
                  <a:lnTo>
                    <a:pt x="264" y="318"/>
                  </a:lnTo>
                  <a:lnTo>
                    <a:pt x="244" y="299"/>
                  </a:lnTo>
                  <a:lnTo>
                    <a:pt x="237" y="291"/>
                  </a:lnTo>
                  <a:lnTo>
                    <a:pt x="223" y="284"/>
                  </a:lnTo>
                  <a:lnTo>
                    <a:pt x="223" y="268"/>
                  </a:lnTo>
                  <a:lnTo>
                    <a:pt x="252" y="278"/>
                  </a:lnTo>
                  <a:lnTo>
                    <a:pt x="264" y="293"/>
                  </a:lnTo>
                  <a:lnTo>
                    <a:pt x="279" y="311"/>
                  </a:lnTo>
                  <a:lnTo>
                    <a:pt x="287" y="334"/>
                  </a:lnTo>
                  <a:lnTo>
                    <a:pt x="289" y="353"/>
                  </a:lnTo>
                  <a:lnTo>
                    <a:pt x="293" y="374"/>
                  </a:lnTo>
                  <a:lnTo>
                    <a:pt x="300" y="393"/>
                  </a:lnTo>
                  <a:lnTo>
                    <a:pt x="314" y="411"/>
                  </a:lnTo>
                  <a:lnTo>
                    <a:pt x="331" y="432"/>
                  </a:lnTo>
                  <a:lnTo>
                    <a:pt x="351" y="457"/>
                  </a:lnTo>
                  <a:lnTo>
                    <a:pt x="352" y="478"/>
                  </a:lnTo>
                  <a:lnTo>
                    <a:pt x="352" y="500"/>
                  </a:lnTo>
                  <a:lnTo>
                    <a:pt x="360" y="530"/>
                  </a:lnTo>
                  <a:lnTo>
                    <a:pt x="376" y="557"/>
                  </a:lnTo>
                  <a:lnTo>
                    <a:pt x="397" y="571"/>
                  </a:lnTo>
                  <a:lnTo>
                    <a:pt x="420" y="575"/>
                  </a:lnTo>
                  <a:lnTo>
                    <a:pt x="441" y="575"/>
                  </a:lnTo>
                  <a:lnTo>
                    <a:pt x="487" y="571"/>
                  </a:lnTo>
                  <a:lnTo>
                    <a:pt x="534" y="557"/>
                  </a:lnTo>
                  <a:lnTo>
                    <a:pt x="566" y="548"/>
                  </a:lnTo>
                  <a:lnTo>
                    <a:pt x="588" y="530"/>
                  </a:lnTo>
                  <a:lnTo>
                    <a:pt x="597" y="509"/>
                  </a:lnTo>
                  <a:lnTo>
                    <a:pt x="603" y="486"/>
                  </a:lnTo>
                  <a:lnTo>
                    <a:pt x="597" y="459"/>
                  </a:lnTo>
                  <a:lnTo>
                    <a:pt x="582" y="459"/>
                  </a:lnTo>
                  <a:lnTo>
                    <a:pt x="561" y="467"/>
                  </a:lnTo>
                  <a:lnTo>
                    <a:pt x="536" y="473"/>
                  </a:lnTo>
                  <a:lnTo>
                    <a:pt x="518" y="473"/>
                  </a:lnTo>
                  <a:lnTo>
                    <a:pt x="484" y="467"/>
                  </a:lnTo>
                  <a:lnTo>
                    <a:pt x="470" y="457"/>
                  </a:lnTo>
                  <a:lnTo>
                    <a:pt x="464" y="444"/>
                  </a:lnTo>
                  <a:lnTo>
                    <a:pt x="460" y="430"/>
                  </a:lnTo>
                  <a:lnTo>
                    <a:pt x="435" y="417"/>
                  </a:lnTo>
                  <a:lnTo>
                    <a:pt x="420" y="401"/>
                  </a:lnTo>
                  <a:lnTo>
                    <a:pt x="401" y="374"/>
                  </a:lnTo>
                  <a:lnTo>
                    <a:pt x="399" y="359"/>
                  </a:lnTo>
                  <a:lnTo>
                    <a:pt x="391" y="324"/>
                  </a:lnTo>
                  <a:lnTo>
                    <a:pt x="376" y="299"/>
                  </a:lnTo>
                  <a:lnTo>
                    <a:pt x="351" y="270"/>
                  </a:lnTo>
                  <a:lnTo>
                    <a:pt x="329" y="249"/>
                  </a:lnTo>
                  <a:lnTo>
                    <a:pt x="314" y="233"/>
                  </a:lnTo>
                  <a:lnTo>
                    <a:pt x="293" y="214"/>
                  </a:lnTo>
                  <a:lnTo>
                    <a:pt x="285" y="179"/>
                  </a:lnTo>
                  <a:lnTo>
                    <a:pt x="264" y="139"/>
                  </a:lnTo>
                  <a:lnTo>
                    <a:pt x="244" y="112"/>
                  </a:lnTo>
                  <a:lnTo>
                    <a:pt x="231" y="93"/>
                  </a:lnTo>
                  <a:lnTo>
                    <a:pt x="212" y="75"/>
                  </a:lnTo>
                  <a:lnTo>
                    <a:pt x="200" y="64"/>
                  </a:lnTo>
                  <a:lnTo>
                    <a:pt x="175" y="44"/>
                  </a:lnTo>
                  <a:lnTo>
                    <a:pt x="146" y="44"/>
                  </a:lnTo>
                  <a:lnTo>
                    <a:pt x="127" y="37"/>
                  </a:lnTo>
                  <a:lnTo>
                    <a:pt x="96" y="31"/>
                  </a:lnTo>
                  <a:lnTo>
                    <a:pt x="69" y="23"/>
                  </a:lnTo>
                  <a:lnTo>
                    <a:pt x="46" y="23"/>
                  </a:lnTo>
                  <a:lnTo>
                    <a:pt x="30" y="31"/>
                  </a:lnTo>
                  <a:lnTo>
                    <a:pt x="27" y="52"/>
                  </a:lnTo>
                  <a:lnTo>
                    <a:pt x="34" y="73"/>
                  </a:lnTo>
                  <a:lnTo>
                    <a:pt x="36" y="89"/>
                  </a:lnTo>
                  <a:lnTo>
                    <a:pt x="19" y="106"/>
                  </a:lnTo>
                  <a:lnTo>
                    <a:pt x="19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7" name="Freeform 193"/>
            <p:cNvSpPr>
              <a:spLocks/>
            </p:cNvSpPr>
            <p:nvPr/>
          </p:nvSpPr>
          <p:spPr bwMode="auto">
            <a:xfrm>
              <a:off x="3433" y="2877"/>
              <a:ext cx="159" cy="102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0" y="69"/>
                </a:cxn>
                <a:cxn ang="0">
                  <a:pos x="13" y="145"/>
                </a:cxn>
                <a:cxn ang="0">
                  <a:pos x="36" y="174"/>
                </a:cxn>
                <a:cxn ang="0">
                  <a:pos x="86" y="191"/>
                </a:cxn>
                <a:cxn ang="0">
                  <a:pos x="119" y="176"/>
                </a:cxn>
                <a:cxn ang="0">
                  <a:pos x="140" y="150"/>
                </a:cxn>
                <a:cxn ang="0">
                  <a:pos x="156" y="181"/>
                </a:cxn>
                <a:cxn ang="0">
                  <a:pos x="190" y="203"/>
                </a:cxn>
                <a:cxn ang="0">
                  <a:pos x="233" y="204"/>
                </a:cxn>
                <a:cxn ang="0">
                  <a:pos x="270" y="181"/>
                </a:cxn>
                <a:cxn ang="0">
                  <a:pos x="302" y="123"/>
                </a:cxn>
                <a:cxn ang="0">
                  <a:pos x="318" y="69"/>
                </a:cxn>
                <a:cxn ang="0">
                  <a:pos x="295" y="42"/>
                </a:cxn>
                <a:cxn ang="0">
                  <a:pos x="258" y="91"/>
                </a:cxn>
                <a:cxn ang="0">
                  <a:pos x="204" y="129"/>
                </a:cxn>
                <a:cxn ang="0">
                  <a:pos x="142" y="127"/>
                </a:cxn>
                <a:cxn ang="0">
                  <a:pos x="108" y="114"/>
                </a:cxn>
                <a:cxn ang="0">
                  <a:pos x="65" y="85"/>
                </a:cxn>
                <a:cxn ang="0">
                  <a:pos x="28" y="37"/>
                </a:cxn>
                <a:cxn ang="0">
                  <a:pos x="21" y="0"/>
                </a:cxn>
                <a:cxn ang="0">
                  <a:pos x="7" y="6"/>
                </a:cxn>
                <a:cxn ang="0">
                  <a:pos x="7" y="6"/>
                </a:cxn>
              </a:cxnLst>
              <a:rect l="0" t="0" r="r" b="b"/>
              <a:pathLst>
                <a:path w="318" h="204">
                  <a:moveTo>
                    <a:pt x="7" y="6"/>
                  </a:moveTo>
                  <a:lnTo>
                    <a:pt x="0" y="69"/>
                  </a:lnTo>
                  <a:lnTo>
                    <a:pt x="13" y="145"/>
                  </a:lnTo>
                  <a:lnTo>
                    <a:pt x="36" y="174"/>
                  </a:lnTo>
                  <a:lnTo>
                    <a:pt x="86" y="191"/>
                  </a:lnTo>
                  <a:lnTo>
                    <a:pt x="119" y="176"/>
                  </a:lnTo>
                  <a:lnTo>
                    <a:pt x="140" y="150"/>
                  </a:lnTo>
                  <a:lnTo>
                    <a:pt x="156" y="181"/>
                  </a:lnTo>
                  <a:lnTo>
                    <a:pt x="190" y="203"/>
                  </a:lnTo>
                  <a:lnTo>
                    <a:pt x="233" y="204"/>
                  </a:lnTo>
                  <a:lnTo>
                    <a:pt x="270" y="181"/>
                  </a:lnTo>
                  <a:lnTo>
                    <a:pt x="302" y="123"/>
                  </a:lnTo>
                  <a:lnTo>
                    <a:pt x="318" y="69"/>
                  </a:lnTo>
                  <a:lnTo>
                    <a:pt x="295" y="42"/>
                  </a:lnTo>
                  <a:lnTo>
                    <a:pt x="258" y="91"/>
                  </a:lnTo>
                  <a:lnTo>
                    <a:pt x="204" y="129"/>
                  </a:lnTo>
                  <a:lnTo>
                    <a:pt x="142" y="127"/>
                  </a:lnTo>
                  <a:lnTo>
                    <a:pt x="108" y="114"/>
                  </a:lnTo>
                  <a:lnTo>
                    <a:pt x="65" y="85"/>
                  </a:lnTo>
                  <a:lnTo>
                    <a:pt x="28" y="37"/>
                  </a:lnTo>
                  <a:lnTo>
                    <a:pt x="21" y="0"/>
                  </a:lnTo>
                  <a:lnTo>
                    <a:pt x="7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8" name="Freeform 194"/>
            <p:cNvSpPr>
              <a:spLocks/>
            </p:cNvSpPr>
            <p:nvPr/>
          </p:nvSpPr>
          <p:spPr bwMode="auto">
            <a:xfrm>
              <a:off x="3480" y="2530"/>
              <a:ext cx="111" cy="10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35"/>
                </a:cxn>
                <a:cxn ang="0">
                  <a:pos x="12" y="29"/>
                </a:cxn>
                <a:cxn ang="0">
                  <a:pos x="35" y="27"/>
                </a:cxn>
                <a:cxn ang="0">
                  <a:pos x="50" y="19"/>
                </a:cxn>
                <a:cxn ang="0">
                  <a:pos x="62" y="13"/>
                </a:cxn>
                <a:cxn ang="0">
                  <a:pos x="79" y="15"/>
                </a:cxn>
                <a:cxn ang="0">
                  <a:pos x="100" y="29"/>
                </a:cxn>
                <a:cxn ang="0">
                  <a:pos x="106" y="56"/>
                </a:cxn>
                <a:cxn ang="0">
                  <a:pos x="114" y="73"/>
                </a:cxn>
                <a:cxn ang="0">
                  <a:pos x="125" y="89"/>
                </a:cxn>
                <a:cxn ang="0">
                  <a:pos x="145" y="96"/>
                </a:cxn>
                <a:cxn ang="0">
                  <a:pos x="166" y="98"/>
                </a:cxn>
                <a:cxn ang="0">
                  <a:pos x="176" y="106"/>
                </a:cxn>
                <a:cxn ang="0">
                  <a:pos x="191" y="117"/>
                </a:cxn>
                <a:cxn ang="0">
                  <a:pos x="193" y="133"/>
                </a:cxn>
                <a:cxn ang="0">
                  <a:pos x="193" y="146"/>
                </a:cxn>
                <a:cxn ang="0">
                  <a:pos x="193" y="162"/>
                </a:cxn>
                <a:cxn ang="0">
                  <a:pos x="191" y="173"/>
                </a:cxn>
                <a:cxn ang="0">
                  <a:pos x="193" y="185"/>
                </a:cxn>
                <a:cxn ang="0">
                  <a:pos x="212" y="200"/>
                </a:cxn>
                <a:cxn ang="0">
                  <a:pos x="224" y="191"/>
                </a:cxn>
                <a:cxn ang="0">
                  <a:pos x="212" y="183"/>
                </a:cxn>
                <a:cxn ang="0">
                  <a:pos x="212" y="170"/>
                </a:cxn>
                <a:cxn ang="0">
                  <a:pos x="212" y="148"/>
                </a:cxn>
                <a:cxn ang="0">
                  <a:pos x="212" y="133"/>
                </a:cxn>
                <a:cxn ang="0">
                  <a:pos x="210" y="110"/>
                </a:cxn>
                <a:cxn ang="0">
                  <a:pos x="197" y="98"/>
                </a:cxn>
                <a:cxn ang="0">
                  <a:pos x="181" y="90"/>
                </a:cxn>
                <a:cxn ang="0">
                  <a:pos x="160" y="79"/>
                </a:cxn>
                <a:cxn ang="0">
                  <a:pos x="141" y="71"/>
                </a:cxn>
                <a:cxn ang="0">
                  <a:pos x="127" y="58"/>
                </a:cxn>
                <a:cxn ang="0">
                  <a:pos x="125" y="40"/>
                </a:cxn>
                <a:cxn ang="0">
                  <a:pos x="112" y="19"/>
                </a:cxn>
                <a:cxn ang="0">
                  <a:pos x="93" y="2"/>
                </a:cxn>
                <a:cxn ang="0">
                  <a:pos x="62" y="0"/>
                </a:cxn>
                <a:cxn ang="0">
                  <a:pos x="41" y="2"/>
                </a:cxn>
                <a:cxn ang="0">
                  <a:pos x="33" y="9"/>
                </a:cxn>
                <a:cxn ang="0">
                  <a:pos x="27" y="2"/>
                </a:cxn>
                <a:cxn ang="0">
                  <a:pos x="12" y="2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24" h="200">
                  <a:moveTo>
                    <a:pt x="0" y="19"/>
                  </a:moveTo>
                  <a:lnTo>
                    <a:pt x="2" y="35"/>
                  </a:lnTo>
                  <a:lnTo>
                    <a:pt x="12" y="29"/>
                  </a:lnTo>
                  <a:lnTo>
                    <a:pt x="35" y="27"/>
                  </a:lnTo>
                  <a:lnTo>
                    <a:pt x="50" y="19"/>
                  </a:lnTo>
                  <a:lnTo>
                    <a:pt x="62" y="13"/>
                  </a:lnTo>
                  <a:lnTo>
                    <a:pt x="79" y="15"/>
                  </a:lnTo>
                  <a:lnTo>
                    <a:pt x="100" y="29"/>
                  </a:lnTo>
                  <a:lnTo>
                    <a:pt x="106" y="56"/>
                  </a:lnTo>
                  <a:lnTo>
                    <a:pt x="114" y="73"/>
                  </a:lnTo>
                  <a:lnTo>
                    <a:pt x="125" y="89"/>
                  </a:lnTo>
                  <a:lnTo>
                    <a:pt x="145" y="96"/>
                  </a:lnTo>
                  <a:lnTo>
                    <a:pt x="166" y="98"/>
                  </a:lnTo>
                  <a:lnTo>
                    <a:pt x="176" y="106"/>
                  </a:lnTo>
                  <a:lnTo>
                    <a:pt x="191" y="117"/>
                  </a:lnTo>
                  <a:lnTo>
                    <a:pt x="193" y="133"/>
                  </a:lnTo>
                  <a:lnTo>
                    <a:pt x="193" y="146"/>
                  </a:lnTo>
                  <a:lnTo>
                    <a:pt x="193" y="162"/>
                  </a:lnTo>
                  <a:lnTo>
                    <a:pt x="191" y="173"/>
                  </a:lnTo>
                  <a:lnTo>
                    <a:pt x="193" y="185"/>
                  </a:lnTo>
                  <a:lnTo>
                    <a:pt x="212" y="200"/>
                  </a:lnTo>
                  <a:lnTo>
                    <a:pt x="224" y="191"/>
                  </a:lnTo>
                  <a:lnTo>
                    <a:pt x="212" y="183"/>
                  </a:lnTo>
                  <a:lnTo>
                    <a:pt x="212" y="170"/>
                  </a:lnTo>
                  <a:lnTo>
                    <a:pt x="212" y="148"/>
                  </a:lnTo>
                  <a:lnTo>
                    <a:pt x="212" y="133"/>
                  </a:lnTo>
                  <a:lnTo>
                    <a:pt x="210" y="110"/>
                  </a:lnTo>
                  <a:lnTo>
                    <a:pt x="197" y="98"/>
                  </a:lnTo>
                  <a:lnTo>
                    <a:pt x="181" y="90"/>
                  </a:lnTo>
                  <a:lnTo>
                    <a:pt x="160" y="79"/>
                  </a:lnTo>
                  <a:lnTo>
                    <a:pt x="141" y="71"/>
                  </a:lnTo>
                  <a:lnTo>
                    <a:pt x="127" y="58"/>
                  </a:lnTo>
                  <a:lnTo>
                    <a:pt x="125" y="40"/>
                  </a:lnTo>
                  <a:lnTo>
                    <a:pt x="112" y="19"/>
                  </a:lnTo>
                  <a:lnTo>
                    <a:pt x="93" y="2"/>
                  </a:lnTo>
                  <a:lnTo>
                    <a:pt x="62" y="0"/>
                  </a:lnTo>
                  <a:lnTo>
                    <a:pt x="41" y="2"/>
                  </a:lnTo>
                  <a:lnTo>
                    <a:pt x="33" y="9"/>
                  </a:lnTo>
                  <a:lnTo>
                    <a:pt x="27" y="2"/>
                  </a:lnTo>
                  <a:lnTo>
                    <a:pt x="12" y="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9" name="Freeform 195"/>
            <p:cNvSpPr>
              <a:spLocks/>
            </p:cNvSpPr>
            <p:nvPr/>
          </p:nvSpPr>
          <p:spPr bwMode="auto">
            <a:xfrm>
              <a:off x="3435" y="2540"/>
              <a:ext cx="73" cy="332"/>
            </a:xfrm>
            <a:custGeom>
              <a:avLst/>
              <a:gdLst/>
              <a:ahLst/>
              <a:cxnLst>
                <a:cxn ang="0">
                  <a:pos x="79" y="17"/>
                </a:cxn>
                <a:cxn ang="0">
                  <a:pos x="64" y="48"/>
                </a:cxn>
                <a:cxn ang="0">
                  <a:pos x="52" y="77"/>
                </a:cxn>
                <a:cxn ang="0">
                  <a:pos x="41" y="106"/>
                </a:cxn>
                <a:cxn ang="0">
                  <a:pos x="20" y="143"/>
                </a:cxn>
                <a:cxn ang="0">
                  <a:pos x="6" y="172"/>
                </a:cxn>
                <a:cxn ang="0">
                  <a:pos x="0" y="210"/>
                </a:cxn>
                <a:cxn ang="0">
                  <a:pos x="16" y="235"/>
                </a:cxn>
                <a:cxn ang="0">
                  <a:pos x="39" y="253"/>
                </a:cxn>
                <a:cxn ang="0">
                  <a:pos x="64" y="253"/>
                </a:cxn>
                <a:cxn ang="0">
                  <a:pos x="70" y="274"/>
                </a:cxn>
                <a:cxn ang="0">
                  <a:pos x="58" y="316"/>
                </a:cxn>
                <a:cxn ang="0">
                  <a:pos x="41" y="359"/>
                </a:cxn>
                <a:cxn ang="0">
                  <a:pos x="31" y="395"/>
                </a:cxn>
                <a:cxn ang="0">
                  <a:pos x="18" y="438"/>
                </a:cxn>
                <a:cxn ang="0">
                  <a:pos x="22" y="480"/>
                </a:cxn>
                <a:cxn ang="0">
                  <a:pos x="52" y="478"/>
                </a:cxn>
                <a:cxn ang="0">
                  <a:pos x="70" y="474"/>
                </a:cxn>
                <a:cxn ang="0">
                  <a:pos x="91" y="471"/>
                </a:cxn>
                <a:cxn ang="0">
                  <a:pos x="122" y="469"/>
                </a:cxn>
                <a:cxn ang="0">
                  <a:pos x="122" y="486"/>
                </a:cxn>
                <a:cxn ang="0">
                  <a:pos x="97" y="507"/>
                </a:cxn>
                <a:cxn ang="0">
                  <a:pos x="68" y="515"/>
                </a:cxn>
                <a:cxn ang="0">
                  <a:pos x="33" y="515"/>
                </a:cxn>
                <a:cxn ang="0">
                  <a:pos x="18" y="528"/>
                </a:cxn>
                <a:cxn ang="0">
                  <a:pos x="16" y="548"/>
                </a:cxn>
                <a:cxn ang="0">
                  <a:pos x="12" y="596"/>
                </a:cxn>
                <a:cxn ang="0">
                  <a:pos x="12" y="662"/>
                </a:cxn>
                <a:cxn ang="0">
                  <a:pos x="27" y="646"/>
                </a:cxn>
                <a:cxn ang="0">
                  <a:pos x="31" y="596"/>
                </a:cxn>
                <a:cxn ang="0">
                  <a:pos x="31" y="557"/>
                </a:cxn>
                <a:cxn ang="0">
                  <a:pos x="43" y="536"/>
                </a:cxn>
                <a:cxn ang="0">
                  <a:pos x="85" y="534"/>
                </a:cxn>
                <a:cxn ang="0">
                  <a:pos x="122" y="511"/>
                </a:cxn>
                <a:cxn ang="0">
                  <a:pos x="139" y="478"/>
                </a:cxn>
                <a:cxn ang="0">
                  <a:pos x="116" y="444"/>
                </a:cxn>
                <a:cxn ang="0">
                  <a:pos x="64" y="457"/>
                </a:cxn>
                <a:cxn ang="0">
                  <a:pos x="43" y="449"/>
                </a:cxn>
                <a:cxn ang="0">
                  <a:pos x="49" y="395"/>
                </a:cxn>
                <a:cxn ang="0">
                  <a:pos x="70" y="353"/>
                </a:cxn>
                <a:cxn ang="0">
                  <a:pos x="79" y="316"/>
                </a:cxn>
                <a:cxn ang="0">
                  <a:pos x="85" y="287"/>
                </a:cxn>
                <a:cxn ang="0">
                  <a:pos x="91" y="235"/>
                </a:cxn>
                <a:cxn ang="0">
                  <a:pos x="52" y="235"/>
                </a:cxn>
                <a:cxn ang="0">
                  <a:pos x="27" y="220"/>
                </a:cxn>
                <a:cxn ang="0">
                  <a:pos x="22" y="183"/>
                </a:cxn>
                <a:cxn ang="0">
                  <a:pos x="39" y="141"/>
                </a:cxn>
                <a:cxn ang="0">
                  <a:pos x="62" y="91"/>
                </a:cxn>
                <a:cxn ang="0">
                  <a:pos x="95" y="29"/>
                </a:cxn>
                <a:cxn ang="0">
                  <a:pos x="89" y="0"/>
                </a:cxn>
              </a:cxnLst>
              <a:rect l="0" t="0" r="r" b="b"/>
              <a:pathLst>
                <a:path w="145" h="665">
                  <a:moveTo>
                    <a:pt x="89" y="0"/>
                  </a:moveTo>
                  <a:lnTo>
                    <a:pt x="79" y="17"/>
                  </a:lnTo>
                  <a:lnTo>
                    <a:pt x="68" y="37"/>
                  </a:lnTo>
                  <a:lnTo>
                    <a:pt x="64" y="48"/>
                  </a:lnTo>
                  <a:lnTo>
                    <a:pt x="60" y="60"/>
                  </a:lnTo>
                  <a:lnTo>
                    <a:pt x="52" y="77"/>
                  </a:lnTo>
                  <a:lnTo>
                    <a:pt x="49" y="87"/>
                  </a:lnTo>
                  <a:lnTo>
                    <a:pt x="41" y="106"/>
                  </a:lnTo>
                  <a:lnTo>
                    <a:pt x="31" y="122"/>
                  </a:lnTo>
                  <a:lnTo>
                    <a:pt x="20" y="143"/>
                  </a:lnTo>
                  <a:lnTo>
                    <a:pt x="16" y="162"/>
                  </a:lnTo>
                  <a:lnTo>
                    <a:pt x="6" y="172"/>
                  </a:lnTo>
                  <a:lnTo>
                    <a:pt x="4" y="191"/>
                  </a:lnTo>
                  <a:lnTo>
                    <a:pt x="0" y="210"/>
                  </a:lnTo>
                  <a:lnTo>
                    <a:pt x="4" y="224"/>
                  </a:lnTo>
                  <a:lnTo>
                    <a:pt x="16" y="235"/>
                  </a:lnTo>
                  <a:lnTo>
                    <a:pt x="27" y="247"/>
                  </a:lnTo>
                  <a:lnTo>
                    <a:pt x="39" y="253"/>
                  </a:lnTo>
                  <a:lnTo>
                    <a:pt x="49" y="253"/>
                  </a:lnTo>
                  <a:lnTo>
                    <a:pt x="64" y="253"/>
                  </a:lnTo>
                  <a:lnTo>
                    <a:pt x="74" y="253"/>
                  </a:lnTo>
                  <a:lnTo>
                    <a:pt x="70" y="274"/>
                  </a:lnTo>
                  <a:lnTo>
                    <a:pt x="68" y="293"/>
                  </a:lnTo>
                  <a:lnTo>
                    <a:pt x="58" y="316"/>
                  </a:lnTo>
                  <a:lnTo>
                    <a:pt x="49" y="338"/>
                  </a:lnTo>
                  <a:lnTo>
                    <a:pt x="41" y="359"/>
                  </a:lnTo>
                  <a:lnTo>
                    <a:pt x="37" y="382"/>
                  </a:lnTo>
                  <a:lnTo>
                    <a:pt x="31" y="395"/>
                  </a:lnTo>
                  <a:lnTo>
                    <a:pt x="25" y="417"/>
                  </a:lnTo>
                  <a:lnTo>
                    <a:pt x="18" y="438"/>
                  </a:lnTo>
                  <a:lnTo>
                    <a:pt x="16" y="465"/>
                  </a:lnTo>
                  <a:lnTo>
                    <a:pt x="22" y="480"/>
                  </a:lnTo>
                  <a:lnTo>
                    <a:pt x="43" y="480"/>
                  </a:lnTo>
                  <a:lnTo>
                    <a:pt x="52" y="478"/>
                  </a:lnTo>
                  <a:lnTo>
                    <a:pt x="64" y="478"/>
                  </a:lnTo>
                  <a:lnTo>
                    <a:pt x="70" y="474"/>
                  </a:lnTo>
                  <a:lnTo>
                    <a:pt x="83" y="473"/>
                  </a:lnTo>
                  <a:lnTo>
                    <a:pt x="91" y="471"/>
                  </a:lnTo>
                  <a:lnTo>
                    <a:pt x="106" y="469"/>
                  </a:lnTo>
                  <a:lnTo>
                    <a:pt x="122" y="469"/>
                  </a:lnTo>
                  <a:lnTo>
                    <a:pt x="124" y="473"/>
                  </a:lnTo>
                  <a:lnTo>
                    <a:pt x="122" y="486"/>
                  </a:lnTo>
                  <a:lnTo>
                    <a:pt x="110" y="494"/>
                  </a:lnTo>
                  <a:lnTo>
                    <a:pt x="97" y="507"/>
                  </a:lnTo>
                  <a:lnTo>
                    <a:pt x="83" y="513"/>
                  </a:lnTo>
                  <a:lnTo>
                    <a:pt x="68" y="515"/>
                  </a:lnTo>
                  <a:lnTo>
                    <a:pt x="49" y="515"/>
                  </a:lnTo>
                  <a:lnTo>
                    <a:pt x="33" y="515"/>
                  </a:lnTo>
                  <a:lnTo>
                    <a:pt x="20" y="517"/>
                  </a:lnTo>
                  <a:lnTo>
                    <a:pt x="18" y="528"/>
                  </a:lnTo>
                  <a:lnTo>
                    <a:pt x="16" y="534"/>
                  </a:lnTo>
                  <a:lnTo>
                    <a:pt x="16" y="548"/>
                  </a:lnTo>
                  <a:lnTo>
                    <a:pt x="12" y="571"/>
                  </a:lnTo>
                  <a:lnTo>
                    <a:pt x="12" y="596"/>
                  </a:lnTo>
                  <a:lnTo>
                    <a:pt x="12" y="625"/>
                  </a:lnTo>
                  <a:lnTo>
                    <a:pt x="12" y="662"/>
                  </a:lnTo>
                  <a:lnTo>
                    <a:pt x="31" y="665"/>
                  </a:lnTo>
                  <a:lnTo>
                    <a:pt x="27" y="646"/>
                  </a:lnTo>
                  <a:lnTo>
                    <a:pt x="31" y="619"/>
                  </a:lnTo>
                  <a:lnTo>
                    <a:pt x="31" y="596"/>
                  </a:lnTo>
                  <a:lnTo>
                    <a:pt x="31" y="577"/>
                  </a:lnTo>
                  <a:lnTo>
                    <a:pt x="31" y="557"/>
                  </a:lnTo>
                  <a:lnTo>
                    <a:pt x="31" y="542"/>
                  </a:lnTo>
                  <a:lnTo>
                    <a:pt x="43" y="536"/>
                  </a:lnTo>
                  <a:lnTo>
                    <a:pt x="64" y="536"/>
                  </a:lnTo>
                  <a:lnTo>
                    <a:pt x="85" y="534"/>
                  </a:lnTo>
                  <a:lnTo>
                    <a:pt x="105" y="521"/>
                  </a:lnTo>
                  <a:lnTo>
                    <a:pt x="122" y="511"/>
                  </a:lnTo>
                  <a:lnTo>
                    <a:pt x="130" y="496"/>
                  </a:lnTo>
                  <a:lnTo>
                    <a:pt x="139" y="478"/>
                  </a:lnTo>
                  <a:lnTo>
                    <a:pt x="145" y="457"/>
                  </a:lnTo>
                  <a:lnTo>
                    <a:pt x="116" y="444"/>
                  </a:lnTo>
                  <a:lnTo>
                    <a:pt x="85" y="451"/>
                  </a:lnTo>
                  <a:lnTo>
                    <a:pt x="64" y="457"/>
                  </a:lnTo>
                  <a:lnTo>
                    <a:pt x="49" y="459"/>
                  </a:lnTo>
                  <a:lnTo>
                    <a:pt x="43" y="449"/>
                  </a:lnTo>
                  <a:lnTo>
                    <a:pt x="43" y="415"/>
                  </a:lnTo>
                  <a:lnTo>
                    <a:pt x="49" y="395"/>
                  </a:lnTo>
                  <a:lnTo>
                    <a:pt x="60" y="372"/>
                  </a:lnTo>
                  <a:lnTo>
                    <a:pt x="70" y="353"/>
                  </a:lnTo>
                  <a:lnTo>
                    <a:pt x="76" y="336"/>
                  </a:lnTo>
                  <a:lnTo>
                    <a:pt x="79" y="316"/>
                  </a:lnTo>
                  <a:lnTo>
                    <a:pt x="79" y="303"/>
                  </a:lnTo>
                  <a:lnTo>
                    <a:pt x="85" y="287"/>
                  </a:lnTo>
                  <a:lnTo>
                    <a:pt x="89" y="272"/>
                  </a:lnTo>
                  <a:lnTo>
                    <a:pt x="91" y="235"/>
                  </a:lnTo>
                  <a:lnTo>
                    <a:pt x="70" y="239"/>
                  </a:lnTo>
                  <a:lnTo>
                    <a:pt x="52" y="235"/>
                  </a:lnTo>
                  <a:lnTo>
                    <a:pt x="39" y="232"/>
                  </a:lnTo>
                  <a:lnTo>
                    <a:pt x="27" y="220"/>
                  </a:lnTo>
                  <a:lnTo>
                    <a:pt x="22" y="203"/>
                  </a:lnTo>
                  <a:lnTo>
                    <a:pt x="22" y="183"/>
                  </a:lnTo>
                  <a:lnTo>
                    <a:pt x="31" y="164"/>
                  </a:lnTo>
                  <a:lnTo>
                    <a:pt x="39" y="141"/>
                  </a:lnTo>
                  <a:lnTo>
                    <a:pt x="49" y="116"/>
                  </a:lnTo>
                  <a:lnTo>
                    <a:pt x="62" y="91"/>
                  </a:lnTo>
                  <a:lnTo>
                    <a:pt x="79" y="54"/>
                  </a:lnTo>
                  <a:lnTo>
                    <a:pt x="95" y="29"/>
                  </a:lnTo>
                  <a:lnTo>
                    <a:pt x="110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0" name="Freeform 196"/>
            <p:cNvSpPr>
              <a:spLocks/>
            </p:cNvSpPr>
            <p:nvPr/>
          </p:nvSpPr>
          <p:spPr bwMode="auto">
            <a:xfrm>
              <a:off x="3472" y="2589"/>
              <a:ext cx="77" cy="2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3" y="2"/>
                </a:cxn>
                <a:cxn ang="0">
                  <a:pos x="44" y="2"/>
                </a:cxn>
                <a:cxn ang="0">
                  <a:pos x="73" y="0"/>
                </a:cxn>
                <a:cxn ang="0">
                  <a:pos x="94" y="4"/>
                </a:cxn>
                <a:cxn ang="0">
                  <a:pos x="112" y="14"/>
                </a:cxn>
                <a:cxn ang="0">
                  <a:pos x="123" y="24"/>
                </a:cxn>
                <a:cxn ang="0">
                  <a:pos x="137" y="31"/>
                </a:cxn>
                <a:cxn ang="0">
                  <a:pos x="154" y="45"/>
                </a:cxn>
                <a:cxn ang="0">
                  <a:pos x="135" y="56"/>
                </a:cxn>
                <a:cxn ang="0">
                  <a:pos x="113" y="37"/>
                </a:cxn>
                <a:cxn ang="0">
                  <a:pos x="92" y="24"/>
                </a:cxn>
                <a:cxn ang="0">
                  <a:pos x="73" y="16"/>
                </a:cxn>
                <a:cxn ang="0">
                  <a:pos x="44" y="14"/>
                </a:cxn>
                <a:cxn ang="0">
                  <a:pos x="17" y="16"/>
                </a:cxn>
                <a:cxn ang="0">
                  <a:pos x="2" y="2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54" h="56">
                  <a:moveTo>
                    <a:pt x="0" y="8"/>
                  </a:moveTo>
                  <a:lnTo>
                    <a:pt x="23" y="2"/>
                  </a:lnTo>
                  <a:lnTo>
                    <a:pt x="44" y="2"/>
                  </a:lnTo>
                  <a:lnTo>
                    <a:pt x="73" y="0"/>
                  </a:lnTo>
                  <a:lnTo>
                    <a:pt x="94" y="4"/>
                  </a:lnTo>
                  <a:lnTo>
                    <a:pt x="112" y="14"/>
                  </a:lnTo>
                  <a:lnTo>
                    <a:pt x="123" y="24"/>
                  </a:lnTo>
                  <a:lnTo>
                    <a:pt x="137" y="31"/>
                  </a:lnTo>
                  <a:lnTo>
                    <a:pt x="154" y="45"/>
                  </a:lnTo>
                  <a:lnTo>
                    <a:pt x="135" y="56"/>
                  </a:lnTo>
                  <a:lnTo>
                    <a:pt x="113" y="37"/>
                  </a:lnTo>
                  <a:lnTo>
                    <a:pt x="92" y="24"/>
                  </a:lnTo>
                  <a:lnTo>
                    <a:pt x="73" y="16"/>
                  </a:lnTo>
                  <a:lnTo>
                    <a:pt x="44" y="14"/>
                  </a:lnTo>
                  <a:lnTo>
                    <a:pt x="17" y="16"/>
                  </a:lnTo>
                  <a:lnTo>
                    <a:pt x="2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1" name="Freeform 197"/>
            <p:cNvSpPr>
              <a:spLocks/>
            </p:cNvSpPr>
            <p:nvPr/>
          </p:nvSpPr>
          <p:spPr bwMode="auto">
            <a:xfrm>
              <a:off x="3575" y="2625"/>
              <a:ext cx="12" cy="2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1"/>
                </a:cxn>
                <a:cxn ang="0">
                  <a:pos x="6" y="67"/>
                </a:cxn>
                <a:cxn ang="0">
                  <a:pos x="2" y="104"/>
                </a:cxn>
                <a:cxn ang="0">
                  <a:pos x="2" y="144"/>
                </a:cxn>
                <a:cxn ang="0">
                  <a:pos x="0" y="195"/>
                </a:cxn>
                <a:cxn ang="0">
                  <a:pos x="0" y="227"/>
                </a:cxn>
                <a:cxn ang="0">
                  <a:pos x="0" y="264"/>
                </a:cxn>
                <a:cxn ang="0">
                  <a:pos x="2" y="291"/>
                </a:cxn>
                <a:cxn ang="0">
                  <a:pos x="0" y="335"/>
                </a:cxn>
                <a:cxn ang="0">
                  <a:pos x="2" y="382"/>
                </a:cxn>
                <a:cxn ang="0">
                  <a:pos x="2" y="410"/>
                </a:cxn>
                <a:cxn ang="0">
                  <a:pos x="2" y="447"/>
                </a:cxn>
                <a:cxn ang="0">
                  <a:pos x="2" y="474"/>
                </a:cxn>
                <a:cxn ang="0">
                  <a:pos x="2" y="509"/>
                </a:cxn>
                <a:cxn ang="0">
                  <a:pos x="0" y="526"/>
                </a:cxn>
                <a:cxn ang="0">
                  <a:pos x="19" y="526"/>
                </a:cxn>
                <a:cxn ang="0">
                  <a:pos x="19" y="488"/>
                </a:cxn>
                <a:cxn ang="0">
                  <a:pos x="19" y="453"/>
                </a:cxn>
                <a:cxn ang="0">
                  <a:pos x="19" y="407"/>
                </a:cxn>
                <a:cxn ang="0">
                  <a:pos x="19" y="349"/>
                </a:cxn>
                <a:cxn ang="0">
                  <a:pos x="19" y="297"/>
                </a:cxn>
                <a:cxn ang="0">
                  <a:pos x="19" y="258"/>
                </a:cxn>
                <a:cxn ang="0">
                  <a:pos x="19" y="218"/>
                </a:cxn>
                <a:cxn ang="0">
                  <a:pos x="19" y="189"/>
                </a:cxn>
                <a:cxn ang="0">
                  <a:pos x="19" y="148"/>
                </a:cxn>
                <a:cxn ang="0">
                  <a:pos x="19" y="94"/>
                </a:cxn>
                <a:cxn ang="0">
                  <a:pos x="19" y="69"/>
                </a:cxn>
                <a:cxn ang="0">
                  <a:pos x="23" y="19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3" h="526">
                  <a:moveTo>
                    <a:pt x="6" y="0"/>
                  </a:moveTo>
                  <a:lnTo>
                    <a:pt x="6" y="21"/>
                  </a:lnTo>
                  <a:lnTo>
                    <a:pt x="6" y="67"/>
                  </a:lnTo>
                  <a:lnTo>
                    <a:pt x="2" y="104"/>
                  </a:lnTo>
                  <a:lnTo>
                    <a:pt x="2" y="144"/>
                  </a:lnTo>
                  <a:lnTo>
                    <a:pt x="0" y="195"/>
                  </a:lnTo>
                  <a:lnTo>
                    <a:pt x="0" y="227"/>
                  </a:lnTo>
                  <a:lnTo>
                    <a:pt x="0" y="264"/>
                  </a:lnTo>
                  <a:lnTo>
                    <a:pt x="2" y="291"/>
                  </a:lnTo>
                  <a:lnTo>
                    <a:pt x="0" y="335"/>
                  </a:lnTo>
                  <a:lnTo>
                    <a:pt x="2" y="382"/>
                  </a:lnTo>
                  <a:lnTo>
                    <a:pt x="2" y="410"/>
                  </a:lnTo>
                  <a:lnTo>
                    <a:pt x="2" y="447"/>
                  </a:lnTo>
                  <a:lnTo>
                    <a:pt x="2" y="474"/>
                  </a:lnTo>
                  <a:lnTo>
                    <a:pt x="2" y="509"/>
                  </a:lnTo>
                  <a:lnTo>
                    <a:pt x="0" y="526"/>
                  </a:lnTo>
                  <a:lnTo>
                    <a:pt x="19" y="526"/>
                  </a:lnTo>
                  <a:lnTo>
                    <a:pt x="19" y="488"/>
                  </a:lnTo>
                  <a:lnTo>
                    <a:pt x="19" y="453"/>
                  </a:lnTo>
                  <a:lnTo>
                    <a:pt x="19" y="407"/>
                  </a:lnTo>
                  <a:lnTo>
                    <a:pt x="19" y="349"/>
                  </a:lnTo>
                  <a:lnTo>
                    <a:pt x="19" y="297"/>
                  </a:lnTo>
                  <a:lnTo>
                    <a:pt x="19" y="258"/>
                  </a:lnTo>
                  <a:lnTo>
                    <a:pt x="19" y="218"/>
                  </a:lnTo>
                  <a:lnTo>
                    <a:pt x="19" y="189"/>
                  </a:lnTo>
                  <a:lnTo>
                    <a:pt x="19" y="148"/>
                  </a:lnTo>
                  <a:lnTo>
                    <a:pt x="19" y="94"/>
                  </a:lnTo>
                  <a:lnTo>
                    <a:pt x="19" y="69"/>
                  </a:lnTo>
                  <a:lnTo>
                    <a:pt x="23" y="19"/>
                  </a:lnTo>
                  <a:lnTo>
                    <a:pt x="23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2" name="Freeform 198"/>
            <p:cNvSpPr>
              <a:spLocks/>
            </p:cNvSpPr>
            <p:nvPr/>
          </p:nvSpPr>
          <p:spPr bwMode="auto">
            <a:xfrm>
              <a:off x="3440" y="2867"/>
              <a:ext cx="146" cy="80"/>
            </a:xfrm>
            <a:custGeom>
              <a:avLst/>
              <a:gdLst/>
              <a:ahLst/>
              <a:cxnLst>
                <a:cxn ang="0">
                  <a:pos x="270" y="42"/>
                </a:cxn>
                <a:cxn ang="0">
                  <a:pos x="266" y="67"/>
                </a:cxn>
                <a:cxn ang="0">
                  <a:pos x="251" y="94"/>
                </a:cxn>
                <a:cxn ang="0">
                  <a:pos x="241" y="112"/>
                </a:cxn>
                <a:cxn ang="0">
                  <a:pos x="214" y="123"/>
                </a:cxn>
                <a:cxn ang="0">
                  <a:pos x="185" y="142"/>
                </a:cxn>
                <a:cxn ang="0">
                  <a:pos x="150" y="142"/>
                </a:cxn>
                <a:cxn ang="0">
                  <a:pos x="120" y="139"/>
                </a:cxn>
                <a:cxn ang="0">
                  <a:pos x="100" y="133"/>
                </a:cxn>
                <a:cxn ang="0">
                  <a:pos x="81" y="115"/>
                </a:cxn>
                <a:cxn ang="0">
                  <a:pos x="64" y="102"/>
                </a:cxn>
                <a:cxn ang="0">
                  <a:pos x="50" y="83"/>
                </a:cxn>
                <a:cxn ang="0">
                  <a:pos x="33" y="63"/>
                </a:cxn>
                <a:cxn ang="0">
                  <a:pos x="21" y="40"/>
                </a:cxn>
                <a:cxn ang="0">
                  <a:pos x="21" y="21"/>
                </a:cxn>
                <a:cxn ang="0">
                  <a:pos x="21" y="6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8" y="19"/>
                </a:cxn>
                <a:cxn ang="0">
                  <a:pos x="8" y="56"/>
                </a:cxn>
                <a:cxn ang="0">
                  <a:pos x="23" y="81"/>
                </a:cxn>
                <a:cxn ang="0">
                  <a:pos x="29" y="104"/>
                </a:cxn>
                <a:cxn ang="0">
                  <a:pos x="50" y="121"/>
                </a:cxn>
                <a:cxn ang="0">
                  <a:pos x="79" y="144"/>
                </a:cxn>
                <a:cxn ang="0">
                  <a:pos x="100" y="148"/>
                </a:cxn>
                <a:cxn ang="0">
                  <a:pos x="135" y="154"/>
                </a:cxn>
                <a:cxn ang="0">
                  <a:pos x="170" y="160"/>
                </a:cxn>
                <a:cxn ang="0">
                  <a:pos x="212" y="152"/>
                </a:cxn>
                <a:cxn ang="0">
                  <a:pos x="245" y="131"/>
                </a:cxn>
                <a:cxn ang="0">
                  <a:pos x="266" y="102"/>
                </a:cxn>
                <a:cxn ang="0">
                  <a:pos x="282" y="75"/>
                </a:cxn>
                <a:cxn ang="0">
                  <a:pos x="287" y="56"/>
                </a:cxn>
                <a:cxn ang="0">
                  <a:pos x="291" y="42"/>
                </a:cxn>
                <a:cxn ang="0">
                  <a:pos x="283" y="31"/>
                </a:cxn>
                <a:cxn ang="0">
                  <a:pos x="270" y="42"/>
                </a:cxn>
                <a:cxn ang="0">
                  <a:pos x="270" y="42"/>
                </a:cxn>
              </a:cxnLst>
              <a:rect l="0" t="0" r="r" b="b"/>
              <a:pathLst>
                <a:path w="291" h="160">
                  <a:moveTo>
                    <a:pt x="270" y="42"/>
                  </a:moveTo>
                  <a:lnTo>
                    <a:pt x="266" y="67"/>
                  </a:lnTo>
                  <a:lnTo>
                    <a:pt x="251" y="94"/>
                  </a:lnTo>
                  <a:lnTo>
                    <a:pt x="241" y="112"/>
                  </a:lnTo>
                  <a:lnTo>
                    <a:pt x="214" y="123"/>
                  </a:lnTo>
                  <a:lnTo>
                    <a:pt x="185" y="142"/>
                  </a:lnTo>
                  <a:lnTo>
                    <a:pt x="150" y="142"/>
                  </a:lnTo>
                  <a:lnTo>
                    <a:pt x="120" y="139"/>
                  </a:lnTo>
                  <a:lnTo>
                    <a:pt x="100" y="133"/>
                  </a:lnTo>
                  <a:lnTo>
                    <a:pt x="81" y="115"/>
                  </a:lnTo>
                  <a:lnTo>
                    <a:pt x="64" y="102"/>
                  </a:lnTo>
                  <a:lnTo>
                    <a:pt x="50" y="83"/>
                  </a:lnTo>
                  <a:lnTo>
                    <a:pt x="33" y="63"/>
                  </a:lnTo>
                  <a:lnTo>
                    <a:pt x="21" y="40"/>
                  </a:lnTo>
                  <a:lnTo>
                    <a:pt x="21" y="21"/>
                  </a:lnTo>
                  <a:lnTo>
                    <a:pt x="21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8" y="19"/>
                  </a:lnTo>
                  <a:lnTo>
                    <a:pt x="8" y="56"/>
                  </a:lnTo>
                  <a:lnTo>
                    <a:pt x="23" y="81"/>
                  </a:lnTo>
                  <a:lnTo>
                    <a:pt x="29" y="104"/>
                  </a:lnTo>
                  <a:lnTo>
                    <a:pt x="50" y="121"/>
                  </a:lnTo>
                  <a:lnTo>
                    <a:pt x="79" y="144"/>
                  </a:lnTo>
                  <a:lnTo>
                    <a:pt x="100" y="148"/>
                  </a:lnTo>
                  <a:lnTo>
                    <a:pt x="135" y="154"/>
                  </a:lnTo>
                  <a:lnTo>
                    <a:pt x="170" y="160"/>
                  </a:lnTo>
                  <a:lnTo>
                    <a:pt x="212" y="152"/>
                  </a:lnTo>
                  <a:lnTo>
                    <a:pt x="245" y="131"/>
                  </a:lnTo>
                  <a:lnTo>
                    <a:pt x="266" y="102"/>
                  </a:lnTo>
                  <a:lnTo>
                    <a:pt x="282" y="75"/>
                  </a:lnTo>
                  <a:lnTo>
                    <a:pt x="287" y="56"/>
                  </a:lnTo>
                  <a:lnTo>
                    <a:pt x="291" y="42"/>
                  </a:lnTo>
                  <a:lnTo>
                    <a:pt x="283" y="31"/>
                  </a:lnTo>
                  <a:lnTo>
                    <a:pt x="270" y="42"/>
                  </a:lnTo>
                  <a:lnTo>
                    <a:pt x="27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3" name="Freeform 199"/>
            <p:cNvSpPr>
              <a:spLocks/>
            </p:cNvSpPr>
            <p:nvPr/>
          </p:nvSpPr>
          <p:spPr bwMode="auto">
            <a:xfrm>
              <a:off x="3137" y="2870"/>
              <a:ext cx="314" cy="167"/>
            </a:xfrm>
            <a:custGeom>
              <a:avLst/>
              <a:gdLst/>
              <a:ahLst/>
              <a:cxnLst>
                <a:cxn ang="0">
                  <a:pos x="460" y="270"/>
                </a:cxn>
                <a:cxn ang="0">
                  <a:pos x="416" y="300"/>
                </a:cxn>
                <a:cxn ang="0">
                  <a:pos x="368" y="318"/>
                </a:cxn>
                <a:cxn ang="0">
                  <a:pos x="285" y="312"/>
                </a:cxn>
                <a:cxn ang="0">
                  <a:pos x="225" y="293"/>
                </a:cxn>
                <a:cxn ang="0">
                  <a:pos x="156" y="266"/>
                </a:cxn>
                <a:cxn ang="0">
                  <a:pos x="90" y="229"/>
                </a:cxn>
                <a:cxn ang="0">
                  <a:pos x="54" y="208"/>
                </a:cxn>
                <a:cxn ang="0">
                  <a:pos x="32" y="179"/>
                </a:cxn>
                <a:cxn ang="0">
                  <a:pos x="71" y="133"/>
                </a:cxn>
                <a:cxn ang="0">
                  <a:pos x="115" y="109"/>
                </a:cxn>
                <a:cxn ang="0">
                  <a:pos x="164" y="138"/>
                </a:cxn>
                <a:cxn ang="0">
                  <a:pos x="221" y="162"/>
                </a:cxn>
                <a:cxn ang="0">
                  <a:pos x="271" y="187"/>
                </a:cxn>
                <a:cxn ang="0">
                  <a:pos x="329" y="200"/>
                </a:cxn>
                <a:cxn ang="0">
                  <a:pos x="408" y="194"/>
                </a:cxn>
                <a:cxn ang="0">
                  <a:pos x="457" y="160"/>
                </a:cxn>
                <a:cxn ang="0">
                  <a:pos x="503" y="104"/>
                </a:cxn>
                <a:cxn ang="0">
                  <a:pos x="559" y="57"/>
                </a:cxn>
                <a:cxn ang="0">
                  <a:pos x="611" y="25"/>
                </a:cxn>
                <a:cxn ang="0">
                  <a:pos x="605" y="0"/>
                </a:cxn>
                <a:cxn ang="0">
                  <a:pos x="572" y="21"/>
                </a:cxn>
                <a:cxn ang="0">
                  <a:pos x="528" y="61"/>
                </a:cxn>
                <a:cxn ang="0">
                  <a:pos x="482" y="98"/>
                </a:cxn>
                <a:cxn ang="0">
                  <a:pos x="441" y="140"/>
                </a:cxn>
                <a:cxn ang="0">
                  <a:pos x="389" y="179"/>
                </a:cxn>
                <a:cxn ang="0">
                  <a:pos x="335" y="181"/>
                </a:cxn>
                <a:cxn ang="0">
                  <a:pos x="275" y="162"/>
                </a:cxn>
                <a:cxn ang="0">
                  <a:pos x="225" y="138"/>
                </a:cxn>
                <a:cxn ang="0">
                  <a:pos x="187" y="121"/>
                </a:cxn>
                <a:cxn ang="0">
                  <a:pos x="150" y="100"/>
                </a:cxn>
                <a:cxn ang="0">
                  <a:pos x="108" y="77"/>
                </a:cxn>
                <a:cxn ang="0">
                  <a:pos x="52" y="109"/>
                </a:cxn>
                <a:cxn ang="0">
                  <a:pos x="23" y="160"/>
                </a:cxn>
                <a:cxn ang="0">
                  <a:pos x="15" y="194"/>
                </a:cxn>
                <a:cxn ang="0">
                  <a:pos x="46" y="225"/>
                </a:cxn>
                <a:cxn ang="0">
                  <a:pos x="100" y="260"/>
                </a:cxn>
                <a:cxn ang="0">
                  <a:pos x="156" y="291"/>
                </a:cxn>
                <a:cxn ang="0">
                  <a:pos x="200" y="300"/>
                </a:cxn>
                <a:cxn ang="0">
                  <a:pos x="229" y="312"/>
                </a:cxn>
                <a:cxn ang="0">
                  <a:pos x="281" y="329"/>
                </a:cxn>
                <a:cxn ang="0">
                  <a:pos x="341" y="333"/>
                </a:cxn>
                <a:cxn ang="0">
                  <a:pos x="387" y="327"/>
                </a:cxn>
                <a:cxn ang="0">
                  <a:pos x="437" y="300"/>
                </a:cxn>
                <a:cxn ang="0">
                  <a:pos x="484" y="281"/>
                </a:cxn>
                <a:cxn ang="0">
                  <a:pos x="487" y="250"/>
                </a:cxn>
              </a:cxnLst>
              <a:rect l="0" t="0" r="r" b="b"/>
              <a:pathLst>
                <a:path w="626" h="333">
                  <a:moveTo>
                    <a:pt x="487" y="250"/>
                  </a:moveTo>
                  <a:lnTo>
                    <a:pt x="460" y="270"/>
                  </a:lnTo>
                  <a:lnTo>
                    <a:pt x="435" y="279"/>
                  </a:lnTo>
                  <a:lnTo>
                    <a:pt x="416" y="300"/>
                  </a:lnTo>
                  <a:lnTo>
                    <a:pt x="395" y="312"/>
                  </a:lnTo>
                  <a:lnTo>
                    <a:pt x="368" y="318"/>
                  </a:lnTo>
                  <a:lnTo>
                    <a:pt x="325" y="316"/>
                  </a:lnTo>
                  <a:lnTo>
                    <a:pt x="285" y="312"/>
                  </a:lnTo>
                  <a:lnTo>
                    <a:pt x="268" y="306"/>
                  </a:lnTo>
                  <a:lnTo>
                    <a:pt x="225" y="293"/>
                  </a:lnTo>
                  <a:lnTo>
                    <a:pt x="179" y="279"/>
                  </a:lnTo>
                  <a:lnTo>
                    <a:pt x="156" y="266"/>
                  </a:lnTo>
                  <a:lnTo>
                    <a:pt x="129" y="252"/>
                  </a:lnTo>
                  <a:lnTo>
                    <a:pt x="90" y="229"/>
                  </a:lnTo>
                  <a:lnTo>
                    <a:pt x="73" y="221"/>
                  </a:lnTo>
                  <a:lnTo>
                    <a:pt x="54" y="208"/>
                  </a:lnTo>
                  <a:lnTo>
                    <a:pt x="42" y="194"/>
                  </a:lnTo>
                  <a:lnTo>
                    <a:pt x="32" y="179"/>
                  </a:lnTo>
                  <a:lnTo>
                    <a:pt x="52" y="154"/>
                  </a:lnTo>
                  <a:lnTo>
                    <a:pt x="71" y="133"/>
                  </a:lnTo>
                  <a:lnTo>
                    <a:pt x="90" y="100"/>
                  </a:lnTo>
                  <a:lnTo>
                    <a:pt x="115" y="109"/>
                  </a:lnTo>
                  <a:lnTo>
                    <a:pt x="138" y="127"/>
                  </a:lnTo>
                  <a:lnTo>
                    <a:pt x="164" y="138"/>
                  </a:lnTo>
                  <a:lnTo>
                    <a:pt x="187" y="148"/>
                  </a:lnTo>
                  <a:lnTo>
                    <a:pt x="221" y="162"/>
                  </a:lnTo>
                  <a:lnTo>
                    <a:pt x="248" y="179"/>
                  </a:lnTo>
                  <a:lnTo>
                    <a:pt x="271" y="187"/>
                  </a:lnTo>
                  <a:lnTo>
                    <a:pt x="289" y="190"/>
                  </a:lnTo>
                  <a:lnTo>
                    <a:pt x="329" y="200"/>
                  </a:lnTo>
                  <a:lnTo>
                    <a:pt x="376" y="202"/>
                  </a:lnTo>
                  <a:lnTo>
                    <a:pt x="408" y="194"/>
                  </a:lnTo>
                  <a:lnTo>
                    <a:pt x="432" y="181"/>
                  </a:lnTo>
                  <a:lnTo>
                    <a:pt x="457" y="160"/>
                  </a:lnTo>
                  <a:lnTo>
                    <a:pt x="478" y="133"/>
                  </a:lnTo>
                  <a:lnTo>
                    <a:pt x="503" y="104"/>
                  </a:lnTo>
                  <a:lnTo>
                    <a:pt x="528" y="82"/>
                  </a:lnTo>
                  <a:lnTo>
                    <a:pt x="559" y="57"/>
                  </a:lnTo>
                  <a:lnTo>
                    <a:pt x="578" y="36"/>
                  </a:lnTo>
                  <a:lnTo>
                    <a:pt x="611" y="25"/>
                  </a:lnTo>
                  <a:lnTo>
                    <a:pt x="626" y="15"/>
                  </a:lnTo>
                  <a:lnTo>
                    <a:pt x="605" y="0"/>
                  </a:lnTo>
                  <a:lnTo>
                    <a:pt x="588" y="11"/>
                  </a:lnTo>
                  <a:lnTo>
                    <a:pt x="572" y="21"/>
                  </a:lnTo>
                  <a:lnTo>
                    <a:pt x="545" y="36"/>
                  </a:lnTo>
                  <a:lnTo>
                    <a:pt x="528" y="61"/>
                  </a:lnTo>
                  <a:lnTo>
                    <a:pt x="501" y="79"/>
                  </a:lnTo>
                  <a:lnTo>
                    <a:pt x="482" y="98"/>
                  </a:lnTo>
                  <a:lnTo>
                    <a:pt x="466" y="115"/>
                  </a:lnTo>
                  <a:lnTo>
                    <a:pt x="441" y="140"/>
                  </a:lnTo>
                  <a:lnTo>
                    <a:pt x="420" y="162"/>
                  </a:lnTo>
                  <a:lnTo>
                    <a:pt x="389" y="179"/>
                  </a:lnTo>
                  <a:lnTo>
                    <a:pt x="374" y="183"/>
                  </a:lnTo>
                  <a:lnTo>
                    <a:pt x="335" y="181"/>
                  </a:lnTo>
                  <a:lnTo>
                    <a:pt x="312" y="179"/>
                  </a:lnTo>
                  <a:lnTo>
                    <a:pt x="275" y="162"/>
                  </a:lnTo>
                  <a:lnTo>
                    <a:pt x="246" y="148"/>
                  </a:lnTo>
                  <a:lnTo>
                    <a:pt x="225" y="138"/>
                  </a:lnTo>
                  <a:lnTo>
                    <a:pt x="208" y="131"/>
                  </a:lnTo>
                  <a:lnTo>
                    <a:pt x="187" y="121"/>
                  </a:lnTo>
                  <a:lnTo>
                    <a:pt x="165" y="115"/>
                  </a:lnTo>
                  <a:lnTo>
                    <a:pt x="150" y="100"/>
                  </a:lnTo>
                  <a:lnTo>
                    <a:pt x="123" y="88"/>
                  </a:lnTo>
                  <a:lnTo>
                    <a:pt x="108" y="77"/>
                  </a:lnTo>
                  <a:lnTo>
                    <a:pt x="86" y="69"/>
                  </a:lnTo>
                  <a:lnTo>
                    <a:pt x="52" y="109"/>
                  </a:lnTo>
                  <a:lnTo>
                    <a:pt x="42" y="133"/>
                  </a:lnTo>
                  <a:lnTo>
                    <a:pt x="23" y="160"/>
                  </a:lnTo>
                  <a:lnTo>
                    <a:pt x="0" y="181"/>
                  </a:lnTo>
                  <a:lnTo>
                    <a:pt x="15" y="194"/>
                  </a:lnTo>
                  <a:lnTo>
                    <a:pt x="23" y="210"/>
                  </a:lnTo>
                  <a:lnTo>
                    <a:pt x="46" y="225"/>
                  </a:lnTo>
                  <a:lnTo>
                    <a:pt x="79" y="243"/>
                  </a:lnTo>
                  <a:lnTo>
                    <a:pt x="100" y="260"/>
                  </a:lnTo>
                  <a:lnTo>
                    <a:pt x="135" y="273"/>
                  </a:lnTo>
                  <a:lnTo>
                    <a:pt x="156" y="291"/>
                  </a:lnTo>
                  <a:lnTo>
                    <a:pt x="179" y="295"/>
                  </a:lnTo>
                  <a:lnTo>
                    <a:pt x="200" y="300"/>
                  </a:lnTo>
                  <a:lnTo>
                    <a:pt x="221" y="306"/>
                  </a:lnTo>
                  <a:lnTo>
                    <a:pt x="229" y="312"/>
                  </a:lnTo>
                  <a:lnTo>
                    <a:pt x="262" y="322"/>
                  </a:lnTo>
                  <a:lnTo>
                    <a:pt x="281" y="329"/>
                  </a:lnTo>
                  <a:lnTo>
                    <a:pt x="310" y="333"/>
                  </a:lnTo>
                  <a:lnTo>
                    <a:pt x="341" y="333"/>
                  </a:lnTo>
                  <a:lnTo>
                    <a:pt x="368" y="333"/>
                  </a:lnTo>
                  <a:lnTo>
                    <a:pt x="387" y="327"/>
                  </a:lnTo>
                  <a:lnTo>
                    <a:pt x="414" y="322"/>
                  </a:lnTo>
                  <a:lnTo>
                    <a:pt x="437" y="300"/>
                  </a:lnTo>
                  <a:lnTo>
                    <a:pt x="459" y="291"/>
                  </a:lnTo>
                  <a:lnTo>
                    <a:pt x="484" y="281"/>
                  </a:lnTo>
                  <a:lnTo>
                    <a:pt x="493" y="271"/>
                  </a:lnTo>
                  <a:lnTo>
                    <a:pt x="487" y="250"/>
                  </a:lnTo>
                  <a:lnTo>
                    <a:pt x="487" y="2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4" name="Freeform 200"/>
            <p:cNvSpPr>
              <a:spLocks/>
            </p:cNvSpPr>
            <p:nvPr/>
          </p:nvSpPr>
          <p:spPr bwMode="auto">
            <a:xfrm>
              <a:off x="3578" y="2883"/>
              <a:ext cx="272" cy="1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23" y="11"/>
                </a:cxn>
                <a:cxn ang="0">
                  <a:pos x="42" y="21"/>
                </a:cxn>
                <a:cxn ang="0">
                  <a:pos x="65" y="29"/>
                </a:cxn>
                <a:cxn ang="0">
                  <a:pos x="90" y="42"/>
                </a:cxn>
                <a:cxn ang="0">
                  <a:pos x="123" y="54"/>
                </a:cxn>
                <a:cxn ang="0">
                  <a:pos x="142" y="59"/>
                </a:cxn>
                <a:cxn ang="0">
                  <a:pos x="154" y="63"/>
                </a:cxn>
                <a:cxn ang="0">
                  <a:pos x="169" y="71"/>
                </a:cxn>
                <a:cxn ang="0">
                  <a:pos x="183" y="79"/>
                </a:cxn>
                <a:cxn ang="0">
                  <a:pos x="193" y="84"/>
                </a:cxn>
                <a:cxn ang="0">
                  <a:pos x="214" y="94"/>
                </a:cxn>
                <a:cxn ang="0">
                  <a:pos x="241" y="102"/>
                </a:cxn>
                <a:cxn ang="0">
                  <a:pos x="268" y="117"/>
                </a:cxn>
                <a:cxn ang="0">
                  <a:pos x="297" y="123"/>
                </a:cxn>
                <a:cxn ang="0">
                  <a:pos x="324" y="137"/>
                </a:cxn>
                <a:cxn ang="0">
                  <a:pos x="353" y="150"/>
                </a:cxn>
                <a:cxn ang="0">
                  <a:pos x="374" y="156"/>
                </a:cxn>
                <a:cxn ang="0">
                  <a:pos x="385" y="164"/>
                </a:cxn>
                <a:cxn ang="0">
                  <a:pos x="399" y="171"/>
                </a:cxn>
                <a:cxn ang="0">
                  <a:pos x="428" y="179"/>
                </a:cxn>
                <a:cxn ang="0">
                  <a:pos x="437" y="185"/>
                </a:cxn>
                <a:cxn ang="0">
                  <a:pos x="451" y="198"/>
                </a:cxn>
                <a:cxn ang="0">
                  <a:pos x="470" y="206"/>
                </a:cxn>
                <a:cxn ang="0">
                  <a:pos x="490" y="219"/>
                </a:cxn>
                <a:cxn ang="0">
                  <a:pos x="505" y="229"/>
                </a:cxn>
                <a:cxn ang="0">
                  <a:pos x="517" y="245"/>
                </a:cxn>
                <a:cxn ang="0">
                  <a:pos x="526" y="254"/>
                </a:cxn>
                <a:cxn ang="0">
                  <a:pos x="544" y="262"/>
                </a:cxn>
                <a:cxn ang="0">
                  <a:pos x="534" y="275"/>
                </a:cxn>
                <a:cxn ang="0">
                  <a:pos x="520" y="268"/>
                </a:cxn>
                <a:cxn ang="0">
                  <a:pos x="513" y="256"/>
                </a:cxn>
                <a:cxn ang="0">
                  <a:pos x="493" y="248"/>
                </a:cxn>
                <a:cxn ang="0">
                  <a:pos x="484" y="239"/>
                </a:cxn>
                <a:cxn ang="0">
                  <a:pos x="468" y="225"/>
                </a:cxn>
                <a:cxn ang="0">
                  <a:pos x="445" y="218"/>
                </a:cxn>
                <a:cxn ang="0">
                  <a:pos x="430" y="204"/>
                </a:cxn>
                <a:cxn ang="0">
                  <a:pos x="414" y="198"/>
                </a:cxn>
                <a:cxn ang="0">
                  <a:pos x="395" y="191"/>
                </a:cxn>
                <a:cxn ang="0">
                  <a:pos x="374" y="179"/>
                </a:cxn>
                <a:cxn ang="0">
                  <a:pos x="358" y="171"/>
                </a:cxn>
                <a:cxn ang="0">
                  <a:pos x="337" y="164"/>
                </a:cxn>
                <a:cxn ang="0">
                  <a:pos x="320" y="162"/>
                </a:cxn>
                <a:cxn ang="0">
                  <a:pos x="299" y="154"/>
                </a:cxn>
                <a:cxn ang="0">
                  <a:pos x="274" y="138"/>
                </a:cxn>
                <a:cxn ang="0">
                  <a:pos x="247" y="133"/>
                </a:cxn>
                <a:cxn ang="0">
                  <a:pos x="233" y="117"/>
                </a:cxn>
                <a:cxn ang="0">
                  <a:pos x="210" y="113"/>
                </a:cxn>
                <a:cxn ang="0">
                  <a:pos x="191" y="102"/>
                </a:cxn>
                <a:cxn ang="0">
                  <a:pos x="166" y="96"/>
                </a:cxn>
                <a:cxn ang="0">
                  <a:pos x="142" y="86"/>
                </a:cxn>
                <a:cxn ang="0">
                  <a:pos x="123" y="75"/>
                </a:cxn>
                <a:cxn ang="0">
                  <a:pos x="104" y="69"/>
                </a:cxn>
                <a:cxn ang="0">
                  <a:pos x="92" y="63"/>
                </a:cxn>
                <a:cxn ang="0">
                  <a:pos x="83" y="57"/>
                </a:cxn>
                <a:cxn ang="0">
                  <a:pos x="63" y="54"/>
                </a:cxn>
                <a:cxn ang="0">
                  <a:pos x="48" y="44"/>
                </a:cxn>
                <a:cxn ang="0">
                  <a:pos x="29" y="32"/>
                </a:cxn>
                <a:cxn ang="0">
                  <a:pos x="6" y="25"/>
                </a:cxn>
                <a:cxn ang="0">
                  <a:pos x="0" y="9"/>
                </a:cxn>
                <a:cxn ang="0">
                  <a:pos x="6" y="0"/>
                </a:cxn>
                <a:cxn ang="0">
                  <a:pos x="17" y="7"/>
                </a:cxn>
                <a:cxn ang="0">
                  <a:pos x="17" y="7"/>
                </a:cxn>
              </a:cxnLst>
              <a:rect l="0" t="0" r="r" b="b"/>
              <a:pathLst>
                <a:path w="544" h="275">
                  <a:moveTo>
                    <a:pt x="17" y="7"/>
                  </a:moveTo>
                  <a:lnTo>
                    <a:pt x="23" y="11"/>
                  </a:lnTo>
                  <a:lnTo>
                    <a:pt x="42" y="21"/>
                  </a:lnTo>
                  <a:lnTo>
                    <a:pt x="65" y="29"/>
                  </a:lnTo>
                  <a:lnTo>
                    <a:pt x="90" y="42"/>
                  </a:lnTo>
                  <a:lnTo>
                    <a:pt x="123" y="54"/>
                  </a:lnTo>
                  <a:lnTo>
                    <a:pt x="142" y="59"/>
                  </a:lnTo>
                  <a:lnTo>
                    <a:pt x="154" y="63"/>
                  </a:lnTo>
                  <a:lnTo>
                    <a:pt x="169" y="71"/>
                  </a:lnTo>
                  <a:lnTo>
                    <a:pt x="183" y="79"/>
                  </a:lnTo>
                  <a:lnTo>
                    <a:pt x="193" y="84"/>
                  </a:lnTo>
                  <a:lnTo>
                    <a:pt x="214" y="94"/>
                  </a:lnTo>
                  <a:lnTo>
                    <a:pt x="241" y="102"/>
                  </a:lnTo>
                  <a:lnTo>
                    <a:pt x="268" y="117"/>
                  </a:lnTo>
                  <a:lnTo>
                    <a:pt x="297" y="123"/>
                  </a:lnTo>
                  <a:lnTo>
                    <a:pt x="324" y="137"/>
                  </a:lnTo>
                  <a:lnTo>
                    <a:pt x="353" y="150"/>
                  </a:lnTo>
                  <a:lnTo>
                    <a:pt x="374" y="156"/>
                  </a:lnTo>
                  <a:lnTo>
                    <a:pt x="385" y="164"/>
                  </a:lnTo>
                  <a:lnTo>
                    <a:pt x="399" y="171"/>
                  </a:lnTo>
                  <a:lnTo>
                    <a:pt x="428" y="179"/>
                  </a:lnTo>
                  <a:lnTo>
                    <a:pt x="437" y="185"/>
                  </a:lnTo>
                  <a:lnTo>
                    <a:pt x="451" y="198"/>
                  </a:lnTo>
                  <a:lnTo>
                    <a:pt x="470" y="206"/>
                  </a:lnTo>
                  <a:lnTo>
                    <a:pt x="490" y="219"/>
                  </a:lnTo>
                  <a:lnTo>
                    <a:pt x="505" y="229"/>
                  </a:lnTo>
                  <a:lnTo>
                    <a:pt x="517" y="245"/>
                  </a:lnTo>
                  <a:lnTo>
                    <a:pt x="526" y="254"/>
                  </a:lnTo>
                  <a:lnTo>
                    <a:pt x="544" y="262"/>
                  </a:lnTo>
                  <a:lnTo>
                    <a:pt x="534" y="275"/>
                  </a:lnTo>
                  <a:lnTo>
                    <a:pt x="520" y="268"/>
                  </a:lnTo>
                  <a:lnTo>
                    <a:pt x="513" y="256"/>
                  </a:lnTo>
                  <a:lnTo>
                    <a:pt x="493" y="248"/>
                  </a:lnTo>
                  <a:lnTo>
                    <a:pt x="484" y="239"/>
                  </a:lnTo>
                  <a:lnTo>
                    <a:pt x="468" y="225"/>
                  </a:lnTo>
                  <a:lnTo>
                    <a:pt x="445" y="218"/>
                  </a:lnTo>
                  <a:lnTo>
                    <a:pt x="430" y="204"/>
                  </a:lnTo>
                  <a:lnTo>
                    <a:pt x="414" y="198"/>
                  </a:lnTo>
                  <a:lnTo>
                    <a:pt x="395" y="191"/>
                  </a:lnTo>
                  <a:lnTo>
                    <a:pt x="374" y="179"/>
                  </a:lnTo>
                  <a:lnTo>
                    <a:pt x="358" y="171"/>
                  </a:lnTo>
                  <a:lnTo>
                    <a:pt x="337" y="164"/>
                  </a:lnTo>
                  <a:lnTo>
                    <a:pt x="320" y="162"/>
                  </a:lnTo>
                  <a:lnTo>
                    <a:pt x="299" y="154"/>
                  </a:lnTo>
                  <a:lnTo>
                    <a:pt x="274" y="138"/>
                  </a:lnTo>
                  <a:lnTo>
                    <a:pt x="247" y="133"/>
                  </a:lnTo>
                  <a:lnTo>
                    <a:pt x="233" y="117"/>
                  </a:lnTo>
                  <a:lnTo>
                    <a:pt x="210" y="113"/>
                  </a:lnTo>
                  <a:lnTo>
                    <a:pt x="191" y="102"/>
                  </a:lnTo>
                  <a:lnTo>
                    <a:pt x="166" y="96"/>
                  </a:lnTo>
                  <a:lnTo>
                    <a:pt x="142" y="86"/>
                  </a:lnTo>
                  <a:lnTo>
                    <a:pt x="123" y="75"/>
                  </a:lnTo>
                  <a:lnTo>
                    <a:pt x="104" y="69"/>
                  </a:lnTo>
                  <a:lnTo>
                    <a:pt x="92" y="63"/>
                  </a:lnTo>
                  <a:lnTo>
                    <a:pt x="83" y="57"/>
                  </a:lnTo>
                  <a:lnTo>
                    <a:pt x="63" y="54"/>
                  </a:lnTo>
                  <a:lnTo>
                    <a:pt x="48" y="44"/>
                  </a:lnTo>
                  <a:lnTo>
                    <a:pt x="29" y="32"/>
                  </a:lnTo>
                  <a:lnTo>
                    <a:pt x="6" y="25"/>
                  </a:lnTo>
                  <a:lnTo>
                    <a:pt x="0" y="9"/>
                  </a:lnTo>
                  <a:lnTo>
                    <a:pt x="6" y="0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5" name="Freeform 201"/>
            <p:cNvSpPr>
              <a:spLocks/>
            </p:cNvSpPr>
            <p:nvPr/>
          </p:nvSpPr>
          <p:spPr bwMode="auto">
            <a:xfrm>
              <a:off x="3617" y="2986"/>
              <a:ext cx="204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6"/>
                </a:cxn>
                <a:cxn ang="0">
                  <a:pos x="44" y="6"/>
                </a:cxn>
                <a:cxn ang="0">
                  <a:pos x="56" y="13"/>
                </a:cxn>
                <a:cxn ang="0">
                  <a:pos x="71" y="19"/>
                </a:cxn>
                <a:cxn ang="0">
                  <a:pos x="89" y="19"/>
                </a:cxn>
                <a:cxn ang="0">
                  <a:pos x="112" y="23"/>
                </a:cxn>
                <a:cxn ang="0">
                  <a:pos x="129" y="27"/>
                </a:cxn>
                <a:cxn ang="0">
                  <a:pos x="146" y="33"/>
                </a:cxn>
                <a:cxn ang="0">
                  <a:pos x="162" y="35"/>
                </a:cxn>
                <a:cxn ang="0">
                  <a:pos x="187" y="40"/>
                </a:cxn>
                <a:cxn ang="0">
                  <a:pos x="202" y="44"/>
                </a:cxn>
                <a:cxn ang="0">
                  <a:pos x="229" y="54"/>
                </a:cxn>
                <a:cxn ang="0">
                  <a:pos x="250" y="60"/>
                </a:cxn>
                <a:cxn ang="0">
                  <a:pos x="266" y="62"/>
                </a:cxn>
                <a:cxn ang="0">
                  <a:pos x="279" y="64"/>
                </a:cxn>
                <a:cxn ang="0">
                  <a:pos x="293" y="69"/>
                </a:cxn>
                <a:cxn ang="0">
                  <a:pos x="303" y="71"/>
                </a:cxn>
                <a:cxn ang="0">
                  <a:pos x="316" y="77"/>
                </a:cxn>
                <a:cxn ang="0">
                  <a:pos x="328" y="81"/>
                </a:cxn>
                <a:cxn ang="0">
                  <a:pos x="337" y="85"/>
                </a:cxn>
                <a:cxn ang="0">
                  <a:pos x="351" y="91"/>
                </a:cxn>
                <a:cxn ang="0">
                  <a:pos x="366" y="96"/>
                </a:cxn>
                <a:cxn ang="0">
                  <a:pos x="380" y="98"/>
                </a:cxn>
                <a:cxn ang="0">
                  <a:pos x="395" y="104"/>
                </a:cxn>
                <a:cxn ang="0">
                  <a:pos x="407" y="112"/>
                </a:cxn>
                <a:cxn ang="0">
                  <a:pos x="399" y="123"/>
                </a:cxn>
                <a:cxn ang="0">
                  <a:pos x="378" y="112"/>
                </a:cxn>
                <a:cxn ang="0">
                  <a:pos x="362" y="106"/>
                </a:cxn>
                <a:cxn ang="0">
                  <a:pos x="343" y="102"/>
                </a:cxn>
                <a:cxn ang="0">
                  <a:pos x="320" y="93"/>
                </a:cxn>
                <a:cxn ang="0">
                  <a:pos x="295" y="87"/>
                </a:cxn>
                <a:cxn ang="0">
                  <a:pos x="277" y="81"/>
                </a:cxn>
                <a:cxn ang="0">
                  <a:pos x="262" y="77"/>
                </a:cxn>
                <a:cxn ang="0">
                  <a:pos x="241" y="71"/>
                </a:cxn>
                <a:cxn ang="0">
                  <a:pos x="231" y="66"/>
                </a:cxn>
                <a:cxn ang="0">
                  <a:pos x="214" y="64"/>
                </a:cxn>
                <a:cxn ang="0">
                  <a:pos x="198" y="62"/>
                </a:cxn>
                <a:cxn ang="0">
                  <a:pos x="177" y="56"/>
                </a:cxn>
                <a:cxn ang="0">
                  <a:pos x="162" y="54"/>
                </a:cxn>
                <a:cxn ang="0">
                  <a:pos x="144" y="48"/>
                </a:cxn>
                <a:cxn ang="0">
                  <a:pos x="125" y="42"/>
                </a:cxn>
                <a:cxn ang="0">
                  <a:pos x="108" y="40"/>
                </a:cxn>
                <a:cxn ang="0">
                  <a:pos x="96" y="39"/>
                </a:cxn>
                <a:cxn ang="0">
                  <a:pos x="83" y="35"/>
                </a:cxn>
                <a:cxn ang="0">
                  <a:pos x="69" y="33"/>
                </a:cxn>
                <a:cxn ang="0">
                  <a:pos x="54" y="27"/>
                </a:cxn>
                <a:cxn ang="0">
                  <a:pos x="42" y="23"/>
                </a:cxn>
                <a:cxn ang="0">
                  <a:pos x="33" y="23"/>
                </a:cxn>
                <a:cxn ang="0">
                  <a:pos x="25" y="21"/>
                </a:cxn>
                <a:cxn ang="0">
                  <a:pos x="17" y="21"/>
                </a:cxn>
                <a:cxn ang="0">
                  <a:pos x="4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07" h="123">
                  <a:moveTo>
                    <a:pt x="0" y="0"/>
                  </a:moveTo>
                  <a:lnTo>
                    <a:pt x="25" y="6"/>
                  </a:lnTo>
                  <a:lnTo>
                    <a:pt x="44" y="6"/>
                  </a:lnTo>
                  <a:lnTo>
                    <a:pt x="56" y="13"/>
                  </a:lnTo>
                  <a:lnTo>
                    <a:pt x="71" y="19"/>
                  </a:lnTo>
                  <a:lnTo>
                    <a:pt x="89" y="19"/>
                  </a:lnTo>
                  <a:lnTo>
                    <a:pt x="112" y="23"/>
                  </a:lnTo>
                  <a:lnTo>
                    <a:pt x="129" y="27"/>
                  </a:lnTo>
                  <a:lnTo>
                    <a:pt x="146" y="33"/>
                  </a:lnTo>
                  <a:lnTo>
                    <a:pt x="162" y="35"/>
                  </a:lnTo>
                  <a:lnTo>
                    <a:pt x="187" y="40"/>
                  </a:lnTo>
                  <a:lnTo>
                    <a:pt x="202" y="44"/>
                  </a:lnTo>
                  <a:lnTo>
                    <a:pt x="229" y="54"/>
                  </a:lnTo>
                  <a:lnTo>
                    <a:pt x="250" y="60"/>
                  </a:lnTo>
                  <a:lnTo>
                    <a:pt x="266" y="62"/>
                  </a:lnTo>
                  <a:lnTo>
                    <a:pt x="279" y="64"/>
                  </a:lnTo>
                  <a:lnTo>
                    <a:pt x="293" y="69"/>
                  </a:lnTo>
                  <a:lnTo>
                    <a:pt x="303" y="71"/>
                  </a:lnTo>
                  <a:lnTo>
                    <a:pt x="316" y="77"/>
                  </a:lnTo>
                  <a:lnTo>
                    <a:pt x="328" y="81"/>
                  </a:lnTo>
                  <a:lnTo>
                    <a:pt x="337" y="85"/>
                  </a:lnTo>
                  <a:lnTo>
                    <a:pt x="351" y="91"/>
                  </a:lnTo>
                  <a:lnTo>
                    <a:pt x="366" y="96"/>
                  </a:lnTo>
                  <a:lnTo>
                    <a:pt x="380" y="98"/>
                  </a:lnTo>
                  <a:lnTo>
                    <a:pt x="395" y="104"/>
                  </a:lnTo>
                  <a:lnTo>
                    <a:pt x="407" y="112"/>
                  </a:lnTo>
                  <a:lnTo>
                    <a:pt x="399" y="123"/>
                  </a:lnTo>
                  <a:lnTo>
                    <a:pt x="378" y="112"/>
                  </a:lnTo>
                  <a:lnTo>
                    <a:pt x="362" y="106"/>
                  </a:lnTo>
                  <a:lnTo>
                    <a:pt x="343" y="102"/>
                  </a:lnTo>
                  <a:lnTo>
                    <a:pt x="320" y="93"/>
                  </a:lnTo>
                  <a:lnTo>
                    <a:pt x="295" y="87"/>
                  </a:lnTo>
                  <a:lnTo>
                    <a:pt x="277" y="81"/>
                  </a:lnTo>
                  <a:lnTo>
                    <a:pt x="262" y="77"/>
                  </a:lnTo>
                  <a:lnTo>
                    <a:pt x="241" y="71"/>
                  </a:lnTo>
                  <a:lnTo>
                    <a:pt x="231" y="66"/>
                  </a:lnTo>
                  <a:lnTo>
                    <a:pt x="214" y="64"/>
                  </a:lnTo>
                  <a:lnTo>
                    <a:pt x="198" y="62"/>
                  </a:lnTo>
                  <a:lnTo>
                    <a:pt x="177" y="56"/>
                  </a:lnTo>
                  <a:lnTo>
                    <a:pt x="162" y="54"/>
                  </a:lnTo>
                  <a:lnTo>
                    <a:pt x="144" y="48"/>
                  </a:lnTo>
                  <a:lnTo>
                    <a:pt x="125" y="42"/>
                  </a:lnTo>
                  <a:lnTo>
                    <a:pt x="108" y="40"/>
                  </a:lnTo>
                  <a:lnTo>
                    <a:pt x="96" y="39"/>
                  </a:lnTo>
                  <a:lnTo>
                    <a:pt x="83" y="35"/>
                  </a:lnTo>
                  <a:lnTo>
                    <a:pt x="69" y="33"/>
                  </a:lnTo>
                  <a:lnTo>
                    <a:pt x="54" y="27"/>
                  </a:lnTo>
                  <a:lnTo>
                    <a:pt x="42" y="23"/>
                  </a:lnTo>
                  <a:lnTo>
                    <a:pt x="33" y="23"/>
                  </a:lnTo>
                  <a:lnTo>
                    <a:pt x="25" y="21"/>
                  </a:lnTo>
                  <a:lnTo>
                    <a:pt x="17" y="21"/>
                  </a:lnTo>
                  <a:lnTo>
                    <a:pt x="4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6" name="Freeform 202"/>
            <p:cNvSpPr>
              <a:spLocks/>
            </p:cNvSpPr>
            <p:nvPr/>
          </p:nvSpPr>
          <p:spPr bwMode="auto">
            <a:xfrm>
              <a:off x="3806" y="3010"/>
              <a:ext cx="39" cy="3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48"/>
                </a:cxn>
                <a:cxn ang="0">
                  <a:pos x="7" y="43"/>
                </a:cxn>
                <a:cxn ang="0">
                  <a:pos x="13" y="37"/>
                </a:cxn>
                <a:cxn ang="0">
                  <a:pos x="17" y="33"/>
                </a:cxn>
                <a:cxn ang="0">
                  <a:pos x="23" y="29"/>
                </a:cxn>
                <a:cxn ang="0">
                  <a:pos x="34" y="23"/>
                </a:cxn>
                <a:cxn ang="0">
                  <a:pos x="42" y="16"/>
                </a:cxn>
                <a:cxn ang="0">
                  <a:pos x="50" y="8"/>
                </a:cxn>
                <a:cxn ang="0">
                  <a:pos x="60" y="0"/>
                </a:cxn>
                <a:cxn ang="0">
                  <a:pos x="69" y="0"/>
                </a:cxn>
                <a:cxn ang="0">
                  <a:pos x="75" y="6"/>
                </a:cxn>
                <a:cxn ang="0">
                  <a:pos x="77" y="12"/>
                </a:cxn>
                <a:cxn ang="0">
                  <a:pos x="65" y="21"/>
                </a:cxn>
                <a:cxn ang="0">
                  <a:pos x="60" y="29"/>
                </a:cxn>
                <a:cxn ang="0">
                  <a:pos x="48" y="35"/>
                </a:cxn>
                <a:cxn ang="0">
                  <a:pos x="34" y="43"/>
                </a:cxn>
                <a:cxn ang="0">
                  <a:pos x="21" y="50"/>
                </a:cxn>
                <a:cxn ang="0">
                  <a:pos x="17" y="62"/>
                </a:cxn>
                <a:cxn ang="0">
                  <a:pos x="13" y="66"/>
                </a:cxn>
                <a:cxn ang="0">
                  <a:pos x="6" y="62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77" h="66">
                  <a:moveTo>
                    <a:pt x="0" y="56"/>
                  </a:moveTo>
                  <a:lnTo>
                    <a:pt x="0" y="48"/>
                  </a:lnTo>
                  <a:lnTo>
                    <a:pt x="7" y="43"/>
                  </a:lnTo>
                  <a:lnTo>
                    <a:pt x="13" y="37"/>
                  </a:lnTo>
                  <a:lnTo>
                    <a:pt x="17" y="33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2" y="16"/>
                  </a:lnTo>
                  <a:lnTo>
                    <a:pt x="50" y="8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75" y="6"/>
                  </a:lnTo>
                  <a:lnTo>
                    <a:pt x="77" y="12"/>
                  </a:lnTo>
                  <a:lnTo>
                    <a:pt x="65" y="21"/>
                  </a:lnTo>
                  <a:lnTo>
                    <a:pt x="60" y="29"/>
                  </a:lnTo>
                  <a:lnTo>
                    <a:pt x="48" y="35"/>
                  </a:lnTo>
                  <a:lnTo>
                    <a:pt x="34" y="43"/>
                  </a:lnTo>
                  <a:lnTo>
                    <a:pt x="21" y="50"/>
                  </a:lnTo>
                  <a:lnTo>
                    <a:pt x="17" y="62"/>
                  </a:lnTo>
                  <a:lnTo>
                    <a:pt x="13" y="66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7" name="Freeform 203"/>
            <p:cNvSpPr>
              <a:spLocks/>
            </p:cNvSpPr>
            <p:nvPr/>
          </p:nvSpPr>
          <p:spPr bwMode="auto">
            <a:xfrm>
              <a:off x="3814" y="3014"/>
              <a:ext cx="46" cy="41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12" y="75"/>
                </a:cxn>
                <a:cxn ang="0">
                  <a:pos x="19" y="79"/>
                </a:cxn>
                <a:cxn ang="0">
                  <a:pos x="23" y="83"/>
                </a:cxn>
                <a:cxn ang="0">
                  <a:pos x="33" y="77"/>
                </a:cxn>
                <a:cxn ang="0">
                  <a:pos x="41" y="69"/>
                </a:cxn>
                <a:cxn ang="0">
                  <a:pos x="50" y="62"/>
                </a:cxn>
                <a:cxn ang="0">
                  <a:pos x="56" y="54"/>
                </a:cxn>
                <a:cxn ang="0">
                  <a:pos x="66" y="42"/>
                </a:cxn>
                <a:cxn ang="0">
                  <a:pos x="75" y="37"/>
                </a:cxn>
                <a:cxn ang="0">
                  <a:pos x="85" y="29"/>
                </a:cxn>
                <a:cxn ang="0">
                  <a:pos x="93" y="25"/>
                </a:cxn>
                <a:cxn ang="0">
                  <a:pos x="87" y="19"/>
                </a:cxn>
                <a:cxn ang="0">
                  <a:pos x="83" y="15"/>
                </a:cxn>
                <a:cxn ang="0">
                  <a:pos x="77" y="8"/>
                </a:cxn>
                <a:cxn ang="0">
                  <a:pos x="72" y="0"/>
                </a:cxn>
                <a:cxn ang="0">
                  <a:pos x="62" y="13"/>
                </a:cxn>
                <a:cxn ang="0">
                  <a:pos x="66" y="19"/>
                </a:cxn>
                <a:cxn ang="0">
                  <a:pos x="72" y="25"/>
                </a:cxn>
                <a:cxn ang="0">
                  <a:pos x="70" y="29"/>
                </a:cxn>
                <a:cxn ang="0">
                  <a:pos x="60" y="31"/>
                </a:cxn>
                <a:cxn ang="0">
                  <a:pos x="48" y="42"/>
                </a:cxn>
                <a:cxn ang="0">
                  <a:pos x="43" y="54"/>
                </a:cxn>
                <a:cxn ang="0">
                  <a:pos x="29" y="62"/>
                </a:cxn>
                <a:cxn ang="0">
                  <a:pos x="23" y="69"/>
                </a:cxn>
                <a:cxn ang="0">
                  <a:pos x="14" y="56"/>
                </a:cxn>
                <a:cxn ang="0">
                  <a:pos x="0" y="54"/>
                </a:cxn>
                <a:cxn ang="0">
                  <a:pos x="6" y="67"/>
                </a:cxn>
                <a:cxn ang="0">
                  <a:pos x="6" y="67"/>
                </a:cxn>
              </a:cxnLst>
              <a:rect l="0" t="0" r="r" b="b"/>
              <a:pathLst>
                <a:path w="93" h="83">
                  <a:moveTo>
                    <a:pt x="6" y="67"/>
                  </a:moveTo>
                  <a:lnTo>
                    <a:pt x="12" y="75"/>
                  </a:lnTo>
                  <a:lnTo>
                    <a:pt x="19" y="79"/>
                  </a:lnTo>
                  <a:lnTo>
                    <a:pt x="23" y="83"/>
                  </a:lnTo>
                  <a:lnTo>
                    <a:pt x="33" y="77"/>
                  </a:lnTo>
                  <a:lnTo>
                    <a:pt x="41" y="69"/>
                  </a:lnTo>
                  <a:lnTo>
                    <a:pt x="50" y="62"/>
                  </a:lnTo>
                  <a:lnTo>
                    <a:pt x="56" y="54"/>
                  </a:lnTo>
                  <a:lnTo>
                    <a:pt x="66" y="42"/>
                  </a:lnTo>
                  <a:lnTo>
                    <a:pt x="75" y="37"/>
                  </a:lnTo>
                  <a:lnTo>
                    <a:pt x="85" y="29"/>
                  </a:lnTo>
                  <a:lnTo>
                    <a:pt x="93" y="25"/>
                  </a:lnTo>
                  <a:lnTo>
                    <a:pt x="87" y="19"/>
                  </a:lnTo>
                  <a:lnTo>
                    <a:pt x="83" y="15"/>
                  </a:lnTo>
                  <a:lnTo>
                    <a:pt x="77" y="8"/>
                  </a:lnTo>
                  <a:lnTo>
                    <a:pt x="72" y="0"/>
                  </a:lnTo>
                  <a:lnTo>
                    <a:pt x="62" y="13"/>
                  </a:lnTo>
                  <a:lnTo>
                    <a:pt x="66" y="19"/>
                  </a:lnTo>
                  <a:lnTo>
                    <a:pt x="72" y="25"/>
                  </a:lnTo>
                  <a:lnTo>
                    <a:pt x="70" y="29"/>
                  </a:lnTo>
                  <a:lnTo>
                    <a:pt x="60" y="31"/>
                  </a:lnTo>
                  <a:lnTo>
                    <a:pt x="48" y="42"/>
                  </a:lnTo>
                  <a:lnTo>
                    <a:pt x="43" y="54"/>
                  </a:lnTo>
                  <a:lnTo>
                    <a:pt x="29" y="62"/>
                  </a:lnTo>
                  <a:lnTo>
                    <a:pt x="23" y="69"/>
                  </a:lnTo>
                  <a:lnTo>
                    <a:pt x="14" y="56"/>
                  </a:lnTo>
                  <a:lnTo>
                    <a:pt x="0" y="54"/>
                  </a:lnTo>
                  <a:lnTo>
                    <a:pt x="6" y="67"/>
                  </a:lnTo>
                  <a:lnTo>
                    <a:pt x="6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8" name="Freeform 204"/>
            <p:cNvSpPr>
              <a:spLocks/>
            </p:cNvSpPr>
            <p:nvPr/>
          </p:nvSpPr>
          <p:spPr bwMode="auto">
            <a:xfrm>
              <a:off x="3331" y="2982"/>
              <a:ext cx="292" cy="500"/>
            </a:xfrm>
            <a:custGeom>
              <a:avLst/>
              <a:gdLst/>
              <a:ahLst/>
              <a:cxnLst>
                <a:cxn ang="0">
                  <a:pos x="87" y="62"/>
                </a:cxn>
                <a:cxn ang="0">
                  <a:pos x="85" y="143"/>
                </a:cxn>
                <a:cxn ang="0">
                  <a:pos x="91" y="247"/>
                </a:cxn>
                <a:cxn ang="0">
                  <a:pos x="91" y="376"/>
                </a:cxn>
                <a:cxn ang="0">
                  <a:pos x="81" y="500"/>
                </a:cxn>
                <a:cxn ang="0">
                  <a:pos x="73" y="606"/>
                </a:cxn>
                <a:cxn ang="0">
                  <a:pos x="73" y="681"/>
                </a:cxn>
                <a:cxn ang="0">
                  <a:pos x="60" y="758"/>
                </a:cxn>
                <a:cxn ang="0">
                  <a:pos x="43" y="843"/>
                </a:cxn>
                <a:cxn ang="0">
                  <a:pos x="27" y="920"/>
                </a:cxn>
                <a:cxn ang="0">
                  <a:pos x="0" y="984"/>
                </a:cxn>
                <a:cxn ang="0">
                  <a:pos x="95" y="988"/>
                </a:cxn>
                <a:cxn ang="0">
                  <a:pos x="187" y="988"/>
                </a:cxn>
                <a:cxn ang="0">
                  <a:pos x="320" y="988"/>
                </a:cxn>
                <a:cxn ang="0">
                  <a:pos x="426" y="997"/>
                </a:cxn>
                <a:cxn ang="0">
                  <a:pos x="517" y="999"/>
                </a:cxn>
                <a:cxn ang="0">
                  <a:pos x="544" y="947"/>
                </a:cxn>
                <a:cxn ang="0">
                  <a:pos x="550" y="820"/>
                </a:cxn>
                <a:cxn ang="0">
                  <a:pos x="552" y="739"/>
                </a:cxn>
                <a:cxn ang="0">
                  <a:pos x="538" y="627"/>
                </a:cxn>
                <a:cxn ang="0">
                  <a:pos x="538" y="546"/>
                </a:cxn>
                <a:cxn ang="0">
                  <a:pos x="536" y="473"/>
                </a:cxn>
                <a:cxn ang="0">
                  <a:pos x="530" y="386"/>
                </a:cxn>
                <a:cxn ang="0">
                  <a:pos x="527" y="286"/>
                </a:cxn>
                <a:cxn ang="0">
                  <a:pos x="523" y="212"/>
                </a:cxn>
                <a:cxn ang="0">
                  <a:pos x="515" y="135"/>
                </a:cxn>
                <a:cxn ang="0">
                  <a:pos x="505" y="64"/>
                </a:cxn>
                <a:cxn ang="0">
                  <a:pos x="515" y="21"/>
                </a:cxn>
                <a:cxn ang="0">
                  <a:pos x="573" y="27"/>
                </a:cxn>
                <a:cxn ang="0">
                  <a:pos x="555" y="14"/>
                </a:cxn>
                <a:cxn ang="0">
                  <a:pos x="488" y="0"/>
                </a:cxn>
                <a:cxn ang="0">
                  <a:pos x="490" y="91"/>
                </a:cxn>
                <a:cxn ang="0">
                  <a:pos x="501" y="156"/>
                </a:cxn>
                <a:cxn ang="0">
                  <a:pos x="507" y="222"/>
                </a:cxn>
                <a:cxn ang="0">
                  <a:pos x="509" y="303"/>
                </a:cxn>
                <a:cxn ang="0">
                  <a:pos x="511" y="401"/>
                </a:cxn>
                <a:cxn ang="0">
                  <a:pos x="515" y="457"/>
                </a:cxn>
                <a:cxn ang="0">
                  <a:pos x="517" y="532"/>
                </a:cxn>
                <a:cxn ang="0">
                  <a:pos x="523" y="631"/>
                </a:cxn>
                <a:cxn ang="0">
                  <a:pos x="530" y="739"/>
                </a:cxn>
                <a:cxn ang="0">
                  <a:pos x="528" y="843"/>
                </a:cxn>
                <a:cxn ang="0">
                  <a:pos x="527" y="953"/>
                </a:cxn>
                <a:cxn ang="0">
                  <a:pos x="473" y="978"/>
                </a:cxn>
                <a:cxn ang="0">
                  <a:pos x="382" y="978"/>
                </a:cxn>
                <a:cxn ang="0">
                  <a:pos x="257" y="974"/>
                </a:cxn>
                <a:cxn ang="0">
                  <a:pos x="185" y="974"/>
                </a:cxn>
                <a:cxn ang="0">
                  <a:pos x="87" y="974"/>
                </a:cxn>
                <a:cxn ang="0">
                  <a:pos x="27" y="955"/>
                </a:cxn>
                <a:cxn ang="0">
                  <a:pos x="45" y="912"/>
                </a:cxn>
                <a:cxn ang="0">
                  <a:pos x="58" y="843"/>
                </a:cxn>
                <a:cxn ang="0">
                  <a:pos x="73" y="777"/>
                </a:cxn>
                <a:cxn ang="0">
                  <a:pos x="85" y="708"/>
                </a:cxn>
                <a:cxn ang="0">
                  <a:pos x="91" y="596"/>
                </a:cxn>
                <a:cxn ang="0">
                  <a:pos x="100" y="477"/>
                </a:cxn>
                <a:cxn ang="0">
                  <a:pos x="106" y="365"/>
                </a:cxn>
                <a:cxn ang="0">
                  <a:pos x="102" y="234"/>
                </a:cxn>
                <a:cxn ang="0">
                  <a:pos x="108" y="126"/>
                </a:cxn>
                <a:cxn ang="0">
                  <a:pos x="108" y="37"/>
                </a:cxn>
                <a:cxn ang="0">
                  <a:pos x="95" y="31"/>
                </a:cxn>
              </a:cxnLst>
              <a:rect l="0" t="0" r="r" b="b"/>
              <a:pathLst>
                <a:path w="584" h="999">
                  <a:moveTo>
                    <a:pt x="95" y="31"/>
                  </a:moveTo>
                  <a:lnTo>
                    <a:pt x="85" y="43"/>
                  </a:lnTo>
                  <a:lnTo>
                    <a:pt x="87" y="62"/>
                  </a:lnTo>
                  <a:lnTo>
                    <a:pt x="91" y="83"/>
                  </a:lnTo>
                  <a:lnTo>
                    <a:pt x="87" y="114"/>
                  </a:lnTo>
                  <a:lnTo>
                    <a:pt x="85" y="143"/>
                  </a:lnTo>
                  <a:lnTo>
                    <a:pt x="85" y="182"/>
                  </a:lnTo>
                  <a:lnTo>
                    <a:pt x="85" y="210"/>
                  </a:lnTo>
                  <a:lnTo>
                    <a:pt x="91" y="247"/>
                  </a:lnTo>
                  <a:lnTo>
                    <a:pt x="91" y="286"/>
                  </a:lnTo>
                  <a:lnTo>
                    <a:pt x="91" y="334"/>
                  </a:lnTo>
                  <a:lnTo>
                    <a:pt x="91" y="376"/>
                  </a:lnTo>
                  <a:lnTo>
                    <a:pt x="91" y="413"/>
                  </a:lnTo>
                  <a:lnTo>
                    <a:pt x="81" y="469"/>
                  </a:lnTo>
                  <a:lnTo>
                    <a:pt x="81" y="500"/>
                  </a:lnTo>
                  <a:lnTo>
                    <a:pt x="81" y="531"/>
                  </a:lnTo>
                  <a:lnTo>
                    <a:pt x="81" y="561"/>
                  </a:lnTo>
                  <a:lnTo>
                    <a:pt x="73" y="606"/>
                  </a:lnTo>
                  <a:lnTo>
                    <a:pt x="75" y="633"/>
                  </a:lnTo>
                  <a:lnTo>
                    <a:pt x="73" y="648"/>
                  </a:lnTo>
                  <a:lnTo>
                    <a:pt x="73" y="681"/>
                  </a:lnTo>
                  <a:lnTo>
                    <a:pt x="73" y="702"/>
                  </a:lnTo>
                  <a:lnTo>
                    <a:pt x="72" y="731"/>
                  </a:lnTo>
                  <a:lnTo>
                    <a:pt x="60" y="758"/>
                  </a:lnTo>
                  <a:lnTo>
                    <a:pt x="60" y="787"/>
                  </a:lnTo>
                  <a:lnTo>
                    <a:pt x="52" y="808"/>
                  </a:lnTo>
                  <a:lnTo>
                    <a:pt x="43" y="843"/>
                  </a:lnTo>
                  <a:lnTo>
                    <a:pt x="39" y="872"/>
                  </a:lnTo>
                  <a:lnTo>
                    <a:pt x="29" y="897"/>
                  </a:lnTo>
                  <a:lnTo>
                    <a:pt x="27" y="920"/>
                  </a:lnTo>
                  <a:lnTo>
                    <a:pt x="10" y="939"/>
                  </a:lnTo>
                  <a:lnTo>
                    <a:pt x="6" y="963"/>
                  </a:lnTo>
                  <a:lnTo>
                    <a:pt x="0" y="984"/>
                  </a:lnTo>
                  <a:lnTo>
                    <a:pt x="18" y="988"/>
                  </a:lnTo>
                  <a:lnTo>
                    <a:pt x="60" y="988"/>
                  </a:lnTo>
                  <a:lnTo>
                    <a:pt x="95" y="988"/>
                  </a:lnTo>
                  <a:lnTo>
                    <a:pt x="129" y="988"/>
                  </a:lnTo>
                  <a:lnTo>
                    <a:pt x="166" y="988"/>
                  </a:lnTo>
                  <a:lnTo>
                    <a:pt x="187" y="988"/>
                  </a:lnTo>
                  <a:lnTo>
                    <a:pt x="220" y="988"/>
                  </a:lnTo>
                  <a:lnTo>
                    <a:pt x="266" y="988"/>
                  </a:lnTo>
                  <a:lnTo>
                    <a:pt x="320" y="988"/>
                  </a:lnTo>
                  <a:lnTo>
                    <a:pt x="353" y="990"/>
                  </a:lnTo>
                  <a:lnTo>
                    <a:pt x="390" y="995"/>
                  </a:lnTo>
                  <a:lnTo>
                    <a:pt x="426" y="997"/>
                  </a:lnTo>
                  <a:lnTo>
                    <a:pt x="459" y="999"/>
                  </a:lnTo>
                  <a:lnTo>
                    <a:pt x="488" y="999"/>
                  </a:lnTo>
                  <a:lnTo>
                    <a:pt x="517" y="999"/>
                  </a:lnTo>
                  <a:lnTo>
                    <a:pt x="548" y="999"/>
                  </a:lnTo>
                  <a:lnTo>
                    <a:pt x="544" y="976"/>
                  </a:lnTo>
                  <a:lnTo>
                    <a:pt x="544" y="947"/>
                  </a:lnTo>
                  <a:lnTo>
                    <a:pt x="550" y="899"/>
                  </a:lnTo>
                  <a:lnTo>
                    <a:pt x="550" y="856"/>
                  </a:lnTo>
                  <a:lnTo>
                    <a:pt x="550" y="820"/>
                  </a:lnTo>
                  <a:lnTo>
                    <a:pt x="550" y="787"/>
                  </a:lnTo>
                  <a:lnTo>
                    <a:pt x="550" y="760"/>
                  </a:lnTo>
                  <a:lnTo>
                    <a:pt x="552" y="739"/>
                  </a:lnTo>
                  <a:lnTo>
                    <a:pt x="548" y="691"/>
                  </a:lnTo>
                  <a:lnTo>
                    <a:pt x="538" y="652"/>
                  </a:lnTo>
                  <a:lnTo>
                    <a:pt x="538" y="627"/>
                  </a:lnTo>
                  <a:lnTo>
                    <a:pt x="538" y="602"/>
                  </a:lnTo>
                  <a:lnTo>
                    <a:pt x="538" y="567"/>
                  </a:lnTo>
                  <a:lnTo>
                    <a:pt x="538" y="546"/>
                  </a:lnTo>
                  <a:lnTo>
                    <a:pt x="532" y="513"/>
                  </a:lnTo>
                  <a:lnTo>
                    <a:pt x="538" y="492"/>
                  </a:lnTo>
                  <a:lnTo>
                    <a:pt x="536" y="473"/>
                  </a:lnTo>
                  <a:lnTo>
                    <a:pt x="532" y="434"/>
                  </a:lnTo>
                  <a:lnTo>
                    <a:pt x="530" y="407"/>
                  </a:lnTo>
                  <a:lnTo>
                    <a:pt x="530" y="386"/>
                  </a:lnTo>
                  <a:lnTo>
                    <a:pt x="528" y="355"/>
                  </a:lnTo>
                  <a:lnTo>
                    <a:pt x="528" y="318"/>
                  </a:lnTo>
                  <a:lnTo>
                    <a:pt x="527" y="286"/>
                  </a:lnTo>
                  <a:lnTo>
                    <a:pt x="527" y="247"/>
                  </a:lnTo>
                  <a:lnTo>
                    <a:pt x="527" y="224"/>
                  </a:lnTo>
                  <a:lnTo>
                    <a:pt x="523" y="212"/>
                  </a:lnTo>
                  <a:lnTo>
                    <a:pt x="523" y="195"/>
                  </a:lnTo>
                  <a:lnTo>
                    <a:pt x="521" y="180"/>
                  </a:lnTo>
                  <a:lnTo>
                    <a:pt x="515" y="135"/>
                  </a:lnTo>
                  <a:lnTo>
                    <a:pt x="511" y="112"/>
                  </a:lnTo>
                  <a:lnTo>
                    <a:pt x="509" y="91"/>
                  </a:lnTo>
                  <a:lnTo>
                    <a:pt x="505" y="64"/>
                  </a:lnTo>
                  <a:lnTo>
                    <a:pt x="505" y="37"/>
                  </a:lnTo>
                  <a:lnTo>
                    <a:pt x="500" y="16"/>
                  </a:lnTo>
                  <a:lnTo>
                    <a:pt x="515" y="21"/>
                  </a:lnTo>
                  <a:lnTo>
                    <a:pt x="530" y="23"/>
                  </a:lnTo>
                  <a:lnTo>
                    <a:pt x="550" y="27"/>
                  </a:lnTo>
                  <a:lnTo>
                    <a:pt x="573" y="27"/>
                  </a:lnTo>
                  <a:lnTo>
                    <a:pt x="584" y="23"/>
                  </a:lnTo>
                  <a:lnTo>
                    <a:pt x="573" y="8"/>
                  </a:lnTo>
                  <a:lnTo>
                    <a:pt x="555" y="14"/>
                  </a:lnTo>
                  <a:lnTo>
                    <a:pt x="536" y="10"/>
                  </a:lnTo>
                  <a:lnTo>
                    <a:pt x="517" y="8"/>
                  </a:lnTo>
                  <a:lnTo>
                    <a:pt x="488" y="0"/>
                  </a:lnTo>
                  <a:lnTo>
                    <a:pt x="488" y="31"/>
                  </a:lnTo>
                  <a:lnTo>
                    <a:pt x="488" y="62"/>
                  </a:lnTo>
                  <a:lnTo>
                    <a:pt x="490" y="91"/>
                  </a:lnTo>
                  <a:lnTo>
                    <a:pt x="496" y="106"/>
                  </a:lnTo>
                  <a:lnTo>
                    <a:pt x="501" y="128"/>
                  </a:lnTo>
                  <a:lnTo>
                    <a:pt x="501" y="156"/>
                  </a:lnTo>
                  <a:lnTo>
                    <a:pt x="500" y="180"/>
                  </a:lnTo>
                  <a:lnTo>
                    <a:pt x="505" y="203"/>
                  </a:lnTo>
                  <a:lnTo>
                    <a:pt x="507" y="222"/>
                  </a:lnTo>
                  <a:lnTo>
                    <a:pt x="507" y="245"/>
                  </a:lnTo>
                  <a:lnTo>
                    <a:pt x="509" y="280"/>
                  </a:lnTo>
                  <a:lnTo>
                    <a:pt x="509" y="303"/>
                  </a:lnTo>
                  <a:lnTo>
                    <a:pt x="511" y="336"/>
                  </a:lnTo>
                  <a:lnTo>
                    <a:pt x="511" y="376"/>
                  </a:lnTo>
                  <a:lnTo>
                    <a:pt x="511" y="401"/>
                  </a:lnTo>
                  <a:lnTo>
                    <a:pt x="515" y="423"/>
                  </a:lnTo>
                  <a:lnTo>
                    <a:pt x="515" y="436"/>
                  </a:lnTo>
                  <a:lnTo>
                    <a:pt x="515" y="457"/>
                  </a:lnTo>
                  <a:lnTo>
                    <a:pt x="517" y="486"/>
                  </a:lnTo>
                  <a:lnTo>
                    <a:pt x="517" y="509"/>
                  </a:lnTo>
                  <a:lnTo>
                    <a:pt x="517" y="532"/>
                  </a:lnTo>
                  <a:lnTo>
                    <a:pt x="523" y="567"/>
                  </a:lnTo>
                  <a:lnTo>
                    <a:pt x="523" y="604"/>
                  </a:lnTo>
                  <a:lnTo>
                    <a:pt x="523" y="631"/>
                  </a:lnTo>
                  <a:lnTo>
                    <a:pt x="523" y="660"/>
                  </a:lnTo>
                  <a:lnTo>
                    <a:pt x="527" y="689"/>
                  </a:lnTo>
                  <a:lnTo>
                    <a:pt x="530" y="739"/>
                  </a:lnTo>
                  <a:lnTo>
                    <a:pt x="530" y="770"/>
                  </a:lnTo>
                  <a:lnTo>
                    <a:pt x="530" y="812"/>
                  </a:lnTo>
                  <a:lnTo>
                    <a:pt x="528" y="843"/>
                  </a:lnTo>
                  <a:lnTo>
                    <a:pt x="528" y="882"/>
                  </a:lnTo>
                  <a:lnTo>
                    <a:pt x="528" y="914"/>
                  </a:lnTo>
                  <a:lnTo>
                    <a:pt x="527" y="953"/>
                  </a:lnTo>
                  <a:lnTo>
                    <a:pt x="523" y="976"/>
                  </a:lnTo>
                  <a:lnTo>
                    <a:pt x="505" y="978"/>
                  </a:lnTo>
                  <a:lnTo>
                    <a:pt x="473" y="978"/>
                  </a:lnTo>
                  <a:lnTo>
                    <a:pt x="438" y="982"/>
                  </a:lnTo>
                  <a:lnTo>
                    <a:pt x="417" y="982"/>
                  </a:lnTo>
                  <a:lnTo>
                    <a:pt x="382" y="978"/>
                  </a:lnTo>
                  <a:lnTo>
                    <a:pt x="334" y="974"/>
                  </a:lnTo>
                  <a:lnTo>
                    <a:pt x="303" y="974"/>
                  </a:lnTo>
                  <a:lnTo>
                    <a:pt x="257" y="974"/>
                  </a:lnTo>
                  <a:lnTo>
                    <a:pt x="230" y="974"/>
                  </a:lnTo>
                  <a:lnTo>
                    <a:pt x="208" y="974"/>
                  </a:lnTo>
                  <a:lnTo>
                    <a:pt x="185" y="974"/>
                  </a:lnTo>
                  <a:lnTo>
                    <a:pt x="154" y="974"/>
                  </a:lnTo>
                  <a:lnTo>
                    <a:pt x="120" y="974"/>
                  </a:lnTo>
                  <a:lnTo>
                    <a:pt x="87" y="974"/>
                  </a:lnTo>
                  <a:lnTo>
                    <a:pt x="48" y="976"/>
                  </a:lnTo>
                  <a:lnTo>
                    <a:pt x="23" y="976"/>
                  </a:lnTo>
                  <a:lnTo>
                    <a:pt x="27" y="955"/>
                  </a:lnTo>
                  <a:lnTo>
                    <a:pt x="33" y="936"/>
                  </a:lnTo>
                  <a:lnTo>
                    <a:pt x="39" y="928"/>
                  </a:lnTo>
                  <a:lnTo>
                    <a:pt x="45" y="912"/>
                  </a:lnTo>
                  <a:lnTo>
                    <a:pt x="50" y="889"/>
                  </a:lnTo>
                  <a:lnTo>
                    <a:pt x="52" y="862"/>
                  </a:lnTo>
                  <a:lnTo>
                    <a:pt x="58" y="843"/>
                  </a:lnTo>
                  <a:lnTo>
                    <a:pt x="70" y="824"/>
                  </a:lnTo>
                  <a:lnTo>
                    <a:pt x="72" y="802"/>
                  </a:lnTo>
                  <a:lnTo>
                    <a:pt x="73" y="777"/>
                  </a:lnTo>
                  <a:lnTo>
                    <a:pt x="79" y="752"/>
                  </a:lnTo>
                  <a:lnTo>
                    <a:pt x="81" y="731"/>
                  </a:lnTo>
                  <a:lnTo>
                    <a:pt x="85" y="708"/>
                  </a:lnTo>
                  <a:lnTo>
                    <a:pt x="87" y="675"/>
                  </a:lnTo>
                  <a:lnTo>
                    <a:pt x="91" y="637"/>
                  </a:lnTo>
                  <a:lnTo>
                    <a:pt x="91" y="596"/>
                  </a:lnTo>
                  <a:lnTo>
                    <a:pt x="93" y="552"/>
                  </a:lnTo>
                  <a:lnTo>
                    <a:pt x="95" y="513"/>
                  </a:lnTo>
                  <a:lnTo>
                    <a:pt x="100" y="477"/>
                  </a:lnTo>
                  <a:lnTo>
                    <a:pt x="100" y="436"/>
                  </a:lnTo>
                  <a:lnTo>
                    <a:pt x="102" y="403"/>
                  </a:lnTo>
                  <a:lnTo>
                    <a:pt x="106" y="365"/>
                  </a:lnTo>
                  <a:lnTo>
                    <a:pt x="102" y="315"/>
                  </a:lnTo>
                  <a:lnTo>
                    <a:pt x="102" y="270"/>
                  </a:lnTo>
                  <a:lnTo>
                    <a:pt x="102" y="234"/>
                  </a:lnTo>
                  <a:lnTo>
                    <a:pt x="106" y="191"/>
                  </a:lnTo>
                  <a:lnTo>
                    <a:pt x="108" y="162"/>
                  </a:lnTo>
                  <a:lnTo>
                    <a:pt x="108" y="126"/>
                  </a:lnTo>
                  <a:lnTo>
                    <a:pt x="108" y="91"/>
                  </a:lnTo>
                  <a:lnTo>
                    <a:pt x="112" y="62"/>
                  </a:lnTo>
                  <a:lnTo>
                    <a:pt x="108" y="37"/>
                  </a:lnTo>
                  <a:lnTo>
                    <a:pt x="100" y="27"/>
                  </a:lnTo>
                  <a:lnTo>
                    <a:pt x="95" y="31"/>
                  </a:lnTo>
                  <a:lnTo>
                    <a:pt x="9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9" name="Freeform 205"/>
            <p:cNvSpPr>
              <a:spLocks/>
            </p:cNvSpPr>
            <p:nvPr/>
          </p:nvSpPr>
          <p:spPr bwMode="auto">
            <a:xfrm>
              <a:off x="3529" y="2674"/>
              <a:ext cx="28" cy="49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4" y="8"/>
                </a:cxn>
                <a:cxn ang="0">
                  <a:pos x="27" y="0"/>
                </a:cxn>
                <a:cxn ang="0">
                  <a:pos x="47" y="0"/>
                </a:cxn>
                <a:cxn ang="0">
                  <a:pos x="56" y="10"/>
                </a:cxn>
                <a:cxn ang="0">
                  <a:pos x="56" y="25"/>
                </a:cxn>
                <a:cxn ang="0">
                  <a:pos x="56" y="41"/>
                </a:cxn>
                <a:cxn ang="0">
                  <a:pos x="56" y="56"/>
                </a:cxn>
                <a:cxn ang="0">
                  <a:pos x="56" y="79"/>
                </a:cxn>
                <a:cxn ang="0">
                  <a:pos x="51" y="95"/>
                </a:cxn>
                <a:cxn ang="0">
                  <a:pos x="31" y="99"/>
                </a:cxn>
                <a:cxn ang="0">
                  <a:pos x="16" y="95"/>
                </a:cxn>
                <a:cxn ang="0">
                  <a:pos x="6" y="89"/>
                </a:cxn>
                <a:cxn ang="0">
                  <a:pos x="0" y="73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9"/>
                </a:cxn>
                <a:cxn ang="0">
                  <a:pos x="27" y="89"/>
                </a:cxn>
                <a:cxn ang="0">
                  <a:pos x="43" y="89"/>
                </a:cxn>
                <a:cxn ang="0">
                  <a:pos x="47" y="64"/>
                </a:cxn>
                <a:cxn ang="0">
                  <a:pos x="47" y="43"/>
                </a:cxn>
                <a:cxn ang="0">
                  <a:pos x="43" y="21"/>
                </a:cxn>
                <a:cxn ang="0">
                  <a:pos x="35" y="14"/>
                </a:cxn>
                <a:cxn ang="0">
                  <a:pos x="20" y="21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56" h="99">
                  <a:moveTo>
                    <a:pt x="8" y="14"/>
                  </a:moveTo>
                  <a:lnTo>
                    <a:pt x="14" y="8"/>
                  </a:lnTo>
                  <a:lnTo>
                    <a:pt x="27" y="0"/>
                  </a:lnTo>
                  <a:lnTo>
                    <a:pt x="47" y="0"/>
                  </a:lnTo>
                  <a:lnTo>
                    <a:pt x="56" y="10"/>
                  </a:lnTo>
                  <a:lnTo>
                    <a:pt x="56" y="25"/>
                  </a:lnTo>
                  <a:lnTo>
                    <a:pt x="56" y="41"/>
                  </a:lnTo>
                  <a:lnTo>
                    <a:pt x="56" y="56"/>
                  </a:lnTo>
                  <a:lnTo>
                    <a:pt x="56" y="79"/>
                  </a:lnTo>
                  <a:lnTo>
                    <a:pt x="51" y="95"/>
                  </a:lnTo>
                  <a:lnTo>
                    <a:pt x="31" y="99"/>
                  </a:lnTo>
                  <a:lnTo>
                    <a:pt x="16" y="95"/>
                  </a:lnTo>
                  <a:lnTo>
                    <a:pt x="6" y="89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6" y="62"/>
                  </a:lnTo>
                  <a:lnTo>
                    <a:pt x="16" y="79"/>
                  </a:lnTo>
                  <a:lnTo>
                    <a:pt x="27" y="89"/>
                  </a:lnTo>
                  <a:lnTo>
                    <a:pt x="43" y="89"/>
                  </a:lnTo>
                  <a:lnTo>
                    <a:pt x="47" y="64"/>
                  </a:lnTo>
                  <a:lnTo>
                    <a:pt x="47" y="43"/>
                  </a:lnTo>
                  <a:lnTo>
                    <a:pt x="43" y="21"/>
                  </a:lnTo>
                  <a:lnTo>
                    <a:pt x="35" y="14"/>
                  </a:lnTo>
                  <a:lnTo>
                    <a:pt x="20" y="21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0" name="Freeform 206"/>
            <p:cNvSpPr>
              <a:spLocks/>
            </p:cNvSpPr>
            <p:nvPr/>
          </p:nvSpPr>
          <p:spPr bwMode="auto">
            <a:xfrm>
              <a:off x="3470" y="2617"/>
              <a:ext cx="58" cy="24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6" y="16"/>
                </a:cxn>
                <a:cxn ang="0">
                  <a:pos x="15" y="8"/>
                </a:cxn>
                <a:cxn ang="0">
                  <a:pos x="27" y="2"/>
                </a:cxn>
                <a:cxn ang="0">
                  <a:pos x="40" y="0"/>
                </a:cxn>
                <a:cxn ang="0">
                  <a:pos x="52" y="0"/>
                </a:cxn>
                <a:cxn ang="0">
                  <a:pos x="69" y="2"/>
                </a:cxn>
                <a:cxn ang="0">
                  <a:pos x="85" y="10"/>
                </a:cxn>
                <a:cxn ang="0">
                  <a:pos x="96" y="12"/>
                </a:cxn>
                <a:cxn ang="0">
                  <a:pos x="106" y="16"/>
                </a:cxn>
                <a:cxn ang="0">
                  <a:pos x="112" y="29"/>
                </a:cxn>
                <a:cxn ang="0">
                  <a:pos x="116" y="37"/>
                </a:cxn>
                <a:cxn ang="0">
                  <a:pos x="110" y="39"/>
                </a:cxn>
                <a:cxn ang="0">
                  <a:pos x="98" y="43"/>
                </a:cxn>
                <a:cxn ang="0">
                  <a:pos x="90" y="49"/>
                </a:cxn>
                <a:cxn ang="0">
                  <a:pos x="75" y="49"/>
                </a:cxn>
                <a:cxn ang="0">
                  <a:pos x="46" y="49"/>
                </a:cxn>
                <a:cxn ang="0">
                  <a:pos x="21" y="45"/>
                </a:cxn>
                <a:cxn ang="0">
                  <a:pos x="6" y="37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116" h="49">
                  <a:moveTo>
                    <a:pt x="0" y="27"/>
                  </a:moveTo>
                  <a:lnTo>
                    <a:pt x="6" y="16"/>
                  </a:lnTo>
                  <a:lnTo>
                    <a:pt x="15" y="8"/>
                  </a:lnTo>
                  <a:lnTo>
                    <a:pt x="27" y="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9" y="2"/>
                  </a:lnTo>
                  <a:lnTo>
                    <a:pt x="85" y="10"/>
                  </a:lnTo>
                  <a:lnTo>
                    <a:pt x="96" y="12"/>
                  </a:lnTo>
                  <a:lnTo>
                    <a:pt x="106" y="16"/>
                  </a:lnTo>
                  <a:lnTo>
                    <a:pt x="112" y="29"/>
                  </a:lnTo>
                  <a:lnTo>
                    <a:pt x="116" y="37"/>
                  </a:lnTo>
                  <a:lnTo>
                    <a:pt x="110" y="39"/>
                  </a:lnTo>
                  <a:lnTo>
                    <a:pt x="98" y="43"/>
                  </a:lnTo>
                  <a:lnTo>
                    <a:pt x="90" y="49"/>
                  </a:lnTo>
                  <a:lnTo>
                    <a:pt x="75" y="49"/>
                  </a:lnTo>
                  <a:lnTo>
                    <a:pt x="46" y="49"/>
                  </a:lnTo>
                  <a:lnTo>
                    <a:pt x="21" y="45"/>
                  </a:lnTo>
                  <a:lnTo>
                    <a:pt x="6" y="37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1" name="Freeform 207"/>
            <p:cNvSpPr>
              <a:spLocks/>
            </p:cNvSpPr>
            <p:nvPr/>
          </p:nvSpPr>
          <p:spPr bwMode="auto">
            <a:xfrm>
              <a:off x="3469" y="2615"/>
              <a:ext cx="63" cy="2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7" y="9"/>
                </a:cxn>
                <a:cxn ang="0">
                  <a:pos x="35" y="3"/>
                </a:cxn>
                <a:cxn ang="0">
                  <a:pos x="56" y="0"/>
                </a:cxn>
                <a:cxn ang="0">
                  <a:pos x="69" y="0"/>
                </a:cxn>
                <a:cxn ang="0">
                  <a:pos x="79" y="3"/>
                </a:cxn>
                <a:cxn ang="0">
                  <a:pos x="91" y="5"/>
                </a:cxn>
                <a:cxn ang="0">
                  <a:pos x="98" y="11"/>
                </a:cxn>
                <a:cxn ang="0">
                  <a:pos x="108" y="15"/>
                </a:cxn>
                <a:cxn ang="0">
                  <a:pos x="114" y="25"/>
                </a:cxn>
                <a:cxn ang="0">
                  <a:pos x="119" y="30"/>
                </a:cxn>
                <a:cxn ang="0">
                  <a:pos x="125" y="34"/>
                </a:cxn>
                <a:cxn ang="0">
                  <a:pos x="121" y="40"/>
                </a:cxn>
                <a:cxn ang="0">
                  <a:pos x="119" y="46"/>
                </a:cxn>
                <a:cxn ang="0">
                  <a:pos x="108" y="48"/>
                </a:cxn>
                <a:cxn ang="0">
                  <a:pos x="92" y="54"/>
                </a:cxn>
                <a:cxn ang="0">
                  <a:pos x="75" y="55"/>
                </a:cxn>
                <a:cxn ang="0">
                  <a:pos x="62" y="55"/>
                </a:cxn>
                <a:cxn ang="0">
                  <a:pos x="44" y="55"/>
                </a:cxn>
                <a:cxn ang="0">
                  <a:pos x="29" y="54"/>
                </a:cxn>
                <a:cxn ang="0">
                  <a:pos x="21" y="52"/>
                </a:cxn>
                <a:cxn ang="0">
                  <a:pos x="11" y="46"/>
                </a:cxn>
                <a:cxn ang="0">
                  <a:pos x="0" y="34"/>
                </a:cxn>
                <a:cxn ang="0">
                  <a:pos x="8" y="30"/>
                </a:cxn>
                <a:cxn ang="0">
                  <a:pos x="11" y="34"/>
                </a:cxn>
                <a:cxn ang="0">
                  <a:pos x="15" y="40"/>
                </a:cxn>
                <a:cxn ang="0">
                  <a:pos x="23" y="42"/>
                </a:cxn>
                <a:cxn ang="0">
                  <a:pos x="33" y="46"/>
                </a:cxn>
                <a:cxn ang="0">
                  <a:pos x="48" y="46"/>
                </a:cxn>
                <a:cxn ang="0">
                  <a:pos x="62" y="48"/>
                </a:cxn>
                <a:cxn ang="0">
                  <a:pos x="85" y="48"/>
                </a:cxn>
                <a:cxn ang="0">
                  <a:pos x="96" y="46"/>
                </a:cxn>
                <a:cxn ang="0">
                  <a:pos x="106" y="42"/>
                </a:cxn>
                <a:cxn ang="0">
                  <a:pos x="112" y="36"/>
                </a:cxn>
                <a:cxn ang="0">
                  <a:pos x="112" y="32"/>
                </a:cxn>
                <a:cxn ang="0">
                  <a:pos x="106" y="25"/>
                </a:cxn>
                <a:cxn ang="0">
                  <a:pos x="96" y="19"/>
                </a:cxn>
                <a:cxn ang="0">
                  <a:pos x="83" y="13"/>
                </a:cxn>
                <a:cxn ang="0">
                  <a:pos x="65" y="11"/>
                </a:cxn>
                <a:cxn ang="0">
                  <a:pos x="48" y="5"/>
                </a:cxn>
                <a:cxn ang="0">
                  <a:pos x="35" y="9"/>
                </a:cxn>
                <a:cxn ang="0">
                  <a:pos x="23" y="11"/>
                </a:cxn>
                <a:cxn ang="0">
                  <a:pos x="13" y="15"/>
                </a:cxn>
                <a:cxn ang="0">
                  <a:pos x="8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25" h="55">
                  <a:moveTo>
                    <a:pt x="0" y="19"/>
                  </a:moveTo>
                  <a:lnTo>
                    <a:pt x="17" y="9"/>
                  </a:lnTo>
                  <a:lnTo>
                    <a:pt x="35" y="3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9" y="3"/>
                  </a:lnTo>
                  <a:lnTo>
                    <a:pt x="91" y="5"/>
                  </a:lnTo>
                  <a:lnTo>
                    <a:pt x="98" y="11"/>
                  </a:lnTo>
                  <a:lnTo>
                    <a:pt x="108" y="15"/>
                  </a:lnTo>
                  <a:lnTo>
                    <a:pt x="114" y="25"/>
                  </a:lnTo>
                  <a:lnTo>
                    <a:pt x="119" y="30"/>
                  </a:lnTo>
                  <a:lnTo>
                    <a:pt x="125" y="34"/>
                  </a:lnTo>
                  <a:lnTo>
                    <a:pt x="121" y="40"/>
                  </a:lnTo>
                  <a:lnTo>
                    <a:pt x="119" y="46"/>
                  </a:lnTo>
                  <a:lnTo>
                    <a:pt x="108" y="48"/>
                  </a:lnTo>
                  <a:lnTo>
                    <a:pt x="92" y="54"/>
                  </a:lnTo>
                  <a:lnTo>
                    <a:pt x="75" y="55"/>
                  </a:lnTo>
                  <a:lnTo>
                    <a:pt x="62" y="55"/>
                  </a:lnTo>
                  <a:lnTo>
                    <a:pt x="44" y="55"/>
                  </a:lnTo>
                  <a:lnTo>
                    <a:pt x="29" y="54"/>
                  </a:lnTo>
                  <a:lnTo>
                    <a:pt x="21" y="52"/>
                  </a:lnTo>
                  <a:lnTo>
                    <a:pt x="11" y="46"/>
                  </a:lnTo>
                  <a:lnTo>
                    <a:pt x="0" y="34"/>
                  </a:lnTo>
                  <a:lnTo>
                    <a:pt x="8" y="30"/>
                  </a:lnTo>
                  <a:lnTo>
                    <a:pt x="11" y="34"/>
                  </a:lnTo>
                  <a:lnTo>
                    <a:pt x="15" y="40"/>
                  </a:lnTo>
                  <a:lnTo>
                    <a:pt x="23" y="42"/>
                  </a:lnTo>
                  <a:lnTo>
                    <a:pt x="33" y="46"/>
                  </a:lnTo>
                  <a:lnTo>
                    <a:pt x="48" y="46"/>
                  </a:lnTo>
                  <a:lnTo>
                    <a:pt x="62" y="48"/>
                  </a:lnTo>
                  <a:lnTo>
                    <a:pt x="85" y="48"/>
                  </a:lnTo>
                  <a:lnTo>
                    <a:pt x="96" y="46"/>
                  </a:lnTo>
                  <a:lnTo>
                    <a:pt x="106" y="42"/>
                  </a:lnTo>
                  <a:lnTo>
                    <a:pt x="112" y="36"/>
                  </a:lnTo>
                  <a:lnTo>
                    <a:pt x="112" y="32"/>
                  </a:lnTo>
                  <a:lnTo>
                    <a:pt x="106" y="25"/>
                  </a:lnTo>
                  <a:lnTo>
                    <a:pt x="96" y="19"/>
                  </a:lnTo>
                  <a:lnTo>
                    <a:pt x="83" y="13"/>
                  </a:lnTo>
                  <a:lnTo>
                    <a:pt x="65" y="11"/>
                  </a:lnTo>
                  <a:lnTo>
                    <a:pt x="48" y="5"/>
                  </a:lnTo>
                  <a:lnTo>
                    <a:pt x="35" y="9"/>
                  </a:lnTo>
                  <a:lnTo>
                    <a:pt x="23" y="11"/>
                  </a:lnTo>
                  <a:lnTo>
                    <a:pt x="13" y="15"/>
                  </a:lnTo>
                  <a:lnTo>
                    <a:pt x="8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2" name="Freeform 208"/>
            <p:cNvSpPr>
              <a:spLocks/>
            </p:cNvSpPr>
            <p:nvPr/>
          </p:nvSpPr>
          <p:spPr bwMode="auto">
            <a:xfrm>
              <a:off x="3477" y="2627"/>
              <a:ext cx="14" cy="12"/>
            </a:xfrm>
            <a:custGeom>
              <a:avLst/>
              <a:gdLst/>
              <a:ahLst/>
              <a:cxnLst>
                <a:cxn ang="0">
                  <a:pos x="6" y="21"/>
                </a:cxn>
                <a:cxn ang="0">
                  <a:pos x="2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7" y="2"/>
                </a:cxn>
                <a:cxn ang="0">
                  <a:pos x="29" y="7"/>
                </a:cxn>
                <a:cxn ang="0">
                  <a:pos x="29" y="9"/>
                </a:cxn>
                <a:cxn ang="0">
                  <a:pos x="27" y="15"/>
                </a:cxn>
                <a:cxn ang="0">
                  <a:pos x="27" y="21"/>
                </a:cxn>
                <a:cxn ang="0">
                  <a:pos x="23" y="21"/>
                </a:cxn>
                <a:cxn ang="0">
                  <a:pos x="22" y="23"/>
                </a:cxn>
                <a:cxn ang="0">
                  <a:pos x="12" y="23"/>
                </a:cxn>
                <a:cxn ang="0">
                  <a:pos x="6" y="21"/>
                </a:cxn>
                <a:cxn ang="0">
                  <a:pos x="6" y="21"/>
                </a:cxn>
              </a:cxnLst>
              <a:rect l="0" t="0" r="r" b="b"/>
              <a:pathLst>
                <a:path w="29" h="23">
                  <a:moveTo>
                    <a:pt x="6" y="21"/>
                  </a:moveTo>
                  <a:lnTo>
                    <a:pt x="2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2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7" y="15"/>
                  </a:lnTo>
                  <a:lnTo>
                    <a:pt x="27" y="21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12" y="23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3" name="Freeform 209"/>
            <p:cNvSpPr>
              <a:spLocks/>
            </p:cNvSpPr>
            <p:nvPr/>
          </p:nvSpPr>
          <p:spPr bwMode="auto">
            <a:xfrm>
              <a:off x="3467" y="2624"/>
              <a:ext cx="6" cy="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4" y="15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12" h="15">
                  <a:moveTo>
                    <a:pt x="12" y="2"/>
                  </a:moveTo>
                  <a:lnTo>
                    <a:pt x="10" y="6"/>
                  </a:lnTo>
                  <a:lnTo>
                    <a:pt x="12" y="11"/>
                  </a:lnTo>
                  <a:lnTo>
                    <a:pt x="10" y="15"/>
                  </a:lnTo>
                  <a:lnTo>
                    <a:pt x="4" y="15"/>
                  </a:lnTo>
                  <a:lnTo>
                    <a:pt x="0" y="8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4" name="Freeform 210"/>
            <p:cNvSpPr>
              <a:spLocks/>
            </p:cNvSpPr>
            <p:nvPr/>
          </p:nvSpPr>
          <p:spPr bwMode="auto">
            <a:xfrm>
              <a:off x="3465" y="2631"/>
              <a:ext cx="7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16">
                  <a:moveTo>
                    <a:pt x="8" y="0"/>
                  </a:moveTo>
                  <a:lnTo>
                    <a:pt x="0" y="4"/>
                  </a:lnTo>
                  <a:lnTo>
                    <a:pt x="0" y="16"/>
                  </a:lnTo>
                  <a:lnTo>
                    <a:pt x="1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5" name="Freeform 211"/>
            <p:cNvSpPr>
              <a:spLocks/>
            </p:cNvSpPr>
            <p:nvPr/>
          </p:nvSpPr>
          <p:spPr bwMode="auto">
            <a:xfrm>
              <a:off x="3467" y="2636"/>
              <a:ext cx="10" cy="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3"/>
                </a:cxn>
                <a:cxn ang="0">
                  <a:pos x="10" y="13"/>
                </a:cxn>
                <a:cxn ang="0">
                  <a:pos x="19" y="4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9" h="13">
                  <a:moveTo>
                    <a:pt x="15" y="0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6" name="Freeform 212"/>
            <p:cNvSpPr>
              <a:spLocks/>
            </p:cNvSpPr>
            <p:nvPr/>
          </p:nvSpPr>
          <p:spPr bwMode="auto">
            <a:xfrm>
              <a:off x="3477" y="2639"/>
              <a:ext cx="5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5">
                  <a:moveTo>
                    <a:pt x="6" y="0"/>
                  </a:moveTo>
                  <a:lnTo>
                    <a:pt x="0" y="15"/>
                  </a:lnTo>
                  <a:lnTo>
                    <a:pt x="6" y="15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7" name="Freeform 213"/>
            <p:cNvSpPr>
              <a:spLocks/>
            </p:cNvSpPr>
            <p:nvPr/>
          </p:nvSpPr>
          <p:spPr bwMode="auto">
            <a:xfrm>
              <a:off x="3483" y="2641"/>
              <a:ext cx="7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5"/>
                </a:cxn>
                <a:cxn ang="0">
                  <a:pos x="6" y="17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17">
                  <a:moveTo>
                    <a:pt x="6" y="0"/>
                  </a:moveTo>
                  <a:lnTo>
                    <a:pt x="0" y="15"/>
                  </a:lnTo>
                  <a:lnTo>
                    <a:pt x="6" y="1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9" name="Freeform 215"/>
            <p:cNvSpPr>
              <a:spLocks/>
            </p:cNvSpPr>
            <p:nvPr/>
          </p:nvSpPr>
          <p:spPr bwMode="auto">
            <a:xfrm>
              <a:off x="3491" y="2642"/>
              <a:ext cx="7" cy="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5"/>
                </a:cxn>
                <a:cxn ang="0">
                  <a:pos x="14" y="19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9">
                  <a:moveTo>
                    <a:pt x="6" y="0"/>
                  </a:moveTo>
                  <a:lnTo>
                    <a:pt x="0" y="15"/>
                  </a:lnTo>
                  <a:lnTo>
                    <a:pt x="14" y="19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0" name="Freeform 216"/>
            <p:cNvSpPr>
              <a:spLocks/>
            </p:cNvSpPr>
            <p:nvPr/>
          </p:nvSpPr>
          <p:spPr bwMode="auto">
            <a:xfrm>
              <a:off x="3502" y="2642"/>
              <a:ext cx="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5">
                  <a:moveTo>
                    <a:pt x="0" y="0"/>
                  </a:moveTo>
                  <a:lnTo>
                    <a:pt x="0" y="15"/>
                  </a:lnTo>
                  <a:lnTo>
                    <a:pt x="6" y="1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1" name="Freeform 217"/>
            <p:cNvSpPr>
              <a:spLocks/>
            </p:cNvSpPr>
            <p:nvPr/>
          </p:nvSpPr>
          <p:spPr bwMode="auto">
            <a:xfrm>
              <a:off x="3510" y="2642"/>
              <a:ext cx="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5">
                  <a:moveTo>
                    <a:pt x="0" y="0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2" name="Freeform 218"/>
            <p:cNvSpPr>
              <a:spLocks/>
            </p:cNvSpPr>
            <p:nvPr/>
          </p:nvSpPr>
          <p:spPr bwMode="auto">
            <a:xfrm>
              <a:off x="3517" y="2639"/>
              <a:ext cx="6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19"/>
                </a:cxn>
                <a:cxn ang="0">
                  <a:pos x="12" y="15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19">
                  <a:moveTo>
                    <a:pt x="0" y="4"/>
                  </a:moveTo>
                  <a:lnTo>
                    <a:pt x="4" y="19"/>
                  </a:lnTo>
                  <a:lnTo>
                    <a:pt x="12" y="15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3" name="Freeform 219"/>
            <p:cNvSpPr>
              <a:spLocks/>
            </p:cNvSpPr>
            <p:nvPr/>
          </p:nvSpPr>
          <p:spPr bwMode="auto">
            <a:xfrm>
              <a:off x="3525" y="2635"/>
              <a:ext cx="7" cy="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19"/>
                </a:cxn>
                <a:cxn ang="0">
                  <a:pos x="13" y="15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9">
                  <a:moveTo>
                    <a:pt x="0" y="6"/>
                  </a:moveTo>
                  <a:lnTo>
                    <a:pt x="6" y="19"/>
                  </a:lnTo>
                  <a:lnTo>
                    <a:pt x="13" y="15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4" name="Freeform 220"/>
            <p:cNvSpPr>
              <a:spLocks/>
            </p:cNvSpPr>
            <p:nvPr/>
          </p:nvSpPr>
          <p:spPr bwMode="auto">
            <a:xfrm>
              <a:off x="3526" y="2622"/>
              <a:ext cx="10" cy="8"/>
            </a:xfrm>
            <a:custGeom>
              <a:avLst/>
              <a:gdLst/>
              <a:ahLst/>
              <a:cxnLst>
                <a:cxn ang="0">
                  <a:pos x="5" y="17"/>
                </a:cxn>
                <a:cxn ang="0">
                  <a:pos x="21" y="8"/>
                </a:cxn>
                <a:cxn ang="0">
                  <a:pos x="13" y="0"/>
                </a:cxn>
                <a:cxn ang="0">
                  <a:pos x="0" y="14"/>
                </a:cxn>
                <a:cxn ang="0">
                  <a:pos x="5" y="17"/>
                </a:cxn>
                <a:cxn ang="0">
                  <a:pos x="5" y="17"/>
                </a:cxn>
              </a:cxnLst>
              <a:rect l="0" t="0" r="r" b="b"/>
              <a:pathLst>
                <a:path w="21" h="17">
                  <a:moveTo>
                    <a:pt x="5" y="17"/>
                  </a:moveTo>
                  <a:lnTo>
                    <a:pt x="21" y="8"/>
                  </a:lnTo>
                  <a:lnTo>
                    <a:pt x="13" y="0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5" name="Freeform 221"/>
            <p:cNvSpPr>
              <a:spLocks/>
            </p:cNvSpPr>
            <p:nvPr/>
          </p:nvSpPr>
          <p:spPr bwMode="auto">
            <a:xfrm>
              <a:off x="3521" y="2615"/>
              <a:ext cx="9" cy="9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7" y="5"/>
                </a:cxn>
                <a:cxn ang="0">
                  <a:pos x="14" y="0"/>
                </a:cxn>
                <a:cxn ang="0">
                  <a:pos x="0" y="19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7" h="19">
                  <a:moveTo>
                    <a:pt x="4" y="19"/>
                  </a:moveTo>
                  <a:lnTo>
                    <a:pt x="17" y="5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6" name="Freeform 222"/>
            <p:cNvSpPr>
              <a:spLocks/>
            </p:cNvSpPr>
            <p:nvPr/>
          </p:nvSpPr>
          <p:spPr bwMode="auto">
            <a:xfrm>
              <a:off x="3515" y="2611"/>
              <a:ext cx="8" cy="11"/>
            </a:xfrm>
            <a:custGeom>
              <a:avLst/>
              <a:gdLst/>
              <a:ahLst/>
              <a:cxnLst>
                <a:cxn ang="0">
                  <a:pos x="6" y="21"/>
                </a:cxn>
                <a:cxn ang="0">
                  <a:pos x="16" y="6"/>
                </a:cxn>
                <a:cxn ang="0">
                  <a:pos x="8" y="0"/>
                </a:cxn>
                <a:cxn ang="0">
                  <a:pos x="0" y="19"/>
                </a:cxn>
                <a:cxn ang="0">
                  <a:pos x="6" y="21"/>
                </a:cxn>
                <a:cxn ang="0">
                  <a:pos x="6" y="21"/>
                </a:cxn>
              </a:cxnLst>
              <a:rect l="0" t="0" r="r" b="b"/>
              <a:pathLst>
                <a:path w="16" h="21">
                  <a:moveTo>
                    <a:pt x="6" y="21"/>
                  </a:moveTo>
                  <a:lnTo>
                    <a:pt x="16" y="6"/>
                  </a:lnTo>
                  <a:lnTo>
                    <a:pt x="8" y="0"/>
                  </a:lnTo>
                  <a:lnTo>
                    <a:pt x="0" y="19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7" name="Freeform 223"/>
            <p:cNvSpPr>
              <a:spLocks/>
            </p:cNvSpPr>
            <p:nvPr/>
          </p:nvSpPr>
          <p:spPr bwMode="auto">
            <a:xfrm>
              <a:off x="3507" y="2607"/>
              <a:ext cx="7" cy="11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8" y="21"/>
                </a:cxn>
                <a:cxn ang="0">
                  <a:pos x="8" y="21"/>
                </a:cxn>
              </a:cxnLst>
              <a:rect l="0" t="0" r="r" b="b"/>
              <a:pathLst>
                <a:path w="16" h="21">
                  <a:moveTo>
                    <a:pt x="8" y="21"/>
                  </a:moveTo>
                  <a:lnTo>
                    <a:pt x="16" y="4"/>
                  </a:lnTo>
                  <a:lnTo>
                    <a:pt x="0" y="0"/>
                  </a:lnTo>
                  <a:lnTo>
                    <a:pt x="0" y="21"/>
                  </a:lnTo>
                  <a:lnTo>
                    <a:pt x="8" y="21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8" name="Freeform 224"/>
            <p:cNvSpPr>
              <a:spLocks/>
            </p:cNvSpPr>
            <p:nvPr/>
          </p:nvSpPr>
          <p:spPr bwMode="auto">
            <a:xfrm>
              <a:off x="3498" y="2607"/>
              <a:ext cx="6" cy="11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4" y="21"/>
                </a:cxn>
                <a:cxn ang="0">
                  <a:pos x="7" y="16"/>
                </a:cxn>
                <a:cxn ang="0">
                  <a:pos x="7" y="16"/>
                </a:cxn>
              </a:cxnLst>
              <a:rect l="0" t="0" r="r" b="b"/>
              <a:pathLst>
                <a:path w="11" h="21">
                  <a:moveTo>
                    <a:pt x="7" y="16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4" y="21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9" name="Freeform 225"/>
            <p:cNvSpPr>
              <a:spLocks/>
            </p:cNvSpPr>
            <p:nvPr/>
          </p:nvSpPr>
          <p:spPr bwMode="auto">
            <a:xfrm>
              <a:off x="3490" y="2607"/>
              <a:ext cx="6" cy="11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2" y="19"/>
                </a:cxn>
                <a:cxn ang="0">
                  <a:pos x="8" y="21"/>
                </a:cxn>
                <a:cxn ang="0">
                  <a:pos x="8" y="21"/>
                </a:cxn>
              </a:cxnLst>
              <a:rect l="0" t="0" r="r" b="b"/>
              <a:pathLst>
                <a:path w="12" h="21">
                  <a:moveTo>
                    <a:pt x="8" y="2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2" y="19"/>
                  </a:lnTo>
                  <a:lnTo>
                    <a:pt x="8" y="21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0" name="Freeform 226"/>
            <p:cNvSpPr>
              <a:spLocks/>
            </p:cNvSpPr>
            <p:nvPr/>
          </p:nvSpPr>
          <p:spPr bwMode="auto">
            <a:xfrm>
              <a:off x="3481" y="2607"/>
              <a:ext cx="6" cy="11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6" y="21"/>
                </a:cxn>
                <a:cxn ang="0">
                  <a:pos x="14" y="21"/>
                </a:cxn>
                <a:cxn ang="0">
                  <a:pos x="14" y="21"/>
                </a:cxn>
              </a:cxnLst>
              <a:rect l="0" t="0" r="r" b="b"/>
              <a:pathLst>
                <a:path w="14" h="21">
                  <a:moveTo>
                    <a:pt x="14" y="21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6" y="21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1" name="Freeform 227"/>
            <p:cNvSpPr>
              <a:spLocks/>
            </p:cNvSpPr>
            <p:nvPr/>
          </p:nvSpPr>
          <p:spPr bwMode="auto">
            <a:xfrm>
              <a:off x="3475" y="2609"/>
              <a:ext cx="6" cy="12"/>
            </a:xfrm>
            <a:custGeom>
              <a:avLst/>
              <a:gdLst/>
              <a:ahLst/>
              <a:cxnLst>
                <a:cxn ang="0">
                  <a:pos x="12" y="21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12" y="21"/>
                </a:cxn>
                <a:cxn ang="0">
                  <a:pos x="12" y="21"/>
                </a:cxn>
              </a:cxnLst>
              <a:rect l="0" t="0" r="r" b="b"/>
              <a:pathLst>
                <a:path w="12" h="23">
                  <a:moveTo>
                    <a:pt x="12" y="21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6" y="23"/>
                  </a:lnTo>
                  <a:lnTo>
                    <a:pt x="12" y="21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2" name="Freeform 228"/>
            <p:cNvSpPr>
              <a:spLocks/>
            </p:cNvSpPr>
            <p:nvPr/>
          </p:nvSpPr>
          <p:spPr bwMode="auto">
            <a:xfrm>
              <a:off x="3467" y="2612"/>
              <a:ext cx="8" cy="12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12" y="25"/>
                </a:cxn>
                <a:cxn ang="0">
                  <a:pos x="15" y="19"/>
                </a:cxn>
                <a:cxn ang="0">
                  <a:pos x="15" y="19"/>
                </a:cxn>
              </a:cxnLst>
              <a:rect l="0" t="0" r="r" b="b"/>
              <a:pathLst>
                <a:path w="15" h="25">
                  <a:moveTo>
                    <a:pt x="15" y="19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25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3" name="Freeform 229"/>
            <p:cNvSpPr>
              <a:spLocks/>
            </p:cNvSpPr>
            <p:nvPr/>
          </p:nvSpPr>
          <p:spPr bwMode="auto">
            <a:xfrm>
              <a:off x="3464" y="2620"/>
              <a:ext cx="6" cy="7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12"/>
                </a:cxn>
              </a:cxnLst>
              <a:rect l="0" t="0" r="r" b="b"/>
              <a:pathLst>
                <a:path w="12" h="16">
                  <a:moveTo>
                    <a:pt x="12" y="1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4" name="Freeform 230"/>
            <p:cNvSpPr>
              <a:spLocks/>
            </p:cNvSpPr>
            <p:nvPr/>
          </p:nvSpPr>
          <p:spPr bwMode="auto">
            <a:xfrm>
              <a:off x="3153" y="2926"/>
              <a:ext cx="61" cy="56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76" y="35"/>
                </a:cxn>
                <a:cxn ang="0">
                  <a:pos x="54" y="51"/>
                </a:cxn>
                <a:cxn ang="0">
                  <a:pos x="29" y="78"/>
                </a:cxn>
                <a:cxn ang="0">
                  <a:pos x="0" y="91"/>
                </a:cxn>
                <a:cxn ang="0">
                  <a:pos x="22" y="112"/>
                </a:cxn>
                <a:cxn ang="0">
                  <a:pos x="43" y="97"/>
                </a:cxn>
                <a:cxn ang="0">
                  <a:pos x="76" y="64"/>
                </a:cxn>
                <a:cxn ang="0">
                  <a:pos x="99" y="41"/>
                </a:cxn>
                <a:cxn ang="0">
                  <a:pos x="124" y="16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24" h="112">
                  <a:moveTo>
                    <a:pt x="103" y="0"/>
                  </a:moveTo>
                  <a:lnTo>
                    <a:pt x="76" y="35"/>
                  </a:lnTo>
                  <a:lnTo>
                    <a:pt x="54" y="51"/>
                  </a:lnTo>
                  <a:lnTo>
                    <a:pt x="29" y="78"/>
                  </a:lnTo>
                  <a:lnTo>
                    <a:pt x="0" y="91"/>
                  </a:lnTo>
                  <a:lnTo>
                    <a:pt x="22" y="112"/>
                  </a:lnTo>
                  <a:lnTo>
                    <a:pt x="43" y="97"/>
                  </a:lnTo>
                  <a:lnTo>
                    <a:pt x="76" y="64"/>
                  </a:lnTo>
                  <a:lnTo>
                    <a:pt x="99" y="41"/>
                  </a:lnTo>
                  <a:lnTo>
                    <a:pt x="124" y="16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5" name="Freeform 231"/>
            <p:cNvSpPr>
              <a:spLocks/>
            </p:cNvSpPr>
            <p:nvPr/>
          </p:nvSpPr>
          <p:spPr bwMode="auto">
            <a:xfrm>
              <a:off x="3343" y="3484"/>
              <a:ext cx="84" cy="7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85" y="11"/>
                </a:cxn>
                <a:cxn ang="0">
                  <a:pos x="52" y="42"/>
                </a:cxn>
                <a:cxn ang="0">
                  <a:pos x="29" y="73"/>
                </a:cxn>
                <a:cxn ang="0">
                  <a:pos x="6" y="96"/>
                </a:cxn>
                <a:cxn ang="0">
                  <a:pos x="0" y="121"/>
                </a:cxn>
                <a:cxn ang="0">
                  <a:pos x="16" y="139"/>
                </a:cxn>
                <a:cxn ang="0">
                  <a:pos x="43" y="133"/>
                </a:cxn>
                <a:cxn ang="0">
                  <a:pos x="72" y="118"/>
                </a:cxn>
                <a:cxn ang="0">
                  <a:pos x="112" y="94"/>
                </a:cxn>
                <a:cxn ang="0">
                  <a:pos x="114" y="127"/>
                </a:cxn>
                <a:cxn ang="0">
                  <a:pos x="168" y="123"/>
                </a:cxn>
                <a:cxn ang="0">
                  <a:pos x="170" y="73"/>
                </a:cxn>
                <a:cxn ang="0">
                  <a:pos x="170" y="35"/>
                </a:cxn>
                <a:cxn ang="0">
                  <a:pos x="155" y="38"/>
                </a:cxn>
                <a:cxn ang="0">
                  <a:pos x="135" y="40"/>
                </a:cxn>
                <a:cxn ang="0">
                  <a:pos x="112" y="33"/>
                </a:cxn>
                <a:cxn ang="0">
                  <a:pos x="112" y="13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70" h="139">
                  <a:moveTo>
                    <a:pt x="112" y="0"/>
                  </a:moveTo>
                  <a:lnTo>
                    <a:pt x="85" y="11"/>
                  </a:lnTo>
                  <a:lnTo>
                    <a:pt x="52" y="42"/>
                  </a:lnTo>
                  <a:lnTo>
                    <a:pt x="29" y="73"/>
                  </a:lnTo>
                  <a:lnTo>
                    <a:pt x="6" y="96"/>
                  </a:lnTo>
                  <a:lnTo>
                    <a:pt x="0" y="121"/>
                  </a:lnTo>
                  <a:lnTo>
                    <a:pt x="16" y="139"/>
                  </a:lnTo>
                  <a:lnTo>
                    <a:pt x="43" y="133"/>
                  </a:lnTo>
                  <a:lnTo>
                    <a:pt x="72" y="118"/>
                  </a:lnTo>
                  <a:lnTo>
                    <a:pt x="112" y="94"/>
                  </a:lnTo>
                  <a:lnTo>
                    <a:pt x="114" y="127"/>
                  </a:lnTo>
                  <a:lnTo>
                    <a:pt x="168" y="123"/>
                  </a:lnTo>
                  <a:lnTo>
                    <a:pt x="170" y="73"/>
                  </a:lnTo>
                  <a:lnTo>
                    <a:pt x="170" y="35"/>
                  </a:lnTo>
                  <a:lnTo>
                    <a:pt x="155" y="38"/>
                  </a:lnTo>
                  <a:lnTo>
                    <a:pt x="135" y="40"/>
                  </a:lnTo>
                  <a:lnTo>
                    <a:pt x="112" y="33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6" name="Freeform 232"/>
            <p:cNvSpPr>
              <a:spLocks/>
            </p:cNvSpPr>
            <p:nvPr/>
          </p:nvSpPr>
          <p:spPr bwMode="auto">
            <a:xfrm>
              <a:off x="3335" y="3479"/>
              <a:ext cx="98" cy="79"/>
            </a:xfrm>
            <a:custGeom>
              <a:avLst/>
              <a:gdLst/>
              <a:ahLst/>
              <a:cxnLst>
                <a:cxn ang="0">
                  <a:pos x="112" y="16"/>
                </a:cxn>
                <a:cxn ang="0">
                  <a:pos x="83" y="37"/>
                </a:cxn>
                <a:cxn ang="0">
                  <a:pos x="50" y="66"/>
                </a:cxn>
                <a:cxn ang="0">
                  <a:pos x="21" y="103"/>
                </a:cxn>
                <a:cxn ang="0">
                  <a:pos x="0" y="135"/>
                </a:cxn>
                <a:cxn ang="0">
                  <a:pos x="23" y="158"/>
                </a:cxn>
                <a:cxn ang="0">
                  <a:pos x="52" y="155"/>
                </a:cxn>
                <a:cxn ang="0">
                  <a:pos x="94" y="133"/>
                </a:cxn>
                <a:cxn ang="0">
                  <a:pos x="121" y="114"/>
                </a:cxn>
                <a:cxn ang="0">
                  <a:pos x="125" y="130"/>
                </a:cxn>
                <a:cxn ang="0">
                  <a:pos x="121" y="143"/>
                </a:cxn>
                <a:cxn ang="0">
                  <a:pos x="150" y="143"/>
                </a:cxn>
                <a:cxn ang="0">
                  <a:pos x="179" y="143"/>
                </a:cxn>
                <a:cxn ang="0">
                  <a:pos x="191" y="124"/>
                </a:cxn>
                <a:cxn ang="0">
                  <a:pos x="191" y="85"/>
                </a:cxn>
                <a:cxn ang="0">
                  <a:pos x="193" y="60"/>
                </a:cxn>
                <a:cxn ang="0">
                  <a:pos x="177" y="39"/>
                </a:cxn>
                <a:cxn ang="0">
                  <a:pos x="183" y="79"/>
                </a:cxn>
                <a:cxn ang="0">
                  <a:pos x="177" y="112"/>
                </a:cxn>
                <a:cxn ang="0">
                  <a:pos x="168" y="130"/>
                </a:cxn>
                <a:cxn ang="0">
                  <a:pos x="137" y="133"/>
                </a:cxn>
                <a:cxn ang="0">
                  <a:pos x="137" y="106"/>
                </a:cxn>
                <a:cxn ang="0">
                  <a:pos x="121" y="106"/>
                </a:cxn>
                <a:cxn ang="0">
                  <a:pos x="89" y="122"/>
                </a:cxn>
                <a:cxn ang="0">
                  <a:pos x="52" y="139"/>
                </a:cxn>
                <a:cxn ang="0">
                  <a:pos x="21" y="137"/>
                </a:cxn>
                <a:cxn ang="0">
                  <a:pos x="29" y="108"/>
                </a:cxn>
                <a:cxn ang="0">
                  <a:pos x="56" y="81"/>
                </a:cxn>
                <a:cxn ang="0">
                  <a:pos x="85" y="52"/>
                </a:cxn>
                <a:cxn ang="0">
                  <a:pos x="106" y="31"/>
                </a:cxn>
                <a:cxn ang="0">
                  <a:pos x="129" y="18"/>
                </a:cxn>
                <a:cxn ang="0">
                  <a:pos x="127" y="0"/>
                </a:cxn>
              </a:cxnLst>
              <a:rect l="0" t="0" r="r" b="b"/>
              <a:pathLst>
                <a:path w="197" h="158">
                  <a:moveTo>
                    <a:pt x="127" y="0"/>
                  </a:moveTo>
                  <a:lnTo>
                    <a:pt x="112" y="16"/>
                  </a:lnTo>
                  <a:lnTo>
                    <a:pt x="94" y="25"/>
                  </a:lnTo>
                  <a:lnTo>
                    <a:pt x="83" y="37"/>
                  </a:lnTo>
                  <a:lnTo>
                    <a:pt x="64" y="52"/>
                  </a:lnTo>
                  <a:lnTo>
                    <a:pt x="50" y="66"/>
                  </a:lnTo>
                  <a:lnTo>
                    <a:pt x="35" y="85"/>
                  </a:lnTo>
                  <a:lnTo>
                    <a:pt x="21" y="103"/>
                  </a:lnTo>
                  <a:lnTo>
                    <a:pt x="4" y="122"/>
                  </a:lnTo>
                  <a:lnTo>
                    <a:pt x="0" y="135"/>
                  </a:lnTo>
                  <a:lnTo>
                    <a:pt x="10" y="149"/>
                  </a:lnTo>
                  <a:lnTo>
                    <a:pt x="23" y="158"/>
                  </a:lnTo>
                  <a:lnTo>
                    <a:pt x="37" y="158"/>
                  </a:lnTo>
                  <a:lnTo>
                    <a:pt x="52" y="155"/>
                  </a:lnTo>
                  <a:lnTo>
                    <a:pt x="79" y="143"/>
                  </a:lnTo>
                  <a:lnTo>
                    <a:pt x="94" y="133"/>
                  </a:lnTo>
                  <a:lnTo>
                    <a:pt x="108" y="122"/>
                  </a:lnTo>
                  <a:lnTo>
                    <a:pt x="121" y="114"/>
                  </a:lnTo>
                  <a:lnTo>
                    <a:pt x="121" y="122"/>
                  </a:lnTo>
                  <a:lnTo>
                    <a:pt x="125" y="130"/>
                  </a:lnTo>
                  <a:lnTo>
                    <a:pt x="119" y="137"/>
                  </a:lnTo>
                  <a:lnTo>
                    <a:pt x="121" y="143"/>
                  </a:lnTo>
                  <a:lnTo>
                    <a:pt x="135" y="145"/>
                  </a:lnTo>
                  <a:lnTo>
                    <a:pt x="150" y="143"/>
                  </a:lnTo>
                  <a:lnTo>
                    <a:pt x="168" y="145"/>
                  </a:lnTo>
                  <a:lnTo>
                    <a:pt x="179" y="143"/>
                  </a:lnTo>
                  <a:lnTo>
                    <a:pt x="193" y="139"/>
                  </a:lnTo>
                  <a:lnTo>
                    <a:pt x="191" y="124"/>
                  </a:lnTo>
                  <a:lnTo>
                    <a:pt x="193" y="101"/>
                  </a:lnTo>
                  <a:lnTo>
                    <a:pt x="191" y="85"/>
                  </a:lnTo>
                  <a:lnTo>
                    <a:pt x="197" y="72"/>
                  </a:lnTo>
                  <a:lnTo>
                    <a:pt x="193" y="60"/>
                  </a:lnTo>
                  <a:lnTo>
                    <a:pt x="193" y="31"/>
                  </a:lnTo>
                  <a:lnTo>
                    <a:pt x="177" y="39"/>
                  </a:lnTo>
                  <a:lnTo>
                    <a:pt x="183" y="60"/>
                  </a:lnTo>
                  <a:lnTo>
                    <a:pt x="183" y="79"/>
                  </a:lnTo>
                  <a:lnTo>
                    <a:pt x="179" y="95"/>
                  </a:lnTo>
                  <a:lnTo>
                    <a:pt x="177" y="112"/>
                  </a:lnTo>
                  <a:lnTo>
                    <a:pt x="177" y="128"/>
                  </a:lnTo>
                  <a:lnTo>
                    <a:pt x="168" y="130"/>
                  </a:lnTo>
                  <a:lnTo>
                    <a:pt x="150" y="130"/>
                  </a:lnTo>
                  <a:lnTo>
                    <a:pt x="137" y="133"/>
                  </a:lnTo>
                  <a:lnTo>
                    <a:pt x="135" y="118"/>
                  </a:lnTo>
                  <a:lnTo>
                    <a:pt x="137" y="106"/>
                  </a:lnTo>
                  <a:lnTo>
                    <a:pt x="133" y="95"/>
                  </a:lnTo>
                  <a:lnTo>
                    <a:pt x="121" y="106"/>
                  </a:lnTo>
                  <a:lnTo>
                    <a:pt x="108" y="114"/>
                  </a:lnTo>
                  <a:lnTo>
                    <a:pt x="89" y="122"/>
                  </a:lnTo>
                  <a:lnTo>
                    <a:pt x="77" y="133"/>
                  </a:lnTo>
                  <a:lnTo>
                    <a:pt x="52" y="139"/>
                  </a:lnTo>
                  <a:lnTo>
                    <a:pt x="37" y="145"/>
                  </a:lnTo>
                  <a:lnTo>
                    <a:pt x="21" y="137"/>
                  </a:lnTo>
                  <a:lnTo>
                    <a:pt x="21" y="128"/>
                  </a:lnTo>
                  <a:lnTo>
                    <a:pt x="29" y="108"/>
                  </a:lnTo>
                  <a:lnTo>
                    <a:pt x="42" y="95"/>
                  </a:lnTo>
                  <a:lnTo>
                    <a:pt x="56" y="81"/>
                  </a:lnTo>
                  <a:lnTo>
                    <a:pt x="77" y="60"/>
                  </a:lnTo>
                  <a:lnTo>
                    <a:pt x="85" y="52"/>
                  </a:lnTo>
                  <a:lnTo>
                    <a:pt x="94" y="43"/>
                  </a:lnTo>
                  <a:lnTo>
                    <a:pt x="106" y="31"/>
                  </a:lnTo>
                  <a:lnTo>
                    <a:pt x="114" y="23"/>
                  </a:lnTo>
                  <a:lnTo>
                    <a:pt x="129" y="18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7" name="Freeform 233"/>
            <p:cNvSpPr>
              <a:spLocks/>
            </p:cNvSpPr>
            <p:nvPr/>
          </p:nvSpPr>
          <p:spPr bwMode="auto">
            <a:xfrm>
              <a:off x="3507" y="3491"/>
              <a:ext cx="84" cy="7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7" y="14"/>
                </a:cxn>
                <a:cxn ang="0">
                  <a:pos x="116" y="47"/>
                </a:cxn>
                <a:cxn ang="0">
                  <a:pos x="139" y="72"/>
                </a:cxn>
                <a:cxn ang="0">
                  <a:pos x="164" y="97"/>
                </a:cxn>
                <a:cxn ang="0">
                  <a:pos x="170" y="124"/>
                </a:cxn>
                <a:cxn ang="0">
                  <a:pos x="154" y="139"/>
                </a:cxn>
                <a:cxn ang="0">
                  <a:pos x="127" y="135"/>
                </a:cxn>
                <a:cxn ang="0">
                  <a:pos x="97" y="120"/>
                </a:cxn>
                <a:cxn ang="0">
                  <a:pos x="58" y="97"/>
                </a:cxn>
                <a:cxn ang="0">
                  <a:pos x="54" y="132"/>
                </a:cxn>
                <a:cxn ang="0">
                  <a:pos x="4" y="126"/>
                </a:cxn>
                <a:cxn ang="0">
                  <a:pos x="2" y="72"/>
                </a:cxn>
                <a:cxn ang="0">
                  <a:pos x="0" y="39"/>
                </a:cxn>
                <a:cxn ang="0">
                  <a:pos x="17" y="43"/>
                </a:cxn>
                <a:cxn ang="0">
                  <a:pos x="37" y="54"/>
                </a:cxn>
                <a:cxn ang="0">
                  <a:pos x="64" y="39"/>
                </a:cxn>
                <a:cxn ang="0">
                  <a:pos x="58" y="18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70" h="139">
                  <a:moveTo>
                    <a:pt x="60" y="0"/>
                  </a:moveTo>
                  <a:lnTo>
                    <a:pt x="87" y="14"/>
                  </a:lnTo>
                  <a:lnTo>
                    <a:pt x="116" y="47"/>
                  </a:lnTo>
                  <a:lnTo>
                    <a:pt x="139" y="72"/>
                  </a:lnTo>
                  <a:lnTo>
                    <a:pt x="164" y="97"/>
                  </a:lnTo>
                  <a:lnTo>
                    <a:pt x="170" y="124"/>
                  </a:lnTo>
                  <a:lnTo>
                    <a:pt x="154" y="139"/>
                  </a:lnTo>
                  <a:lnTo>
                    <a:pt x="127" y="135"/>
                  </a:lnTo>
                  <a:lnTo>
                    <a:pt x="97" y="120"/>
                  </a:lnTo>
                  <a:lnTo>
                    <a:pt x="58" y="97"/>
                  </a:lnTo>
                  <a:lnTo>
                    <a:pt x="54" y="132"/>
                  </a:lnTo>
                  <a:lnTo>
                    <a:pt x="4" y="126"/>
                  </a:lnTo>
                  <a:lnTo>
                    <a:pt x="2" y="72"/>
                  </a:lnTo>
                  <a:lnTo>
                    <a:pt x="0" y="39"/>
                  </a:lnTo>
                  <a:lnTo>
                    <a:pt x="17" y="43"/>
                  </a:lnTo>
                  <a:lnTo>
                    <a:pt x="37" y="54"/>
                  </a:lnTo>
                  <a:lnTo>
                    <a:pt x="64" y="39"/>
                  </a:lnTo>
                  <a:lnTo>
                    <a:pt x="58" y="18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8" name="Freeform 234"/>
            <p:cNvSpPr>
              <a:spLocks/>
            </p:cNvSpPr>
            <p:nvPr/>
          </p:nvSpPr>
          <p:spPr bwMode="auto">
            <a:xfrm>
              <a:off x="3501" y="3486"/>
              <a:ext cx="98" cy="78"/>
            </a:xfrm>
            <a:custGeom>
              <a:avLst/>
              <a:gdLst/>
              <a:ahLst/>
              <a:cxnLst>
                <a:cxn ang="0">
                  <a:pos x="84" y="13"/>
                </a:cxn>
                <a:cxn ang="0">
                  <a:pos x="117" y="36"/>
                </a:cxn>
                <a:cxn ang="0">
                  <a:pos x="148" y="65"/>
                </a:cxn>
                <a:cxn ang="0">
                  <a:pos x="177" y="100"/>
                </a:cxn>
                <a:cxn ang="0">
                  <a:pos x="196" y="135"/>
                </a:cxn>
                <a:cxn ang="0">
                  <a:pos x="171" y="156"/>
                </a:cxn>
                <a:cxn ang="0">
                  <a:pos x="144" y="150"/>
                </a:cxn>
                <a:cxn ang="0">
                  <a:pos x="104" y="129"/>
                </a:cxn>
                <a:cxn ang="0">
                  <a:pos x="77" y="114"/>
                </a:cxn>
                <a:cxn ang="0">
                  <a:pos x="75" y="129"/>
                </a:cxn>
                <a:cxn ang="0">
                  <a:pos x="75" y="142"/>
                </a:cxn>
                <a:cxn ang="0">
                  <a:pos x="48" y="141"/>
                </a:cxn>
                <a:cxn ang="0">
                  <a:pos x="15" y="141"/>
                </a:cxn>
                <a:cxn ang="0">
                  <a:pos x="5" y="121"/>
                </a:cxn>
                <a:cxn ang="0">
                  <a:pos x="7" y="81"/>
                </a:cxn>
                <a:cxn ang="0">
                  <a:pos x="1" y="58"/>
                </a:cxn>
                <a:cxn ang="0">
                  <a:pos x="19" y="38"/>
                </a:cxn>
                <a:cxn ang="0">
                  <a:pos x="15" y="77"/>
                </a:cxn>
                <a:cxn ang="0">
                  <a:pos x="21" y="112"/>
                </a:cxn>
                <a:cxn ang="0">
                  <a:pos x="32" y="129"/>
                </a:cxn>
                <a:cxn ang="0">
                  <a:pos x="57" y="133"/>
                </a:cxn>
                <a:cxn ang="0">
                  <a:pos x="57" y="106"/>
                </a:cxn>
                <a:cxn ang="0">
                  <a:pos x="77" y="102"/>
                </a:cxn>
                <a:cxn ang="0">
                  <a:pos x="108" y="121"/>
                </a:cxn>
                <a:cxn ang="0">
                  <a:pos x="144" y="141"/>
                </a:cxn>
                <a:cxn ang="0">
                  <a:pos x="175" y="139"/>
                </a:cxn>
                <a:cxn ang="0">
                  <a:pos x="167" y="108"/>
                </a:cxn>
                <a:cxn ang="0">
                  <a:pos x="140" y="79"/>
                </a:cxn>
                <a:cxn ang="0">
                  <a:pos x="113" y="50"/>
                </a:cxn>
                <a:cxn ang="0">
                  <a:pos x="92" y="29"/>
                </a:cxn>
                <a:cxn ang="0">
                  <a:pos x="65" y="17"/>
                </a:cxn>
                <a:cxn ang="0">
                  <a:pos x="71" y="0"/>
                </a:cxn>
              </a:cxnLst>
              <a:rect l="0" t="0" r="r" b="b"/>
              <a:pathLst>
                <a:path w="196" h="156">
                  <a:moveTo>
                    <a:pt x="71" y="0"/>
                  </a:moveTo>
                  <a:lnTo>
                    <a:pt x="84" y="13"/>
                  </a:lnTo>
                  <a:lnTo>
                    <a:pt x="104" y="23"/>
                  </a:lnTo>
                  <a:lnTo>
                    <a:pt x="117" y="36"/>
                  </a:lnTo>
                  <a:lnTo>
                    <a:pt x="135" y="50"/>
                  </a:lnTo>
                  <a:lnTo>
                    <a:pt x="148" y="65"/>
                  </a:lnTo>
                  <a:lnTo>
                    <a:pt x="161" y="81"/>
                  </a:lnTo>
                  <a:lnTo>
                    <a:pt x="177" y="100"/>
                  </a:lnTo>
                  <a:lnTo>
                    <a:pt x="190" y="119"/>
                  </a:lnTo>
                  <a:lnTo>
                    <a:pt x="196" y="135"/>
                  </a:lnTo>
                  <a:lnTo>
                    <a:pt x="187" y="148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44" y="150"/>
                  </a:lnTo>
                  <a:lnTo>
                    <a:pt x="119" y="142"/>
                  </a:lnTo>
                  <a:lnTo>
                    <a:pt x="104" y="129"/>
                  </a:lnTo>
                  <a:lnTo>
                    <a:pt x="86" y="121"/>
                  </a:lnTo>
                  <a:lnTo>
                    <a:pt x="77" y="114"/>
                  </a:lnTo>
                  <a:lnTo>
                    <a:pt x="75" y="121"/>
                  </a:lnTo>
                  <a:lnTo>
                    <a:pt x="75" y="129"/>
                  </a:lnTo>
                  <a:lnTo>
                    <a:pt x="77" y="139"/>
                  </a:lnTo>
                  <a:lnTo>
                    <a:pt x="75" y="142"/>
                  </a:lnTo>
                  <a:lnTo>
                    <a:pt x="63" y="144"/>
                  </a:lnTo>
                  <a:lnTo>
                    <a:pt x="48" y="141"/>
                  </a:lnTo>
                  <a:lnTo>
                    <a:pt x="28" y="142"/>
                  </a:lnTo>
                  <a:lnTo>
                    <a:pt x="15" y="141"/>
                  </a:lnTo>
                  <a:lnTo>
                    <a:pt x="1" y="141"/>
                  </a:lnTo>
                  <a:lnTo>
                    <a:pt x="5" y="121"/>
                  </a:lnTo>
                  <a:lnTo>
                    <a:pt x="1" y="100"/>
                  </a:lnTo>
                  <a:lnTo>
                    <a:pt x="7" y="81"/>
                  </a:lnTo>
                  <a:lnTo>
                    <a:pt x="0" y="71"/>
                  </a:lnTo>
                  <a:lnTo>
                    <a:pt x="1" y="58"/>
                  </a:lnTo>
                  <a:lnTo>
                    <a:pt x="1" y="29"/>
                  </a:lnTo>
                  <a:lnTo>
                    <a:pt x="19" y="38"/>
                  </a:lnTo>
                  <a:lnTo>
                    <a:pt x="15" y="60"/>
                  </a:lnTo>
                  <a:lnTo>
                    <a:pt x="15" y="77"/>
                  </a:lnTo>
                  <a:lnTo>
                    <a:pt x="15" y="96"/>
                  </a:lnTo>
                  <a:lnTo>
                    <a:pt x="21" y="112"/>
                  </a:lnTo>
                  <a:lnTo>
                    <a:pt x="21" y="123"/>
                  </a:lnTo>
                  <a:lnTo>
                    <a:pt x="32" y="129"/>
                  </a:lnTo>
                  <a:lnTo>
                    <a:pt x="44" y="129"/>
                  </a:lnTo>
                  <a:lnTo>
                    <a:pt x="57" y="133"/>
                  </a:lnTo>
                  <a:lnTo>
                    <a:pt x="61" y="119"/>
                  </a:lnTo>
                  <a:lnTo>
                    <a:pt x="57" y="106"/>
                  </a:lnTo>
                  <a:lnTo>
                    <a:pt x="63" y="92"/>
                  </a:lnTo>
                  <a:lnTo>
                    <a:pt x="77" y="102"/>
                  </a:lnTo>
                  <a:lnTo>
                    <a:pt x="86" y="112"/>
                  </a:lnTo>
                  <a:lnTo>
                    <a:pt x="108" y="121"/>
                  </a:lnTo>
                  <a:lnTo>
                    <a:pt x="123" y="129"/>
                  </a:lnTo>
                  <a:lnTo>
                    <a:pt x="144" y="141"/>
                  </a:lnTo>
                  <a:lnTo>
                    <a:pt x="160" y="142"/>
                  </a:lnTo>
                  <a:lnTo>
                    <a:pt x="175" y="139"/>
                  </a:lnTo>
                  <a:lnTo>
                    <a:pt x="175" y="127"/>
                  </a:lnTo>
                  <a:lnTo>
                    <a:pt x="167" y="108"/>
                  </a:lnTo>
                  <a:lnTo>
                    <a:pt x="154" y="96"/>
                  </a:lnTo>
                  <a:lnTo>
                    <a:pt x="140" y="79"/>
                  </a:lnTo>
                  <a:lnTo>
                    <a:pt x="123" y="60"/>
                  </a:lnTo>
                  <a:lnTo>
                    <a:pt x="113" y="50"/>
                  </a:lnTo>
                  <a:lnTo>
                    <a:pt x="104" y="38"/>
                  </a:lnTo>
                  <a:lnTo>
                    <a:pt x="92" y="29"/>
                  </a:lnTo>
                  <a:lnTo>
                    <a:pt x="82" y="23"/>
                  </a:lnTo>
                  <a:lnTo>
                    <a:pt x="65" y="17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9" name="Freeform 235"/>
            <p:cNvSpPr>
              <a:spLocks/>
            </p:cNvSpPr>
            <p:nvPr/>
          </p:nvSpPr>
          <p:spPr bwMode="auto">
            <a:xfrm>
              <a:off x="3393" y="3470"/>
              <a:ext cx="8" cy="17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7" y="17"/>
                </a:cxn>
                <a:cxn ang="0">
                  <a:pos x="13" y="35"/>
                </a:cxn>
                <a:cxn ang="0">
                  <a:pos x="0" y="33"/>
                </a:cxn>
                <a:cxn ang="0">
                  <a:pos x="9" y="19"/>
                </a:cxn>
                <a:cxn ang="0">
                  <a:pos x="9" y="19"/>
                </a:cxn>
              </a:cxnLst>
              <a:rect l="0" t="0" r="r" b="b"/>
              <a:pathLst>
                <a:path w="17" h="35">
                  <a:moveTo>
                    <a:pt x="9" y="19"/>
                  </a:moveTo>
                  <a:lnTo>
                    <a:pt x="9" y="2"/>
                  </a:lnTo>
                  <a:lnTo>
                    <a:pt x="13" y="0"/>
                  </a:lnTo>
                  <a:lnTo>
                    <a:pt x="17" y="17"/>
                  </a:lnTo>
                  <a:lnTo>
                    <a:pt x="13" y="35"/>
                  </a:lnTo>
                  <a:lnTo>
                    <a:pt x="0" y="33"/>
                  </a:lnTo>
                  <a:lnTo>
                    <a:pt x="9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0" name="Freeform 236"/>
            <p:cNvSpPr>
              <a:spLocks/>
            </p:cNvSpPr>
            <p:nvPr/>
          </p:nvSpPr>
          <p:spPr bwMode="auto">
            <a:xfrm>
              <a:off x="3424" y="3470"/>
              <a:ext cx="9" cy="31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16" y="33"/>
                </a:cxn>
                <a:cxn ang="0">
                  <a:pos x="20" y="17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6" y="14"/>
                </a:cxn>
                <a:cxn ang="0">
                  <a:pos x="8" y="23"/>
                </a:cxn>
                <a:cxn ang="0">
                  <a:pos x="8" y="35"/>
                </a:cxn>
                <a:cxn ang="0">
                  <a:pos x="0" y="60"/>
                </a:cxn>
                <a:cxn ang="0">
                  <a:pos x="6" y="62"/>
                </a:cxn>
                <a:cxn ang="0">
                  <a:pos x="16" y="48"/>
                </a:cxn>
                <a:cxn ang="0">
                  <a:pos x="16" y="48"/>
                </a:cxn>
              </a:cxnLst>
              <a:rect l="0" t="0" r="r" b="b"/>
              <a:pathLst>
                <a:path w="20" h="62">
                  <a:moveTo>
                    <a:pt x="16" y="48"/>
                  </a:moveTo>
                  <a:lnTo>
                    <a:pt x="16" y="33"/>
                  </a:lnTo>
                  <a:lnTo>
                    <a:pt x="20" y="1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14"/>
                  </a:lnTo>
                  <a:lnTo>
                    <a:pt x="8" y="23"/>
                  </a:lnTo>
                  <a:lnTo>
                    <a:pt x="8" y="35"/>
                  </a:lnTo>
                  <a:lnTo>
                    <a:pt x="0" y="60"/>
                  </a:lnTo>
                  <a:lnTo>
                    <a:pt x="6" y="62"/>
                  </a:lnTo>
                  <a:lnTo>
                    <a:pt x="16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1" name="Freeform 237"/>
            <p:cNvSpPr>
              <a:spLocks/>
            </p:cNvSpPr>
            <p:nvPr/>
          </p:nvSpPr>
          <p:spPr bwMode="auto">
            <a:xfrm>
              <a:off x="3501" y="3474"/>
              <a:ext cx="9" cy="32"/>
            </a:xfrm>
            <a:custGeom>
              <a:avLst/>
              <a:gdLst/>
              <a:ahLst/>
              <a:cxnLst>
                <a:cxn ang="0">
                  <a:pos x="1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15" y="4"/>
                </a:cxn>
                <a:cxn ang="0">
                  <a:pos x="15" y="13"/>
                </a:cxn>
                <a:cxn ang="0">
                  <a:pos x="13" y="25"/>
                </a:cxn>
                <a:cxn ang="0">
                  <a:pos x="13" y="40"/>
                </a:cxn>
                <a:cxn ang="0">
                  <a:pos x="13" y="52"/>
                </a:cxn>
                <a:cxn ang="0">
                  <a:pos x="19" y="63"/>
                </a:cxn>
                <a:cxn ang="0">
                  <a:pos x="11" y="63"/>
                </a:cxn>
                <a:cxn ang="0">
                  <a:pos x="1" y="56"/>
                </a:cxn>
                <a:cxn ang="0">
                  <a:pos x="1" y="56"/>
                </a:cxn>
              </a:cxnLst>
              <a:rect l="0" t="0" r="r" b="b"/>
              <a:pathLst>
                <a:path w="19" h="63">
                  <a:moveTo>
                    <a:pt x="1" y="56"/>
                  </a:moveTo>
                  <a:lnTo>
                    <a:pt x="1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5" y="4"/>
                  </a:lnTo>
                  <a:lnTo>
                    <a:pt x="15" y="13"/>
                  </a:lnTo>
                  <a:lnTo>
                    <a:pt x="13" y="25"/>
                  </a:lnTo>
                  <a:lnTo>
                    <a:pt x="13" y="40"/>
                  </a:lnTo>
                  <a:lnTo>
                    <a:pt x="13" y="52"/>
                  </a:lnTo>
                  <a:lnTo>
                    <a:pt x="19" y="63"/>
                  </a:lnTo>
                  <a:lnTo>
                    <a:pt x="11" y="63"/>
                  </a:lnTo>
                  <a:lnTo>
                    <a:pt x="1" y="56"/>
                  </a:lnTo>
                  <a:lnTo>
                    <a:pt x="1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2" name="Freeform 238"/>
            <p:cNvSpPr>
              <a:spLocks/>
            </p:cNvSpPr>
            <p:nvPr/>
          </p:nvSpPr>
          <p:spPr bwMode="auto">
            <a:xfrm>
              <a:off x="3526" y="3477"/>
              <a:ext cx="10" cy="18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7" y="28"/>
                </a:cxn>
                <a:cxn ang="0">
                  <a:pos x="4" y="1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19" y="7"/>
                </a:cxn>
                <a:cxn ang="0">
                  <a:pos x="19" y="15"/>
                </a:cxn>
                <a:cxn ang="0">
                  <a:pos x="21" y="19"/>
                </a:cxn>
                <a:cxn ang="0">
                  <a:pos x="21" y="28"/>
                </a:cxn>
                <a:cxn ang="0">
                  <a:pos x="15" y="36"/>
                </a:cxn>
                <a:cxn ang="0">
                  <a:pos x="15" y="36"/>
                </a:cxn>
              </a:cxnLst>
              <a:rect l="0" t="0" r="r" b="b"/>
              <a:pathLst>
                <a:path w="21" h="36">
                  <a:moveTo>
                    <a:pt x="15" y="36"/>
                  </a:moveTo>
                  <a:lnTo>
                    <a:pt x="7" y="28"/>
                  </a:lnTo>
                  <a:lnTo>
                    <a:pt x="4" y="1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9" y="7"/>
                  </a:lnTo>
                  <a:lnTo>
                    <a:pt x="19" y="15"/>
                  </a:lnTo>
                  <a:lnTo>
                    <a:pt x="21" y="19"/>
                  </a:lnTo>
                  <a:lnTo>
                    <a:pt x="21" y="28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3" name="Freeform 239"/>
            <p:cNvSpPr>
              <a:spLocks/>
            </p:cNvSpPr>
            <p:nvPr/>
          </p:nvSpPr>
          <p:spPr bwMode="auto">
            <a:xfrm>
              <a:off x="3396" y="3486"/>
              <a:ext cx="31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0" y="21"/>
                </a:cxn>
                <a:cxn ang="0">
                  <a:pos x="4" y="31"/>
                </a:cxn>
                <a:cxn ang="0">
                  <a:pos x="16" y="36"/>
                </a:cxn>
                <a:cxn ang="0">
                  <a:pos x="25" y="38"/>
                </a:cxn>
                <a:cxn ang="0">
                  <a:pos x="33" y="38"/>
                </a:cxn>
                <a:cxn ang="0">
                  <a:pos x="37" y="38"/>
                </a:cxn>
                <a:cxn ang="0">
                  <a:pos x="50" y="38"/>
                </a:cxn>
                <a:cxn ang="0">
                  <a:pos x="62" y="36"/>
                </a:cxn>
                <a:cxn ang="0">
                  <a:pos x="62" y="29"/>
                </a:cxn>
                <a:cxn ang="0">
                  <a:pos x="54" y="31"/>
                </a:cxn>
                <a:cxn ang="0">
                  <a:pos x="41" y="31"/>
                </a:cxn>
                <a:cxn ang="0">
                  <a:pos x="33" y="31"/>
                </a:cxn>
                <a:cxn ang="0">
                  <a:pos x="22" y="31"/>
                </a:cxn>
                <a:cxn ang="0">
                  <a:pos x="14" y="27"/>
                </a:cxn>
                <a:cxn ang="0">
                  <a:pos x="12" y="15"/>
                </a:cxn>
                <a:cxn ang="0">
                  <a:pos x="12" y="7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2" h="38">
                  <a:moveTo>
                    <a:pt x="4" y="0"/>
                  </a:moveTo>
                  <a:lnTo>
                    <a:pt x="0" y="9"/>
                  </a:lnTo>
                  <a:lnTo>
                    <a:pt x="0" y="21"/>
                  </a:lnTo>
                  <a:lnTo>
                    <a:pt x="4" y="31"/>
                  </a:lnTo>
                  <a:lnTo>
                    <a:pt x="16" y="36"/>
                  </a:lnTo>
                  <a:lnTo>
                    <a:pt x="25" y="38"/>
                  </a:lnTo>
                  <a:lnTo>
                    <a:pt x="33" y="38"/>
                  </a:lnTo>
                  <a:lnTo>
                    <a:pt x="37" y="38"/>
                  </a:lnTo>
                  <a:lnTo>
                    <a:pt x="50" y="38"/>
                  </a:lnTo>
                  <a:lnTo>
                    <a:pt x="62" y="36"/>
                  </a:lnTo>
                  <a:lnTo>
                    <a:pt x="62" y="29"/>
                  </a:lnTo>
                  <a:lnTo>
                    <a:pt x="54" y="31"/>
                  </a:lnTo>
                  <a:lnTo>
                    <a:pt x="41" y="31"/>
                  </a:lnTo>
                  <a:lnTo>
                    <a:pt x="33" y="31"/>
                  </a:lnTo>
                  <a:lnTo>
                    <a:pt x="22" y="31"/>
                  </a:lnTo>
                  <a:lnTo>
                    <a:pt x="14" y="27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4" name="Freeform 240"/>
            <p:cNvSpPr>
              <a:spLocks/>
            </p:cNvSpPr>
            <p:nvPr/>
          </p:nvSpPr>
          <p:spPr bwMode="auto">
            <a:xfrm>
              <a:off x="3507" y="3493"/>
              <a:ext cx="33" cy="2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2" y="37"/>
                </a:cxn>
                <a:cxn ang="0">
                  <a:pos x="31" y="43"/>
                </a:cxn>
                <a:cxn ang="0">
                  <a:pos x="43" y="43"/>
                </a:cxn>
                <a:cxn ang="0">
                  <a:pos x="46" y="37"/>
                </a:cxn>
                <a:cxn ang="0">
                  <a:pos x="54" y="31"/>
                </a:cxn>
                <a:cxn ang="0">
                  <a:pos x="52" y="21"/>
                </a:cxn>
                <a:cxn ang="0">
                  <a:pos x="52" y="10"/>
                </a:cxn>
                <a:cxn ang="0">
                  <a:pos x="52" y="0"/>
                </a:cxn>
                <a:cxn ang="0">
                  <a:pos x="66" y="2"/>
                </a:cxn>
                <a:cxn ang="0">
                  <a:pos x="68" y="14"/>
                </a:cxn>
                <a:cxn ang="0">
                  <a:pos x="68" y="21"/>
                </a:cxn>
                <a:cxn ang="0">
                  <a:pos x="66" y="31"/>
                </a:cxn>
                <a:cxn ang="0">
                  <a:pos x="60" y="39"/>
                </a:cxn>
                <a:cxn ang="0">
                  <a:pos x="50" y="47"/>
                </a:cxn>
                <a:cxn ang="0">
                  <a:pos x="39" y="50"/>
                </a:cxn>
                <a:cxn ang="0">
                  <a:pos x="21" y="50"/>
                </a:cxn>
                <a:cxn ang="0">
                  <a:pos x="16" y="47"/>
                </a:cxn>
                <a:cxn ang="0">
                  <a:pos x="2" y="47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68" h="50">
                  <a:moveTo>
                    <a:pt x="0" y="35"/>
                  </a:moveTo>
                  <a:lnTo>
                    <a:pt x="12" y="37"/>
                  </a:lnTo>
                  <a:lnTo>
                    <a:pt x="31" y="43"/>
                  </a:lnTo>
                  <a:lnTo>
                    <a:pt x="43" y="43"/>
                  </a:lnTo>
                  <a:lnTo>
                    <a:pt x="46" y="37"/>
                  </a:lnTo>
                  <a:lnTo>
                    <a:pt x="54" y="31"/>
                  </a:lnTo>
                  <a:lnTo>
                    <a:pt x="52" y="21"/>
                  </a:lnTo>
                  <a:lnTo>
                    <a:pt x="52" y="1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6" y="31"/>
                  </a:lnTo>
                  <a:lnTo>
                    <a:pt x="60" y="39"/>
                  </a:lnTo>
                  <a:lnTo>
                    <a:pt x="50" y="47"/>
                  </a:lnTo>
                  <a:lnTo>
                    <a:pt x="39" y="50"/>
                  </a:lnTo>
                  <a:lnTo>
                    <a:pt x="21" y="50"/>
                  </a:lnTo>
                  <a:lnTo>
                    <a:pt x="16" y="47"/>
                  </a:lnTo>
                  <a:lnTo>
                    <a:pt x="2" y="47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5" name="Freeform 241"/>
            <p:cNvSpPr>
              <a:spLocks/>
            </p:cNvSpPr>
            <p:nvPr/>
          </p:nvSpPr>
          <p:spPr bwMode="auto">
            <a:xfrm>
              <a:off x="3427" y="2874"/>
              <a:ext cx="81" cy="102"/>
            </a:xfrm>
            <a:custGeom>
              <a:avLst/>
              <a:gdLst/>
              <a:ahLst/>
              <a:cxnLst>
                <a:cxn ang="0">
                  <a:pos x="17" y="20"/>
                </a:cxn>
                <a:cxn ang="0">
                  <a:pos x="8" y="41"/>
                </a:cxn>
                <a:cxn ang="0">
                  <a:pos x="0" y="70"/>
                </a:cxn>
                <a:cxn ang="0">
                  <a:pos x="2" y="104"/>
                </a:cxn>
                <a:cxn ang="0">
                  <a:pos x="2" y="141"/>
                </a:cxn>
                <a:cxn ang="0">
                  <a:pos x="27" y="174"/>
                </a:cxn>
                <a:cxn ang="0">
                  <a:pos x="39" y="189"/>
                </a:cxn>
                <a:cxn ang="0">
                  <a:pos x="64" y="203"/>
                </a:cxn>
                <a:cxn ang="0">
                  <a:pos x="106" y="205"/>
                </a:cxn>
                <a:cxn ang="0">
                  <a:pos x="141" y="197"/>
                </a:cxn>
                <a:cxn ang="0">
                  <a:pos x="149" y="176"/>
                </a:cxn>
                <a:cxn ang="0">
                  <a:pos x="160" y="162"/>
                </a:cxn>
                <a:cxn ang="0">
                  <a:pos x="162" y="141"/>
                </a:cxn>
                <a:cxn ang="0">
                  <a:pos x="139" y="133"/>
                </a:cxn>
                <a:cxn ang="0">
                  <a:pos x="129" y="155"/>
                </a:cxn>
                <a:cxn ang="0">
                  <a:pos x="123" y="172"/>
                </a:cxn>
                <a:cxn ang="0">
                  <a:pos x="114" y="187"/>
                </a:cxn>
                <a:cxn ang="0">
                  <a:pos x="100" y="187"/>
                </a:cxn>
                <a:cxn ang="0">
                  <a:pos x="56" y="176"/>
                </a:cxn>
                <a:cxn ang="0">
                  <a:pos x="35" y="151"/>
                </a:cxn>
                <a:cxn ang="0">
                  <a:pos x="21" y="108"/>
                </a:cxn>
                <a:cxn ang="0">
                  <a:pos x="27" y="56"/>
                </a:cxn>
                <a:cxn ang="0">
                  <a:pos x="39" y="20"/>
                </a:cxn>
                <a:cxn ang="0">
                  <a:pos x="35" y="0"/>
                </a:cxn>
                <a:cxn ang="0">
                  <a:pos x="17" y="20"/>
                </a:cxn>
                <a:cxn ang="0">
                  <a:pos x="17" y="20"/>
                </a:cxn>
              </a:cxnLst>
              <a:rect l="0" t="0" r="r" b="b"/>
              <a:pathLst>
                <a:path w="162" h="205">
                  <a:moveTo>
                    <a:pt x="17" y="20"/>
                  </a:moveTo>
                  <a:lnTo>
                    <a:pt x="8" y="41"/>
                  </a:lnTo>
                  <a:lnTo>
                    <a:pt x="0" y="70"/>
                  </a:lnTo>
                  <a:lnTo>
                    <a:pt x="2" y="104"/>
                  </a:lnTo>
                  <a:lnTo>
                    <a:pt x="2" y="141"/>
                  </a:lnTo>
                  <a:lnTo>
                    <a:pt x="27" y="174"/>
                  </a:lnTo>
                  <a:lnTo>
                    <a:pt x="39" y="189"/>
                  </a:lnTo>
                  <a:lnTo>
                    <a:pt x="64" y="203"/>
                  </a:lnTo>
                  <a:lnTo>
                    <a:pt x="106" y="205"/>
                  </a:lnTo>
                  <a:lnTo>
                    <a:pt x="141" y="197"/>
                  </a:lnTo>
                  <a:lnTo>
                    <a:pt x="149" y="176"/>
                  </a:lnTo>
                  <a:lnTo>
                    <a:pt x="160" y="162"/>
                  </a:lnTo>
                  <a:lnTo>
                    <a:pt x="162" y="141"/>
                  </a:lnTo>
                  <a:lnTo>
                    <a:pt x="139" y="133"/>
                  </a:lnTo>
                  <a:lnTo>
                    <a:pt x="129" y="155"/>
                  </a:lnTo>
                  <a:lnTo>
                    <a:pt x="123" y="172"/>
                  </a:lnTo>
                  <a:lnTo>
                    <a:pt x="114" y="187"/>
                  </a:lnTo>
                  <a:lnTo>
                    <a:pt x="100" y="187"/>
                  </a:lnTo>
                  <a:lnTo>
                    <a:pt x="56" y="176"/>
                  </a:lnTo>
                  <a:lnTo>
                    <a:pt x="35" y="151"/>
                  </a:lnTo>
                  <a:lnTo>
                    <a:pt x="21" y="108"/>
                  </a:lnTo>
                  <a:lnTo>
                    <a:pt x="27" y="56"/>
                  </a:lnTo>
                  <a:lnTo>
                    <a:pt x="39" y="20"/>
                  </a:lnTo>
                  <a:lnTo>
                    <a:pt x="35" y="0"/>
                  </a:lnTo>
                  <a:lnTo>
                    <a:pt x="17" y="20"/>
                  </a:lnTo>
                  <a:lnTo>
                    <a:pt x="1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6" name="Freeform 242"/>
            <p:cNvSpPr>
              <a:spLocks/>
            </p:cNvSpPr>
            <p:nvPr/>
          </p:nvSpPr>
          <p:spPr bwMode="auto">
            <a:xfrm>
              <a:off x="3502" y="2893"/>
              <a:ext cx="93" cy="94"/>
            </a:xfrm>
            <a:custGeom>
              <a:avLst/>
              <a:gdLst/>
              <a:ahLst/>
              <a:cxnLst>
                <a:cxn ang="0">
                  <a:pos x="186" y="27"/>
                </a:cxn>
                <a:cxn ang="0">
                  <a:pos x="187" y="50"/>
                </a:cxn>
                <a:cxn ang="0">
                  <a:pos x="186" y="79"/>
                </a:cxn>
                <a:cxn ang="0">
                  <a:pos x="168" y="114"/>
                </a:cxn>
                <a:cxn ang="0">
                  <a:pos x="155" y="148"/>
                </a:cxn>
                <a:cxn ang="0">
                  <a:pos x="124" y="171"/>
                </a:cxn>
                <a:cxn ang="0">
                  <a:pos x="105" y="183"/>
                </a:cxn>
                <a:cxn ang="0">
                  <a:pos x="78" y="187"/>
                </a:cxn>
                <a:cxn ang="0">
                  <a:pos x="35" y="179"/>
                </a:cxn>
                <a:cxn ang="0">
                  <a:pos x="4" y="162"/>
                </a:cxn>
                <a:cxn ang="0">
                  <a:pos x="4" y="137"/>
                </a:cxn>
                <a:cxn ang="0">
                  <a:pos x="0" y="121"/>
                </a:cxn>
                <a:cxn ang="0">
                  <a:pos x="4" y="102"/>
                </a:cxn>
                <a:cxn ang="0">
                  <a:pos x="31" y="102"/>
                </a:cxn>
                <a:cxn ang="0">
                  <a:pos x="31" y="123"/>
                </a:cxn>
                <a:cxn ang="0">
                  <a:pos x="31" y="141"/>
                </a:cxn>
                <a:cxn ang="0">
                  <a:pos x="33" y="158"/>
                </a:cxn>
                <a:cxn ang="0">
                  <a:pos x="49" y="162"/>
                </a:cxn>
                <a:cxn ang="0">
                  <a:pos x="95" y="164"/>
                </a:cxn>
                <a:cxn ang="0">
                  <a:pos x="124" y="144"/>
                </a:cxn>
                <a:cxn ang="0">
                  <a:pos x="149" y="112"/>
                </a:cxn>
                <a:cxn ang="0">
                  <a:pos x="164" y="60"/>
                </a:cxn>
                <a:cxn ang="0">
                  <a:pos x="147" y="9"/>
                </a:cxn>
                <a:cxn ang="0">
                  <a:pos x="176" y="0"/>
                </a:cxn>
                <a:cxn ang="0">
                  <a:pos x="186" y="27"/>
                </a:cxn>
                <a:cxn ang="0">
                  <a:pos x="186" y="27"/>
                </a:cxn>
              </a:cxnLst>
              <a:rect l="0" t="0" r="r" b="b"/>
              <a:pathLst>
                <a:path w="187" h="187">
                  <a:moveTo>
                    <a:pt x="186" y="27"/>
                  </a:moveTo>
                  <a:lnTo>
                    <a:pt x="187" y="50"/>
                  </a:lnTo>
                  <a:lnTo>
                    <a:pt x="186" y="79"/>
                  </a:lnTo>
                  <a:lnTo>
                    <a:pt x="168" y="114"/>
                  </a:lnTo>
                  <a:lnTo>
                    <a:pt x="155" y="148"/>
                  </a:lnTo>
                  <a:lnTo>
                    <a:pt x="124" y="171"/>
                  </a:lnTo>
                  <a:lnTo>
                    <a:pt x="105" y="183"/>
                  </a:lnTo>
                  <a:lnTo>
                    <a:pt x="78" y="187"/>
                  </a:lnTo>
                  <a:lnTo>
                    <a:pt x="35" y="179"/>
                  </a:lnTo>
                  <a:lnTo>
                    <a:pt x="4" y="162"/>
                  </a:lnTo>
                  <a:lnTo>
                    <a:pt x="4" y="137"/>
                  </a:lnTo>
                  <a:lnTo>
                    <a:pt x="0" y="121"/>
                  </a:lnTo>
                  <a:lnTo>
                    <a:pt x="4" y="102"/>
                  </a:lnTo>
                  <a:lnTo>
                    <a:pt x="31" y="102"/>
                  </a:lnTo>
                  <a:lnTo>
                    <a:pt x="31" y="123"/>
                  </a:lnTo>
                  <a:lnTo>
                    <a:pt x="31" y="141"/>
                  </a:lnTo>
                  <a:lnTo>
                    <a:pt x="33" y="158"/>
                  </a:lnTo>
                  <a:lnTo>
                    <a:pt x="49" y="162"/>
                  </a:lnTo>
                  <a:lnTo>
                    <a:pt x="95" y="164"/>
                  </a:lnTo>
                  <a:lnTo>
                    <a:pt x="124" y="144"/>
                  </a:lnTo>
                  <a:lnTo>
                    <a:pt x="149" y="112"/>
                  </a:lnTo>
                  <a:lnTo>
                    <a:pt x="164" y="60"/>
                  </a:lnTo>
                  <a:lnTo>
                    <a:pt x="147" y="9"/>
                  </a:lnTo>
                  <a:lnTo>
                    <a:pt x="176" y="0"/>
                  </a:lnTo>
                  <a:lnTo>
                    <a:pt x="186" y="27"/>
                  </a:lnTo>
                  <a:lnTo>
                    <a:pt x="18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7" name="Freeform 243"/>
            <p:cNvSpPr>
              <a:spLocks/>
            </p:cNvSpPr>
            <p:nvPr/>
          </p:nvSpPr>
          <p:spPr bwMode="auto">
            <a:xfrm>
              <a:off x="2639" y="2164"/>
              <a:ext cx="1216" cy="1086"/>
            </a:xfrm>
            <a:custGeom>
              <a:avLst/>
              <a:gdLst/>
              <a:ahLst/>
              <a:cxnLst>
                <a:cxn ang="0">
                  <a:pos x="104" y="2129"/>
                </a:cxn>
                <a:cxn ang="0">
                  <a:pos x="71" y="1803"/>
                </a:cxn>
                <a:cxn ang="0">
                  <a:pos x="0" y="1047"/>
                </a:cxn>
                <a:cxn ang="0">
                  <a:pos x="13" y="96"/>
                </a:cxn>
                <a:cxn ang="0">
                  <a:pos x="821" y="81"/>
                </a:cxn>
                <a:cxn ang="0">
                  <a:pos x="1760" y="15"/>
                </a:cxn>
                <a:cxn ang="0">
                  <a:pos x="2431" y="0"/>
                </a:cxn>
                <a:cxn ang="0">
                  <a:pos x="2420" y="1354"/>
                </a:cxn>
                <a:cxn ang="0">
                  <a:pos x="2427" y="2054"/>
                </a:cxn>
                <a:cxn ang="0">
                  <a:pos x="1633" y="2156"/>
                </a:cxn>
                <a:cxn ang="0">
                  <a:pos x="484" y="2171"/>
                </a:cxn>
                <a:cxn ang="0">
                  <a:pos x="337" y="2169"/>
                </a:cxn>
                <a:cxn ang="0">
                  <a:pos x="275" y="1924"/>
                </a:cxn>
                <a:cxn ang="0">
                  <a:pos x="698" y="1980"/>
                </a:cxn>
                <a:cxn ang="0">
                  <a:pos x="1145" y="1965"/>
                </a:cxn>
                <a:cxn ang="0">
                  <a:pos x="1837" y="1938"/>
                </a:cxn>
                <a:cxn ang="0">
                  <a:pos x="2182" y="1936"/>
                </a:cxn>
                <a:cxn ang="0">
                  <a:pos x="2256" y="1899"/>
                </a:cxn>
                <a:cxn ang="0">
                  <a:pos x="2267" y="1712"/>
                </a:cxn>
                <a:cxn ang="0">
                  <a:pos x="2258" y="1250"/>
                </a:cxn>
                <a:cxn ang="0">
                  <a:pos x="2252" y="563"/>
                </a:cxn>
                <a:cxn ang="0">
                  <a:pos x="2252" y="299"/>
                </a:cxn>
                <a:cxn ang="0">
                  <a:pos x="2186" y="206"/>
                </a:cxn>
                <a:cxn ang="0">
                  <a:pos x="1660" y="231"/>
                </a:cxn>
                <a:cxn ang="0">
                  <a:pos x="1232" y="229"/>
                </a:cxn>
                <a:cxn ang="0">
                  <a:pos x="542" y="245"/>
                </a:cxn>
                <a:cxn ang="0">
                  <a:pos x="264" y="253"/>
                </a:cxn>
                <a:cxn ang="0">
                  <a:pos x="175" y="447"/>
                </a:cxn>
                <a:cxn ang="0">
                  <a:pos x="202" y="1045"/>
                </a:cxn>
                <a:cxn ang="0">
                  <a:pos x="252" y="1847"/>
                </a:cxn>
                <a:cxn ang="0">
                  <a:pos x="104" y="2129"/>
                </a:cxn>
                <a:cxn ang="0">
                  <a:pos x="104" y="2129"/>
                </a:cxn>
              </a:cxnLst>
              <a:rect l="0" t="0" r="r" b="b"/>
              <a:pathLst>
                <a:path w="2431" h="2171">
                  <a:moveTo>
                    <a:pt x="104" y="2129"/>
                  </a:moveTo>
                  <a:lnTo>
                    <a:pt x="71" y="1803"/>
                  </a:lnTo>
                  <a:lnTo>
                    <a:pt x="0" y="1047"/>
                  </a:lnTo>
                  <a:lnTo>
                    <a:pt x="13" y="96"/>
                  </a:lnTo>
                  <a:lnTo>
                    <a:pt x="821" y="81"/>
                  </a:lnTo>
                  <a:lnTo>
                    <a:pt x="1760" y="15"/>
                  </a:lnTo>
                  <a:lnTo>
                    <a:pt x="2431" y="0"/>
                  </a:lnTo>
                  <a:lnTo>
                    <a:pt x="2420" y="1354"/>
                  </a:lnTo>
                  <a:lnTo>
                    <a:pt x="2427" y="2054"/>
                  </a:lnTo>
                  <a:lnTo>
                    <a:pt x="1633" y="2156"/>
                  </a:lnTo>
                  <a:lnTo>
                    <a:pt x="484" y="2171"/>
                  </a:lnTo>
                  <a:lnTo>
                    <a:pt x="337" y="2169"/>
                  </a:lnTo>
                  <a:lnTo>
                    <a:pt x="275" y="1924"/>
                  </a:lnTo>
                  <a:lnTo>
                    <a:pt x="698" y="1980"/>
                  </a:lnTo>
                  <a:lnTo>
                    <a:pt x="1145" y="1965"/>
                  </a:lnTo>
                  <a:lnTo>
                    <a:pt x="1837" y="1938"/>
                  </a:lnTo>
                  <a:lnTo>
                    <a:pt x="2182" y="1936"/>
                  </a:lnTo>
                  <a:lnTo>
                    <a:pt x="2256" y="1899"/>
                  </a:lnTo>
                  <a:lnTo>
                    <a:pt x="2267" y="1712"/>
                  </a:lnTo>
                  <a:lnTo>
                    <a:pt x="2258" y="1250"/>
                  </a:lnTo>
                  <a:lnTo>
                    <a:pt x="2252" y="563"/>
                  </a:lnTo>
                  <a:lnTo>
                    <a:pt x="2252" y="299"/>
                  </a:lnTo>
                  <a:lnTo>
                    <a:pt x="2186" y="206"/>
                  </a:lnTo>
                  <a:lnTo>
                    <a:pt x="1660" y="231"/>
                  </a:lnTo>
                  <a:lnTo>
                    <a:pt x="1232" y="229"/>
                  </a:lnTo>
                  <a:lnTo>
                    <a:pt x="542" y="245"/>
                  </a:lnTo>
                  <a:lnTo>
                    <a:pt x="264" y="253"/>
                  </a:lnTo>
                  <a:lnTo>
                    <a:pt x="175" y="447"/>
                  </a:lnTo>
                  <a:lnTo>
                    <a:pt x="202" y="1045"/>
                  </a:lnTo>
                  <a:lnTo>
                    <a:pt x="252" y="1847"/>
                  </a:lnTo>
                  <a:lnTo>
                    <a:pt x="104" y="2129"/>
                  </a:lnTo>
                  <a:lnTo>
                    <a:pt x="104" y="2129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8" name="Freeform 244"/>
            <p:cNvSpPr>
              <a:spLocks/>
            </p:cNvSpPr>
            <p:nvPr/>
          </p:nvSpPr>
          <p:spPr bwMode="auto">
            <a:xfrm>
              <a:off x="2632" y="2137"/>
              <a:ext cx="1255" cy="1116"/>
            </a:xfrm>
            <a:custGeom>
              <a:avLst/>
              <a:gdLst/>
              <a:ahLst/>
              <a:cxnLst>
                <a:cxn ang="0">
                  <a:pos x="120" y="91"/>
                </a:cxn>
                <a:cxn ang="0">
                  <a:pos x="316" y="96"/>
                </a:cxn>
                <a:cxn ang="0">
                  <a:pos x="459" y="83"/>
                </a:cxn>
                <a:cxn ang="0">
                  <a:pos x="617" y="75"/>
                </a:cxn>
                <a:cxn ang="0">
                  <a:pos x="841" y="62"/>
                </a:cxn>
                <a:cxn ang="0">
                  <a:pos x="1097" y="42"/>
                </a:cxn>
                <a:cxn ang="0">
                  <a:pos x="1408" y="35"/>
                </a:cxn>
                <a:cxn ang="0">
                  <a:pos x="1668" y="29"/>
                </a:cxn>
                <a:cxn ang="0">
                  <a:pos x="1830" y="17"/>
                </a:cxn>
                <a:cxn ang="0">
                  <a:pos x="2052" y="13"/>
                </a:cxn>
                <a:cxn ang="0">
                  <a:pos x="2252" y="13"/>
                </a:cxn>
                <a:cxn ang="0">
                  <a:pos x="2490" y="0"/>
                </a:cxn>
                <a:cxn ang="0">
                  <a:pos x="2491" y="204"/>
                </a:cxn>
                <a:cxn ang="0">
                  <a:pos x="2497" y="415"/>
                </a:cxn>
                <a:cxn ang="0">
                  <a:pos x="2497" y="573"/>
                </a:cxn>
                <a:cxn ang="0">
                  <a:pos x="2497" y="820"/>
                </a:cxn>
                <a:cxn ang="0">
                  <a:pos x="2503" y="1093"/>
                </a:cxn>
                <a:cxn ang="0">
                  <a:pos x="2511" y="1452"/>
                </a:cxn>
                <a:cxn ang="0">
                  <a:pos x="2505" y="1774"/>
                </a:cxn>
                <a:cxn ang="0">
                  <a:pos x="2497" y="1965"/>
                </a:cxn>
                <a:cxn ang="0">
                  <a:pos x="2503" y="2129"/>
                </a:cxn>
                <a:cxn ang="0">
                  <a:pos x="2383" y="2187"/>
                </a:cxn>
                <a:cxn ang="0">
                  <a:pos x="2031" y="2187"/>
                </a:cxn>
                <a:cxn ang="0">
                  <a:pos x="1643" y="2187"/>
                </a:cxn>
                <a:cxn ang="0">
                  <a:pos x="1250" y="2204"/>
                </a:cxn>
                <a:cxn ang="0">
                  <a:pos x="968" y="2210"/>
                </a:cxn>
                <a:cxn ang="0">
                  <a:pos x="723" y="2210"/>
                </a:cxn>
                <a:cxn ang="0">
                  <a:pos x="498" y="2225"/>
                </a:cxn>
                <a:cxn ang="0">
                  <a:pos x="230" y="2225"/>
                </a:cxn>
                <a:cxn ang="0">
                  <a:pos x="118" y="2183"/>
                </a:cxn>
                <a:cxn ang="0">
                  <a:pos x="378" y="2166"/>
                </a:cxn>
                <a:cxn ang="0">
                  <a:pos x="625" y="2160"/>
                </a:cxn>
                <a:cxn ang="0">
                  <a:pos x="893" y="2129"/>
                </a:cxn>
                <a:cxn ang="0">
                  <a:pos x="1134" y="2129"/>
                </a:cxn>
                <a:cxn ang="0">
                  <a:pos x="1441" y="2123"/>
                </a:cxn>
                <a:cxn ang="0">
                  <a:pos x="1730" y="2110"/>
                </a:cxn>
                <a:cxn ang="0">
                  <a:pos x="2038" y="2104"/>
                </a:cxn>
                <a:cxn ang="0">
                  <a:pos x="2324" y="2090"/>
                </a:cxn>
                <a:cxn ang="0">
                  <a:pos x="2407" y="1963"/>
                </a:cxn>
                <a:cxn ang="0">
                  <a:pos x="2403" y="1624"/>
                </a:cxn>
                <a:cxn ang="0">
                  <a:pos x="2409" y="1263"/>
                </a:cxn>
                <a:cxn ang="0">
                  <a:pos x="2407" y="785"/>
                </a:cxn>
                <a:cxn ang="0">
                  <a:pos x="2399" y="442"/>
                </a:cxn>
                <a:cxn ang="0">
                  <a:pos x="2382" y="112"/>
                </a:cxn>
                <a:cxn ang="0">
                  <a:pos x="1955" y="83"/>
                </a:cxn>
                <a:cxn ang="0">
                  <a:pos x="1539" y="125"/>
                </a:cxn>
                <a:cxn ang="0">
                  <a:pos x="1113" y="145"/>
                </a:cxn>
                <a:cxn ang="0">
                  <a:pos x="789" y="166"/>
                </a:cxn>
                <a:cxn ang="0">
                  <a:pos x="390" y="187"/>
                </a:cxn>
                <a:cxn ang="0">
                  <a:pos x="0" y="195"/>
                </a:cxn>
                <a:cxn ang="0">
                  <a:pos x="0" y="110"/>
                </a:cxn>
              </a:cxnLst>
              <a:rect l="0" t="0" r="r" b="b"/>
              <a:pathLst>
                <a:path w="2511" h="2231">
                  <a:moveTo>
                    <a:pt x="0" y="110"/>
                  </a:moveTo>
                  <a:lnTo>
                    <a:pt x="120" y="91"/>
                  </a:lnTo>
                  <a:lnTo>
                    <a:pt x="239" y="91"/>
                  </a:lnTo>
                  <a:lnTo>
                    <a:pt x="316" y="96"/>
                  </a:lnTo>
                  <a:lnTo>
                    <a:pt x="394" y="96"/>
                  </a:lnTo>
                  <a:lnTo>
                    <a:pt x="459" y="83"/>
                  </a:lnTo>
                  <a:lnTo>
                    <a:pt x="550" y="77"/>
                  </a:lnTo>
                  <a:lnTo>
                    <a:pt x="617" y="75"/>
                  </a:lnTo>
                  <a:lnTo>
                    <a:pt x="716" y="64"/>
                  </a:lnTo>
                  <a:lnTo>
                    <a:pt x="841" y="62"/>
                  </a:lnTo>
                  <a:lnTo>
                    <a:pt x="953" y="42"/>
                  </a:lnTo>
                  <a:lnTo>
                    <a:pt x="1097" y="42"/>
                  </a:lnTo>
                  <a:lnTo>
                    <a:pt x="1265" y="39"/>
                  </a:lnTo>
                  <a:lnTo>
                    <a:pt x="1408" y="35"/>
                  </a:lnTo>
                  <a:lnTo>
                    <a:pt x="1525" y="29"/>
                  </a:lnTo>
                  <a:lnTo>
                    <a:pt x="1668" y="29"/>
                  </a:lnTo>
                  <a:lnTo>
                    <a:pt x="1703" y="21"/>
                  </a:lnTo>
                  <a:lnTo>
                    <a:pt x="1830" y="17"/>
                  </a:lnTo>
                  <a:lnTo>
                    <a:pt x="1915" y="13"/>
                  </a:lnTo>
                  <a:lnTo>
                    <a:pt x="2052" y="13"/>
                  </a:lnTo>
                  <a:lnTo>
                    <a:pt x="2094" y="13"/>
                  </a:lnTo>
                  <a:lnTo>
                    <a:pt x="2252" y="13"/>
                  </a:lnTo>
                  <a:lnTo>
                    <a:pt x="2414" y="17"/>
                  </a:lnTo>
                  <a:lnTo>
                    <a:pt x="2490" y="0"/>
                  </a:lnTo>
                  <a:lnTo>
                    <a:pt x="2503" y="98"/>
                  </a:lnTo>
                  <a:lnTo>
                    <a:pt x="2491" y="204"/>
                  </a:lnTo>
                  <a:lnTo>
                    <a:pt x="2491" y="295"/>
                  </a:lnTo>
                  <a:lnTo>
                    <a:pt x="2497" y="415"/>
                  </a:lnTo>
                  <a:lnTo>
                    <a:pt x="2497" y="503"/>
                  </a:lnTo>
                  <a:lnTo>
                    <a:pt x="2497" y="573"/>
                  </a:lnTo>
                  <a:lnTo>
                    <a:pt x="2497" y="673"/>
                  </a:lnTo>
                  <a:lnTo>
                    <a:pt x="2497" y="820"/>
                  </a:lnTo>
                  <a:lnTo>
                    <a:pt x="2503" y="985"/>
                  </a:lnTo>
                  <a:lnTo>
                    <a:pt x="2503" y="1093"/>
                  </a:lnTo>
                  <a:lnTo>
                    <a:pt x="2503" y="1263"/>
                  </a:lnTo>
                  <a:lnTo>
                    <a:pt x="2511" y="1452"/>
                  </a:lnTo>
                  <a:lnTo>
                    <a:pt x="2505" y="1629"/>
                  </a:lnTo>
                  <a:lnTo>
                    <a:pt x="2505" y="1774"/>
                  </a:lnTo>
                  <a:lnTo>
                    <a:pt x="2497" y="1869"/>
                  </a:lnTo>
                  <a:lnTo>
                    <a:pt x="2497" y="1965"/>
                  </a:lnTo>
                  <a:lnTo>
                    <a:pt x="2497" y="2044"/>
                  </a:lnTo>
                  <a:lnTo>
                    <a:pt x="2503" y="2129"/>
                  </a:lnTo>
                  <a:lnTo>
                    <a:pt x="2503" y="2183"/>
                  </a:lnTo>
                  <a:lnTo>
                    <a:pt x="2383" y="2187"/>
                  </a:lnTo>
                  <a:lnTo>
                    <a:pt x="2195" y="2183"/>
                  </a:lnTo>
                  <a:lnTo>
                    <a:pt x="2031" y="2187"/>
                  </a:lnTo>
                  <a:lnTo>
                    <a:pt x="1799" y="2187"/>
                  </a:lnTo>
                  <a:lnTo>
                    <a:pt x="1643" y="2187"/>
                  </a:lnTo>
                  <a:lnTo>
                    <a:pt x="1483" y="2200"/>
                  </a:lnTo>
                  <a:lnTo>
                    <a:pt x="1250" y="2204"/>
                  </a:lnTo>
                  <a:lnTo>
                    <a:pt x="1119" y="2214"/>
                  </a:lnTo>
                  <a:lnTo>
                    <a:pt x="968" y="2210"/>
                  </a:lnTo>
                  <a:lnTo>
                    <a:pt x="826" y="2210"/>
                  </a:lnTo>
                  <a:lnTo>
                    <a:pt x="723" y="2210"/>
                  </a:lnTo>
                  <a:lnTo>
                    <a:pt x="592" y="2220"/>
                  </a:lnTo>
                  <a:lnTo>
                    <a:pt x="498" y="2225"/>
                  </a:lnTo>
                  <a:lnTo>
                    <a:pt x="351" y="2223"/>
                  </a:lnTo>
                  <a:lnTo>
                    <a:pt x="230" y="2225"/>
                  </a:lnTo>
                  <a:lnTo>
                    <a:pt x="120" y="2231"/>
                  </a:lnTo>
                  <a:lnTo>
                    <a:pt x="118" y="2183"/>
                  </a:lnTo>
                  <a:lnTo>
                    <a:pt x="282" y="2171"/>
                  </a:lnTo>
                  <a:lnTo>
                    <a:pt x="378" y="2166"/>
                  </a:lnTo>
                  <a:lnTo>
                    <a:pt x="498" y="2160"/>
                  </a:lnTo>
                  <a:lnTo>
                    <a:pt x="625" y="2160"/>
                  </a:lnTo>
                  <a:lnTo>
                    <a:pt x="772" y="2137"/>
                  </a:lnTo>
                  <a:lnTo>
                    <a:pt x="893" y="2129"/>
                  </a:lnTo>
                  <a:lnTo>
                    <a:pt x="1001" y="2129"/>
                  </a:lnTo>
                  <a:lnTo>
                    <a:pt x="1134" y="2129"/>
                  </a:lnTo>
                  <a:lnTo>
                    <a:pt x="1313" y="2129"/>
                  </a:lnTo>
                  <a:lnTo>
                    <a:pt x="1441" y="2123"/>
                  </a:lnTo>
                  <a:lnTo>
                    <a:pt x="1574" y="2115"/>
                  </a:lnTo>
                  <a:lnTo>
                    <a:pt x="1730" y="2110"/>
                  </a:lnTo>
                  <a:lnTo>
                    <a:pt x="1907" y="2104"/>
                  </a:lnTo>
                  <a:lnTo>
                    <a:pt x="2038" y="2104"/>
                  </a:lnTo>
                  <a:lnTo>
                    <a:pt x="2173" y="2096"/>
                  </a:lnTo>
                  <a:lnTo>
                    <a:pt x="2324" y="2090"/>
                  </a:lnTo>
                  <a:lnTo>
                    <a:pt x="2403" y="2090"/>
                  </a:lnTo>
                  <a:lnTo>
                    <a:pt x="2407" y="1963"/>
                  </a:lnTo>
                  <a:lnTo>
                    <a:pt x="2407" y="1807"/>
                  </a:lnTo>
                  <a:lnTo>
                    <a:pt x="2403" y="1624"/>
                  </a:lnTo>
                  <a:lnTo>
                    <a:pt x="2407" y="1452"/>
                  </a:lnTo>
                  <a:lnTo>
                    <a:pt x="2409" y="1263"/>
                  </a:lnTo>
                  <a:lnTo>
                    <a:pt x="2409" y="1007"/>
                  </a:lnTo>
                  <a:lnTo>
                    <a:pt x="2407" y="785"/>
                  </a:lnTo>
                  <a:lnTo>
                    <a:pt x="2409" y="617"/>
                  </a:lnTo>
                  <a:lnTo>
                    <a:pt x="2399" y="442"/>
                  </a:lnTo>
                  <a:lnTo>
                    <a:pt x="2382" y="199"/>
                  </a:lnTo>
                  <a:lnTo>
                    <a:pt x="2382" y="112"/>
                  </a:lnTo>
                  <a:lnTo>
                    <a:pt x="2196" y="110"/>
                  </a:lnTo>
                  <a:lnTo>
                    <a:pt x="1955" y="83"/>
                  </a:lnTo>
                  <a:lnTo>
                    <a:pt x="1751" y="123"/>
                  </a:lnTo>
                  <a:lnTo>
                    <a:pt x="1539" y="125"/>
                  </a:lnTo>
                  <a:lnTo>
                    <a:pt x="1319" y="139"/>
                  </a:lnTo>
                  <a:lnTo>
                    <a:pt x="1113" y="145"/>
                  </a:lnTo>
                  <a:lnTo>
                    <a:pt x="947" y="160"/>
                  </a:lnTo>
                  <a:lnTo>
                    <a:pt x="789" y="166"/>
                  </a:lnTo>
                  <a:lnTo>
                    <a:pt x="654" y="174"/>
                  </a:lnTo>
                  <a:lnTo>
                    <a:pt x="390" y="187"/>
                  </a:lnTo>
                  <a:lnTo>
                    <a:pt x="133" y="195"/>
                  </a:lnTo>
                  <a:lnTo>
                    <a:pt x="0" y="195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9" name="Freeform 245"/>
            <p:cNvSpPr>
              <a:spLocks/>
            </p:cNvSpPr>
            <p:nvPr/>
          </p:nvSpPr>
          <p:spPr bwMode="auto">
            <a:xfrm>
              <a:off x="2619" y="2203"/>
              <a:ext cx="87" cy="1050"/>
            </a:xfrm>
            <a:custGeom>
              <a:avLst/>
              <a:gdLst/>
              <a:ahLst/>
              <a:cxnLst>
                <a:cxn ang="0">
                  <a:pos x="75" y="58"/>
                </a:cxn>
                <a:cxn ang="0">
                  <a:pos x="75" y="152"/>
                </a:cxn>
                <a:cxn ang="0">
                  <a:pos x="75" y="268"/>
                </a:cxn>
                <a:cxn ang="0">
                  <a:pos x="75" y="355"/>
                </a:cxn>
                <a:cxn ang="0">
                  <a:pos x="70" y="536"/>
                </a:cxn>
                <a:cxn ang="0">
                  <a:pos x="64" y="683"/>
                </a:cxn>
                <a:cxn ang="0">
                  <a:pos x="64" y="837"/>
                </a:cxn>
                <a:cxn ang="0">
                  <a:pos x="64" y="966"/>
                </a:cxn>
                <a:cxn ang="0">
                  <a:pos x="89" y="1117"/>
                </a:cxn>
                <a:cxn ang="0">
                  <a:pos x="89" y="1165"/>
                </a:cxn>
                <a:cxn ang="0">
                  <a:pos x="93" y="1234"/>
                </a:cxn>
                <a:cxn ang="0">
                  <a:pos x="93" y="1340"/>
                </a:cxn>
                <a:cxn ang="0">
                  <a:pos x="118" y="1475"/>
                </a:cxn>
                <a:cxn ang="0">
                  <a:pos x="118" y="1564"/>
                </a:cxn>
                <a:cxn ang="0">
                  <a:pos x="139" y="1647"/>
                </a:cxn>
                <a:cxn ang="0">
                  <a:pos x="145" y="1738"/>
                </a:cxn>
                <a:cxn ang="0">
                  <a:pos x="160" y="1851"/>
                </a:cxn>
                <a:cxn ang="0">
                  <a:pos x="162" y="1928"/>
                </a:cxn>
                <a:cxn ang="0">
                  <a:pos x="176" y="2002"/>
                </a:cxn>
                <a:cxn ang="0">
                  <a:pos x="176" y="2090"/>
                </a:cxn>
                <a:cxn ang="0">
                  <a:pos x="147" y="2100"/>
                </a:cxn>
                <a:cxn ang="0">
                  <a:pos x="118" y="2019"/>
                </a:cxn>
                <a:cxn ang="0">
                  <a:pos x="118" y="1955"/>
                </a:cxn>
                <a:cxn ang="0">
                  <a:pos x="112" y="1892"/>
                </a:cxn>
                <a:cxn ang="0">
                  <a:pos x="104" y="1797"/>
                </a:cxn>
                <a:cxn ang="0">
                  <a:pos x="89" y="1697"/>
                </a:cxn>
                <a:cxn ang="0">
                  <a:pos x="75" y="1605"/>
                </a:cxn>
                <a:cxn ang="0">
                  <a:pos x="64" y="1504"/>
                </a:cxn>
                <a:cxn ang="0">
                  <a:pos x="50" y="1375"/>
                </a:cxn>
                <a:cxn ang="0">
                  <a:pos x="47" y="1234"/>
                </a:cxn>
                <a:cxn ang="0">
                  <a:pos x="29" y="1076"/>
                </a:cxn>
                <a:cxn ang="0">
                  <a:pos x="25" y="945"/>
                </a:cxn>
                <a:cxn ang="0">
                  <a:pos x="18" y="795"/>
                </a:cxn>
                <a:cxn ang="0">
                  <a:pos x="12" y="633"/>
                </a:cxn>
                <a:cxn ang="0">
                  <a:pos x="6" y="498"/>
                </a:cxn>
                <a:cxn ang="0">
                  <a:pos x="6" y="449"/>
                </a:cxn>
                <a:cxn ang="0">
                  <a:pos x="0" y="297"/>
                </a:cxn>
                <a:cxn ang="0">
                  <a:pos x="12" y="147"/>
                </a:cxn>
                <a:cxn ang="0">
                  <a:pos x="27" y="64"/>
                </a:cxn>
                <a:cxn ang="0">
                  <a:pos x="60" y="0"/>
                </a:cxn>
                <a:cxn ang="0">
                  <a:pos x="75" y="58"/>
                </a:cxn>
                <a:cxn ang="0">
                  <a:pos x="75" y="58"/>
                </a:cxn>
              </a:cxnLst>
              <a:rect l="0" t="0" r="r" b="b"/>
              <a:pathLst>
                <a:path w="176" h="2100">
                  <a:moveTo>
                    <a:pt x="75" y="58"/>
                  </a:moveTo>
                  <a:lnTo>
                    <a:pt x="75" y="152"/>
                  </a:lnTo>
                  <a:lnTo>
                    <a:pt x="75" y="268"/>
                  </a:lnTo>
                  <a:lnTo>
                    <a:pt x="75" y="355"/>
                  </a:lnTo>
                  <a:lnTo>
                    <a:pt x="70" y="536"/>
                  </a:lnTo>
                  <a:lnTo>
                    <a:pt x="64" y="683"/>
                  </a:lnTo>
                  <a:lnTo>
                    <a:pt x="64" y="837"/>
                  </a:lnTo>
                  <a:lnTo>
                    <a:pt x="64" y="966"/>
                  </a:lnTo>
                  <a:lnTo>
                    <a:pt x="89" y="1117"/>
                  </a:lnTo>
                  <a:lnTo>
                    <a:pt x="89" y="1165"/>
                  </a:lnTo>
                  <a:lnTo>
                    <a:pt x="93" y="1234"/>
                  </a:lnTo>
                  <a:lnTo>
                    <a:pt x="93" y="1340"/>
                  </a:lnTo>
                  <a:lnTo>
                    <a:pt x="118" y="1475"/>
                  </a:lnTo>
                  <a:lnTo>
                    <a:pt x="118" y="1564"/>
                  </a:lnTo>
                  <a:lnTo>
                    <a:pt x="139" y="1647"/>
                  </a:lnTo>
                  <a:lnTo>
                    <a:pt x="145" y="1738"/>
                  </a:lnTo>
                  <a:lnTo>
                    <a:pt x="160" y="1851"/>
                  </a:lnTo>
                  <a:lnTo>
                    <a:pt x="162" y="1928"/>
                  </a:lnTo>
                  <a:lnTo>
                    <a:pt x="176" y="2002"/>
                  </a:lnTo>
                  <a:lnTo>
                    <a:pt x="176" y="2090"/>
                  </a:lnTo>
                  <a:lnTo>
                    <a:pt x="147" y="2100"/>
                  </a:lnTo>
                  <a:lnTo>
                    <a:pt x="118" y="2019"/>
                  </a:lnTo>
                  <a:lnTo>
                    <a:pt x="118" y="1955"/>
                  </a:lnTo>
                  <a:lnTo>
                    <a:pt x="112" y="1892"/>
                  </a:lnTo>
                  <a:lnTo>
                    <a:pt x="104" y="1797"/>
                  </a:lnTo>
                  <a:lnTo>
                    <a:pt x="89" y="1697"/>
                  </a:lnTo>
                  <a:lnTo>
                    <a:pt x="75" y="1605"/>
                  </a:lnTo>
                  <a:lnTo>
                    <a:pt x="64" y="1504"/>
                  </a:lnTo>
                  <a:lnTo>
                    <a:pt x="50" y="1375"/>
                  </a:lnTo>
                  <a:lnTo>
                    <a:pt x="47" y="1234"/>
                  </a:lnTo>
                  <a:lnTo>
                    <a:pt x="29" y="1076"/>
                  </a:lnTo>
                  <a:lnTo>
                    <a:pt x="25" y="945"/>
                  </a:lnTo>
                  <a:lnTo>
                    <a:pt x="18" y="795"/>
                  </a:lnTo>
                  <a:lnTo>
                    <a:pt x="12" y="633"/>
                  </a:lnTo>
                  <a:lnTo>
                    <a:pt x="6" y="498"/>
                  </a:lnTo>
                  <a:lnTo>
                    <a:pt x="6" y="449"/>
                  </a:lnTo>
                  <a:lnTo>
                    <a:pt x="0" y="297"/>
                  </a:lnTo>
                  <a:lnTo>
                    <a:pt x="12" y="147"/>
                  </a:lnTo>
                  <a:lnTo>
                    <a:pt x="27" y="64"/>
                  </a:lnTo>
                  <a:lnTo>
                    <a:pt x="60" y="0"/>
                  </a:lnTo>
                  <a:lnTo>
                    <a:pt x="75" y="58"/>
                  </a:lnTo>
                  <a:lnTo>
                    <a:pt x="75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0" name="Freeform 246"/>
            <p:cNvSpPr>
              <a:spLocks/>
            </p:cNvSpPr>
            <p:nvPr/>
          </p:nvSpPr>
          <p:spPr bwMode="auto">
            <a:xfrm>
              <a:off x="2748" y="2253"/>
              <a:ext cx="1042" cy="909"/>
            </a:xfrm>
            <a:custGeom>
              <a:avLst/>
              <a:gdLst/>
              <a:ahLst/>
              <a:cxnLst>
                <a:cxn ang="0">
                  <a:pos x="121" y="52"/>
                </a:cxn>
                <a:cxn ang="0">
                  <a:pos x="297" y="37"/>
                </a:cxn>
                <a:cxn ang="0">
                  <a:pos x="522" y="27"/>
                </a:cxn>
                <a:cxn ang="0">
                  <a:pos x="808" y="25"/>
                </a:cxn>
                <a:cxn ang="0">
                  <a:pos x="1039" y="20"/>
                </a:cxn>
                <a:cxn ang="0">
                  <a:pos x="1241" y="22"/>
                </a:cxn>
                <a:cxn ang="0">
                  <a:pos x="1477" y="20"/>
                </a:cxn>
                <a:cxn ang="0">
                  <a:pos x="1745" y="4"/>
                </a:cxn>
                <a:cxn ang="0">
                  <a:pos x="1957" y="0"/>
                </a:cxn>
                <a:cxn ang="0">
                  <a:pos x="2049" y="78"/>
                </a:cxn>
                <a:cxn ang="0">
                  <a:pos x="2063" y="224"/>
                </a:cxn>
                <a:cxn ang="0">
                  <a:pos x="2055" y="525"/>
                </a:cxn>
                <a:cxn ang="0">
                  <a:pos x="2070" y="770"/>
                </a:cxn>
                <a:cxn ang="0">
                  <a:pos x="2084" y="1038"/>
                </a:cxn>
                <a:cxn ang="0">
                  <a:pos x="2084" y="1281"/>
                </a:cxn>
                <a:cxn ang="0">
                  <a:pos x="2076" y="1452"/>
                </a:cxn>
                <a:cxn ang="0">
                  <a:pos x="2076" y="1614"/>
                </a:cxn>
                <a:cxn ang="0">
                  <a:pos x="2063" y="1726"/>
                </a:cxn>
                <a:cxn ang="0">
                  <a:pos x="1959" y="1776"/>
                </a:cxn>
                <a:cxn ang="0">
                  <a:pos x="1766" y="1786"/>
                </a:cxn>
                <a:cxn ang="0">
                  <a:pos x="1511" y="1782"/>
                </a:cxn>
                <a:cxn ang="0">
                  <a:pos x="1282" y="1796"/>
                </a:cxn>
                <a:cxn ang="0">
                  <a:pos x="1076" y="1813"/>
                </a:cxn>
                <a:cxn ang="0">
                  <a:pos x="865" y="1809"/>
                </a:cxn>
                <a:cxn ang="0">
                  <a:pos x="621" y="1815"/>
                </a:cxn>
                <a:cxn ang="0">
                  <a:pos x="416" y="1819"/>
                </a:cxn>
                <a:cxn ang="0">
                  <a:pos x="262" y="1773"/>
                </a:cxn>
                <a:cxn ang="0">
                  <a:pos x="457" y="1780"/>
                </a:cxn>
                <a:cxn ang="0">
                  <a:pos x="727" y="1767"/>
                </a:cxn>
                <a:cxn ang="0">
                  <a:pos x="944" y="1767"/>
                </a:cxn>
                <a:cxn ang="0">
                  <a:pos x="1187" y="1765"/>
                </a:cxn>
                <a:cxn ang="0">
                  <a:pos x="1378" y="1753"/>
                </a:cxn>
                <a:cxn ang="0">
                  <a:pos x="1571" y="1746"/>
                </a:cxn>
                <a:cxn ang="0">
                  <a:pos x="1772" y="1746"/>
                </a:cxn>
                <a:cxn ang="0">
                  <a:pos x="1995" y="1728"/>
                </a:cxn>
                <a:cxn ang="0">
                  <a:pos x="2028" y="1568"/>
                </a:cxn>
                <a:cxn ang="0">
                  <a:pos x="2013" y="1395"/>
                </a:cxn>
                <a:cxn ang="0">
                  <a:pos x="2011" y="1186"/>
                </a:cxn>
                <a:cxn ang="0">
                  <a:pos x="2013" y="947"/>
                </a:cxn>
                <a:cxn ang="0">
                  <a:pos x="2001" y="712"/>
                </a:cxn>
                <a:cxn ang="0">
                  <a:pos x="2001" y="504"/>
                </a:cxn>
                <a:cxn ang="0">
                  <a:pos x="2011" y="180"/>
                </a:cxn>
                <a:cxn ang="0">
                  <a:pos x="1916" y="54"/>
                </a:cxn>
                <a:cxn ang="0">
                  <a:pos x="1687" y="62"/>
                </a:cxn>
                <a:cxn ang="0">
                  <a:pos x="1363" y="78"/>
                </a:cxn>
                <a:cxn ang="0">
                  <a:pos x="970" y="78"/>
                </a:cxn>
                <a:cxn ang="0">
                  <a:pos x="518" y="83"/>
                </a:cxn>
                <a:cxn ang="0">
                  <a:pos x="260" y="89"/>
                </a:cxn>
                <a:cxn ang="0">
                  <a:pos x="0" y="105"/>
                </a:cxn>
              </a:cxnLst>
              <a:rect l="0" t="0" r="r" b="b"/>
              <a:pathLst>
                <a:path w="2084" h="1819">
                  <a:moveTo>
                    <a:pt x="15" y="58"/>
                  </a:moveTo>
                  <a:lnTo>
                    <a:pt x="69" y="54"/>
                  </a:lnTo>
                  <a:lnTo>
                    <a:pt x="121" y="52"/>
                  </a:lnTo>
                  <a:lnTo>
                    <a:pt x="198" y="49"/>
                  </a:lnTo>
                  <a:lnTo>
                    <a:pt x="245" y="41"/>
                  </a:lnTo>
                  <a:lnTo>
                    <a:pt x="297" y="37"/>
                  </a:lnTo>
                  <a:lnTo>
                    <a:pt x="372" y="37"/>
                  </a:lnTo>
                  <a:lnTo>
                    <a:pt x="435" y="29"/>
                  </a:lnTo>
                  <a:lnTo>
                    <a:pt x="522" y="27"/>
                  </a:lnTo>
                  <a:lnTo>
                    <a:pt x="603" y="27"/>
                  </a:lnTo>
                  <a:lnTo>
                    <a:pt x="698" y="25"/>
                  </a:lnTo>
                  <a:lnTo>
                    <a:pt x="808" y="25"/>
                  </a:lnTo>
                  <a:lnTo>
                    <a:pt x="885" y="16"/>
                  </a:lnTo>
                  <a:lnTo>
                    <a:pt x="979" y="20"/>
                  </a:lnTo>
                  <a:lnTo>
                    <a:pt x="1039" y="20"/>
                  </a:lnTo>
                  <a:lnTo>
                    <a:pt x="1103" y="22"/>
                  </a:lnTo>
                  <a:lnTo>
                    <a:pt x="1172" y="22"/>
                  </a:lnTo>
                  <a:lnTo>
                    <a:pt x="1241" y="22"/>
                  </a:lnTo>
                  <a:lnTo>
                    <a:pt x="1322" y="22"/>
                  </a:lnTo>
                  <a:lnTo>
                    <a:pt x="1386" y="22"/>
                  </a:lnTo>
                  <a:lnTo>
                    <a:pt x="1477" y="20"/>
                  </a:lnTo>
                  <a:lnTo>
                    <a:pt x="1569" y="20"/>
                  </a:lnTo>
                  <a:lnTo>
                    <a:pt x="1656" y="14"/>
                  </a:lnTo>
                  <a:lnTo>
                    <a:pt x="1745" y="4"/>
                  </a:lnTo>
                  <a:lnTo>
                    <a:pt x="1822" y="4"/>
                  </a:lnTo>
                  <a:lnTo>
                    <a:pt x="1889" y="0"/>
                  </a:lnTo>
                  <a:lnTo>
                    <a:pt x="1957" y="0"/>
                  </a:lnTo>
                  <a:lnTo>
                    <a:pt x="2001" y="20"/>
                  </a:lnTo>
                  <a:lnTo>
                    <a:pt x="2026" y="49"/>
                  </a:lnTo>
                  <a:lnTo>
                    <a:pt x="2049" y="78"/>
                  </a:lnTo>
                  <a:lnTo>
                    <a:pt x="2061" y="106"/>
                  </a:lnTo>
                  <a:lnTo>
                    <a:pt x="2063" y="149"/>
                  </a:lnTo>
                  <a:lnTo>
                    <a:pt x="2063" y="224"/>
                  </a:lnTo>
                  <a:lnTo>
                    <a:pt x="2061" y="324"/>
                  </a:lnTo>
                  <a:lnTo>
                    <a:pt x="2061" y="409"/>
                  </a:lnTo>
                  <a:lnTo>
                    <a:pt x="2055" y="525"/>
                  </a:lnTo>
                  <a:lnTo>
                    <a:pt x="2055" y="604"/>
                  </a:lnTo>
                  <a:lnTo>
                    <a:pt x="2055" y="697"/>
                  </a:lnTo>
                  <a:lnTo>
                    <a:pt x="2070" y="770"/>
                  </a:lnTo>
                  <a:lnTo>
                    <a:pt x="2070" y="839"/>
                  </a:lnTo>
                  <a:lnTo>
                    <a:pt x="2082" y="941"/>
                  </a:lnTo>
                  <a:lnTo>
                    <a:pt x="2084" y="1038"/>
                  </a:lnTo>
                  <a:lnTo>
                    <a:pt x="2084" y="1130"/>
                  </a:lnTo>
                  <a:lnTo>
                    <a:pt x="2084" y="1217"/>
                  </a:lnTo>
                  <a:lnTo>
                    <a:pt x="2084" y="1281"/>
                  </a:lnTo>
                  <a:lnTo>
                    <a:pt x="2084" y="1335"/>
                  </a:lnTo>
                  <a:lnTo>
                    <a:pt x="2082" y="1393"/>
                  </a:lnTo>
                  <a:lnTo>
                    <a:pt x="2076" y="1452"/>
                  </a:lnTo>
                  <a:lnTo>
                    <a:pt x="2076" y="1514"/>
                  </a:lnTo>
                  <a:lnTo>
                    <a:pt x="2076" y="1559"/>
                  </a:lnTo>
                  <a:lnTo>
                    <a:pt x="2076" y="1614"/>
                  </a:lnTo>
                  <a:lnTo>
                    <a:pt x="2076" y="1668"/>
                  </a:lnTo>
                  <a:lnTo>
                    <a:pt x="2074" y="1707"/>
                  </a:lnTo>
                  <a:lnTo>
                    <a:pt x="2063" y="1726"/>
                  </a:lnTo>
                  <a:lnTo>
                    <a:pt x="2045" y="1755"/>
                  </a:lnTo>
                  <a:lnTo>
                    <a:pt x="2011" y="1773"/>
                  </a:lnTo>
                  <a:lnTo>
                    <a:pt x="1959" y="1776"/>
                  </a:lnTo>
                  <a:lnTo>
                    <a:pt x="1912" y="1782"/>
                  </a:lnTo>
                  <a:lnTo>
                    <a:pt x="1853" y="1782"/>
                  </a:lnTo>
                  <a:lnTo>
                    <a:pt x="1766" y="1786"/>
                  </a:lnTo>
                  <a:lnTo>
                    <a:pt x="1671" y="1786"/>
                  </a:lnTo>
                  <a:lnTo>
                    <a:pt x="1569" y="1788"/>
                  </a:lnTo>
                  <a:lnTo>
                    <a:pt x="1511" y="1782"/>
                  </a:lnTo>
                  <a:lnTo>
                    <a:pt x="1428" y="1788"/>
                  </a:lnTo>
                  <a:lnTo>
                    <a:pt x="1353" y="1794"/>
                  </a:lnTo>
                  <a:lnTo>
                    <a:pt x="1282" y="1796"/>
                  </a:lnTo>
                  <a:lnTo>
                    <a:pt x="1218" y="1796"/>
                  </a:lnTo>
                  <a:lnTo>
                    <a:pt x="1133" y="1807"/>
                  </a:lnTo>
                  <a:lnTo>
                    <a:pt x="1076" y="1813"/>
                  </a:lnTo>
                  <a:lnTo>
                    <a:pt x="1008" y="1813"/>
                  </a:lnTo>
                  <a:lnTo>
                    <a:pt x="929" y="1809"/>
                  </a:lnTo>
                  <a:lnTo>
                    <a:pt x="865" y="1809"/>
                  </a:lnTo>
                  <a:lnTo>
                    <a:pt x="794" y="1809"/>
                  </a:lnTo>
                  <a:lnTo>
                    <a:pt x="690" y="1813"/>
                  </a:lnTo>
                  <a:lnTo>
                    <a:pt x="621" y="1815"/>
                  </a:lnTo>
                  <a:lnTo>
                    <a:pt x="570" y="1815"/>
                  </a:lnTo>
                  <a:lnTo>
                    <a:pt x="499" y="1819"/>
                  </a:lnTo>
                  <a:lnTo>
                    <a:pt x="416" y="1819"/>
                  </a:lnTo>
                  <a:lnTo>
                    <a:pt x="322" y="1815"/>
                  </a:lnTo>
                  <a:lnTo>
                    <a:pt x="262" y="1807"/>
                  </a:lnTo>
                  <a:lnTo>
                    <a:pt x="262" y="1773"/>
                  </a:lnTo>
                  <a:lnTo>
                    <a:pt x="310" y="1773"/>
                  </a:lnTo>
                  <a:lnTo>
                    <a:pt x="391" y="1776"/>
                  </a:lnTo>
                  <a:lnTo>
                    <a:pt x="457" y="1780"/>
                  </a:lnTo>
                  <a:lnTo>
                    <a:pt x="555" y="1782"/>
                  </a:lnTo>
                  <a:lnTo>
                    <a:pt x="642" y="1780"/>
                  </a:lnTo>
                  <a:lnTo>
                    <a:pt x="727" y="1767"/>
                  </a:lnTo>
                  <a:lnTo>
                    <a:pt x="815" y="1767"/>
                  </a:lnTo>
                  <a:lnTo>
                    <a:pt x="879" y="1767"/>
                  </a:lnTo>
                  <a:lnTo>
                    <a:pt x="944" y="1767"/>
                  </a:lnTo>
                  <a:lnTo>
                    <a:pt x="1025" y="1767"/>
                  </a:lnTo>
                  <a:lnTo>
                    <a:pt x="1124" y="1765"/>
                  </a:lnTo>
                  <a:lnTo>
                    <a:pt x="1187" y="1765"/>
                  </a:lnTo>
                  <a:lnTo>
                    <a:pt x="1241" y="1765"/>
                  </a:lnTo>
                  <a:lnTo>
                    <a:pt x="1322" y="1753"/>
                  </a:lnTo>
                  <a:lnTo>
                    <a:pt x="1378" y="1753"/>
                  </a:lnTo>
                  <a:lnTo>
                    <a:pt x="1432" y="1740"/>
                  </a:lnTo>
                  <a:lnTo>
                    <a:pt x="1498" y="1746"/>
                  </a:lnTo>
                  <a:lnTo>
                    <a:pt x="1571" y="1746"/>
                  </a:lnTo>
                  <a:lnTo>
                    <a:pt x="1625" y="1747"/>
                  </a:lnTo>
                  <a:lnTo>
                    <a:pt x="1696" y="1740"/>
                  </a:lnTo>
                  <a:lnTo>
                    <a:pt x="1772" y="1746"/>
                  </a:lnTo>
                  <a:lnTo>
                    <a:pt x="1841" y="1740"/>
                  </a:lnTo>
                  <a:lnTo>
                    <a:pt x="1907" y="1734"/>
                  </a:lnTo>
                  <a:lnTo>
                    <a:pt x="1995" y="1728"/>
                  </a:lnTo>
                  <a:lnTo>
                    <a:pt x="2024" y="1701"/>
                  </a:lnTo>
                  <a:lnTo>
                    <a:pt x="2028" y="1653"/>
                  </a:lnTo>
                  <a:lnTo>
                    <a:pt x="2028" y="1568"/>
                  </a:lnTo>
                  <a:lnTo>
                    <a:pt x="2026" y="1505"/>
                  </a:lnTo>
                  <a:lnTo>
                    <a:pt x="2018" y="1464"/>
                  </a:lnTo>
                  <a:lnTo>
                    <a:pt x="2013" y="1395"/>
                  </a:lnTo>
                  <a:lnTo>
                    <a:pt x="2013" y="1339"/>
                  </a:lnTo>
                  <a:lnTo>
                    <a:pt x="2011" y="1260"/>
                  </a:lnTo>
                  <a:lnTo>
                    <a:pt x="2011" y="1186"/>
                  </a:lnTo>
                  <a:lnTo>
                    <a:pt x="2011" y="1117"/>
                  </a:lnTo>
                  <a:lnTo>
                    <a:pt x="2013" y="1030"/>
                  </a:lnTo>
                  <a:lnTo>
                    <a:pt x="2013" y="947"/>
                  </a:lnTo>
                  <a:lnTo>
                    <a:pt x="2011" y="835"/>
                  </a:lnTo>
                  <a:lnTo>
                    <a:pt x="2011" y="760"/>
                  </a:lnTo>
                  <a:lnTo>
                    <a:pt x="2001" y="712"/>
                  </a:lnTo>
                  <a:lnTo>
                    <a:pt x="2001" y="652"/>
                  </a:lnTo>
                  <a:lnTo>
                    <a:pt x="2001" y="589"/>
                  </a:lnTo>
                  <a:lnTo>
                    <a:pt x="2001" y="504"/>
                  </a:lnTo>
                  <a:lnTo>
                    <a:pt x="2001" y="409"/>
                  </a:lnTo>
                  <a:lnTo>
                    <a:pt x="2013" y="288"/>
                  </a:lnTo>
                  <a:lnTo>
                    <a:pt x="2011" y="180"/>
                  </a:lnTo>
                  <a:lnTo>
                    <a:pt x="2001" y="105"/>
                  </a:lnTo>
                  <a:lnTo>
                    <a:pt x="1959" y="56"/>
                  </a:lnTo>
                  <a:lnTo>
                    <a:pt x="1916" y="54"/>
                  </a:lnTo>
                  <a:lnTo>
                    <a:pt x="1853" y="54"/>
                  </a:lnTo>
                  <a:lnTo>
                    <a:pt x="1783" y="58"/>
                  </a:lnTo>
                  <a:lnTo>
                    <a:pt x="1687" y="62"/>
                  </a:lnTo>
                  <a:lnTo>
                    <a:pt x="1598" y="70"/>
                  </a:lnTo>
                  <a:lnTo>
                    <a:pt x="1486" y="74"/>
                  </a:lnTo>
                  <a:lnTo>
                    <a:pt x="1363" y="78"/>
                  </a:lnTo>
                  <a:lnTo>
                    <a:pt x="1216" y="78"/>
                  </a:lnTo>
                  <a:lnTo>
                    <a:pt x="1091" y="78"/>
                  </a:lnTo>
                  <a:lnTo>
                    <a:pt x="970" y="78"/>
                  </a:lnTo>
                  <a:lnTo>
                    <a:pt x="838" y="79"/>
                  </a:lnTo>
                  <a:lnTo>
                    <a:pt x="676" y="85"/>
                  </a:lnTo>
                  <a:lnTo>
                    <a:pt x="518" y="83"/>
                  </a:lnTo>
                  <a:lnTo>
                    <a:pt x="443" y="85"/>
                  </a:lnTo>
                  <a:lnTo>
                    <a:pt x="343" y="89"/>
                  </a:lnTo>
                  <a:lnTo>
                    <a:pt x="260" y="89"/>
                  </a:lnTo>
                  <a:lnTo>
                    <a:pt x="169" y="95"/>
                  </a:lnTo>
                  <a:lnTo>
                    <a:pt x="56" y="95"/>
                  </a:lnTo>
                  <a:lnTo>
                    <a:pt x="0" y="105"/>
                  </a:lnTo>
                  <a:lnTo>
                    <a:pt x="15" y="58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1" name="Freeform 247"/>
            <p:cNvSpPr>
              <a:spLocks/>
            </p:cNvSpPr>
            <p:nvPr/>
          </p:nvSpPr>
          <p:spPr bwMode="auto">
            <a:xfrm>
              <a:off x="2715" y="2291"/>
              <a:ext cx="177" cy="869"/>
            </a:xfrm>
            <a:custGeom>
              <a:avLst/>
              <a:gdLst/>
              <a:ahLst/>
              <a:cxnLst>
                <a:cxn ang="0">
                  <a:pos x="66" y="29"/>
                </a:cxn>
                <a:cxn ang="0">
                  <a:pos x="37" y="79"/>
                </a:cxn>
                <a:cxn ang="0">
                  <a:pos x="21" y="133"/>
                </a:cxn>
                <a:cxn ang="0">
                  <a:pos x="17" y="164"/>
                </a:cxn>
                <a:cxn ang="0">
                  <a:pos x="10" y="219"/>
                </a:cxn>
                <a:cxn ang="0">
                  <a:pos x="10" y="262"/>
                </a:cxn>
                <a:cxn ang="0">
                  <a:pos x="10" y="345"/>
                </a:cxn>
                <a:cxn ang="0">
                  <a:pos x="10" y="416"/>
                </a:cxn>
                <a:cxn ang="0">
                  <a:pos x="8" y="518"/>
                </a:cxn>
                <a:cxn ang="0">
                  <a:pos x="4" y="611"/>
                </a:cxn>
                <a:cxn ang="0">
                  <a:pos x="4" y="690"/>
                </a:cxn>
                <a:cxn ang="0">
                  <a:pos x="4" y="754"/>
                </a:cxn>
                <a:cxn ang="0">
                  <a:pos x="4" y="823"/>
                </a:cxn>
                <a:cxn ang="0">
                  <a:pos x="0" y="887"/>
                </a:cxn>
                <a:cxn ang="0">
                  <a:pos x="0" y="962"/>
                </a:cxn>
                <a:cxn ang="0">
                  <a:pos x="8" y="1020"/>
                </a:cxn>
                <a:cxn ang="0">
                  <a:pos x="12" y="1076"/>
                </a:cxn>
                <a:cxn ang="0">
                  <a:pos x="17" y="1143"/>
                </a:cxn>
                <a:cxn ang="0">
                  <a:pos x="21" y="1199"/>
                </a:cxn>
                <a:cxn ang="0">
                  <a:pos x="25" y="1236"/>
                </a:cxn>
                <a:cxn ang="0">
                  <a:pos x="37" y="1301"/>
                </a:cxn>
                <a:cxn ang="0">
                  <a:pos x="37" y="1363"/>
                </a:cxn>
                <a:cxn ang="0">
                  <a:pos x="43" y="1413"/>
                </a:cxn>
                <a:cxn ang="0">
                  <a:pos x="46" y="1481"/>
                </a:cxn>
                <a:cxn ang="0">
                  <a:pos x="54" y="1521"/>
                </a:cxn>
                <a:cxn ang="0">
                  <a:pos x="66" y="1556"/>
                </a:cxn>
                <a:cxn ang="0">
                  <a:pos x="75" y="1600"/>
                </a:cxn>
                <a:cxn ang="0">
                  <a:pos x="81" y="1627"/>
                </a:cxn>
                <a:cxn ang="0">
                  <a:pos x="127" y="1677"/>
                </a:cxn>
                <a:cxn ang="0">
                  <a:pos x="158" y="1697"/>
                </a:cxn>
                <a:cxn ang="0">
                  <a:pos x="191" y="1710"/>
                </a:cxn>
                <a:cxn ang="0">
                  <a:pos x="228" y="1725"/>
                </a:cxn>
                <a:cxn ang="0">
                  <a:pos x="260" y="1737"/>
                </a:cxn>
                <a:cxn ang="0">
                  <a:pos x="328" y="1731"/>
                </a:cxn>
                <a:cxn ang="0">
                  <a:pos x="355" y="1718"/>
                </a:cxn>
                <a:cxn ang="0">
                  <a:pos x="328" y="1697"/>
                </a:cxn>
                <a:cxn ang="0">
                  <a:pos x="297" y="1695"/>
                </a:cxn>
                <a:cxn ang="0">
                  <a:pos x="255" y="1685"/>
                </a:cxn>
                <a:cxn ang="0">
                  <a:pos x="201" y="1670"/>
                </a:cxn>
                <a:cxn ang="0">
                  <a:pos x="154" y="1631"/>
                </a:cxn>
                <a:cxn ang="0">
                  <a:pos x="135" y="1585"/>
                </a:cxn>
                <a:cxn ang="0">
                  <a:pos x="122" y="1502"/>
                </a:cxn>
                <a:cxn ang="0">
                  <a:pos x="102" y="1396"/>
                </a:cxn>
                <a:cxn ang="0">
                  <a:pos x="97" y="1305"/>
                </a:cxn>
                <a:cxn ang="0">
                  <a:pos x="89" y="1170"/>
                </a:cxn>
                <a:cxn ang="0">
                  <a:pos x="89" y="1110"/>
                </a:cxn>
                <a:cxn ang="0">
                  <a:pos x="85" y="975"/>
                </a:cxn>
                <a:cxn ang="0">
                  <a:pos x="89" y="879"/>
                </a:cxn>
                <a:cxn ang="0">
                  <a:pos x="73" y="794"/>
                </a:cxn>
                <a:cxn ang="0">
                  <a:pos x="73" y="729"/>
                </a:cxn>
                <a:cxn ang="0">
                  <a:pos x="73" y="621"/>
                </a:cxn>
                <a:cxn ang="0">
                  <a:pos x="68" y="526"/>
                </a:cxn>
                <a:cxn ang="0">
                  <a:pos x="68" y="424"/>
                </a:cxn>
                <a:cxn ang="0">
                  <a:pos x="73" y="297"/>
                </a:cxn>
                <a:cxn ang="0">
                  <a:pos x="79" y="200"/>
                </a:cxn>
                <a:cxn ang="0">
                  <a:pos x="85" y="127"/>
                </a:cxn>
                <a:cxn ang="0">
                  <a:pos x="100" y="42"/>
                </a:cxn>
                <a:cxn ang="0">
                  <a:pos x="122" y="19"/>
                </a:cxn>
                <a:cxn ang="0">
                  <a:pos x="112" y="0"/>
                </a:cxn>
                <a:cxn ang="0">
                  <a:pos x="66" y="29"/>
                </a:cxn>
                <a:cxn ang="0">
                  <a:pos x="66" y="29"/>
                </a:cxn>
              </a:cxnLst>
              <a:rect l="0" t="0" r="r" b="b"/>
              <a:pathLst>
                <a:path w="355" h="1737">
                  <a:moveTo>
                    <a:pt x="66" y="29"/>
                  </a:moveTo>
                  <a:lnTo>
                    <a:pt x="37" y="79"/>
                  </a:lnTo>
                  <a:lnTo>
                    <a:pt x="21" y="133"/>
                  </a:lnTo>
                  <a:lnTo>
                    <a:pt x="17" y="164"/>
                  </a:lnTo>
                  <a:lnTo>
                    <a:pt x="10" y="219"/>
                  </a:lnTo>
                  <a:lnTo>
                    <a:pt x="10" y="262"/>
                  </a:lnTo>
                  <a:lnTo>
                    <a:pt x="10" y="345"/>
                  </a:lnTo>
                  <a:lnTo>
                    <a:pt x="10" y="416"/>
                  </a:lnTo>
                  <a:lnTo>
                    <a:pt x="8" y="518"/>
                  </a:lnTo>
                  <a:lnTo>
                    <a:pt x="4" y="611"/>
                  </a:lnTo>
                  <a:lnTo>
                    <a:pt x="4" y="690"/>
                  </a:lnTo>
                  <a:lnTo>
                    <a:pt x="4" y="754"/>
                  </a:lnTo>
                  <a:lnTo>
                    <a:pt x="4" y="823"/>
                  </a:lnTo>
                  <a:lnTo>
                    <a:pt x="0" y="887"/>
                  </a:lnTo>
                  <a:lnTo>
                    <a:pt x="0" y="962"/>
                  </a:lnTo>
                  <a:lnTo>
                    <a:pt x="8" y="1020"/>
                  </a:lnTo>
                  <a:lnTo>
                    <a:pt x="12" y="1076"/>
                  </a:lnTo>
                  <a:lnTo>
                    <a:pt x="17" y="1143"/>
                  </a:lnTo>
                  <a:lnTo>
                    <a:pt x="21" y="1199"/>
                  </a:lnTo>
                  <a:lnTo>
                    <a:pt x="25" y="1236"/>
                  </a:lnTo>
                  <a:lnTo>
                    <a:pt x="37" y="1301"/>
                  </a:lnTo>
                  <a:lnTo>
                    <a:pt x="37" y="1363"/>
                  </a:lnTo>
                  <a:lnTo>
                    <a:pt x="43" y="1413"/>
                  </a:lnTo>
                  <a:lnTo>
                    <a:pt x="46" y="1481"/>
                  </a:lnTo>
                  <a:lnTo>
                    <a:pt x="54" y="1521"/>
                  </a:lnTo>
                  <a:lnTo>
                    <a:pt x="66" y="1556"/>
                  </a:lnTo>
                  <a:lnTo>
                    <a:pt x="75" y="1600"/>
                  </a:lnTo>
                  <a:lnTo>
                    <a:pt x="81" y="1627"/>
                  </a:lnTo>
                  <a:lnTo>
                    <a:pt x="127" y="1677"/>
                  </a:lnTo>
                  <a:lnTo>
                    <a:pt x="158" y="1697"/>
                  </a:lnTo>
                  <a:lnTo>
                    <a:pt x="191" y="1710"/>
                  </a:lnTo>
                  <a:lnTo>
                    <a:pt x="228" y="1725"/>
                  </a:lnTo>
                  <a:lnTo>
                    <a:pt x="260" y="1737"/>
                  </a:lnTo>
                  <a:lnTo>
                    <a:pt x="328" y="1731"/>
                  </a:lnTo>
                  <a:lnTo>
                    <a:pt x="355" y="1718"/>
                  </a:lnTo>
                  <a:lnTo>
                    <a:pt x="328" y="1697"/>
                  </a:lnTo>
                  <a:lnTo>
                    <a:pt x="297" y="1695"/>
                  </a:lnTo>
                  <a:lnTo>
                    <a:pt x="255" y="1685"/>
                  </a:lnTo>
                  <a:lnTo>
                    <a:pt x="201" y="1670"/>
                  </a:lnTo>
                  <a:lnTo>
                    <a:pt x="154" y="1631"/>
                  </a:lnTo>
                  <a:lnTo>
                    <a:pt x="135" y="1585"/>
                  </a:lnTo>
                  <a:lnTo>
                    <a:pt x="122" y="1502"/>
                  </a:lnTo>
                  <a:lnTo>
                    <a:pt x="102" y="1396"/>
                  </a:lnTo>
                  <a:lnTo>
                    <a:pt x="97" y="1305"/>
                  </a:lnTo>
                  <a:lnTo>
                    <a:pt x="89" y="1170"/>
                  </a:lnTo>
                  <a:lnTo>
                    <a:pt x="89" y="1110"/>
                  </a:lnTo>
                  <a:lnTo>
                    <a:pt x="85" y="975"/>
                  </a:lnTo>
                  <a:lnTo>
                    <a:pt x="89" y="879"/>
                  </a:lnTo>
                  <a:lnTo>
                    <a:pt x="73" y="794"/>
                  </a:lnTo>
                  <a:lnTo>
                    <a:pt x="73" y="729"/>
                  </a:lnTo>
                  <a:lnTo>
                    <a:pt x="73" y="621"/>
                  </a:lnTo>
                  <a:lnTo>
                    <a:pt x="68" y="526"/>
                  </a:lnTo>
                  <a:lnTo>
                    <a:pt x="68" y="424"/>
                  </a:lnTo>
                  <a:lnTo>
                    <a:pt x="73" y="297"/>
                  </a:lnTo>
                  <a:lnTo>
                    <a:pt x="79" y="200"/>
                  </a:lnTo>
                  <a:lnTo>
                    <a:pt x="85" y="127"/>
                  </a:lnTo>
                  <a:lnTo>
                    <a:pt x="100" y="42"/>
                  </a:lnTo>
                  <a:lnTo>
                    <a:pt x="122" y="19"/>
                  </a:lnTo>
                  <a:lnTo>
                    <a:pt x="112" y="0"/>
                  </a:lnTo>
                  <a:lnTo>
                    <a:pt x="66" y="29"/>
                  </a:lnTo>
                  <a:lnTo>
                    <a:pt x="6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2" name="Freeform 248"/>
            <p:cNvSpPr>
              <a:spLocks/>
            </p:cNvSpPr>
            <p:nvPr/>
          </p:nvSpPr>
          <p:spPr bwMode="auto">
            <a:xfrm>
              <a:off x="2667" y="3197"/>
              <a:ext cx="1265" cy="462"/>
            </a:xfrm>
            <a:custGeom>
              <a:avLst/>
              <a:gdLst/>
              <a:ahLst/>
              <a:cxnLst>
                <a:cxn ang="0">
                  <a:pos x="27" y="89"/>
                </a:cxn>
                <a:cxn ang="0">
                  <a:pos x="277" y="95"/>
                </a:cxn>
                <a:cxn ang="0">
                  <a:pos x="441" y="95"/>
                </a:cxn>
                <a:cxn ang="0">
                  <a:pos x="669" y="75"/>
                </a:cxn>
                <a:cxn ang="0">
                  <a:pos x="844" y="68"/>
                </a:cxn>
                <a:cxn ang="0">
                  <a:pos x="1056" y="56"/>
                </a:cxn>
                <a:cxn ang="0">
                  <a:pos x="1288" y="41"/>
                </a:cxn>
                <a:cxn ang="0">
                  <a:pos x="1542" y="35"/>
                </a:cxn>
                <a:cxn ang="0">
                  <a:pos x="1770" y="33"/>
                </a:cxn>
                <a:cxn ang="0">
                  <a:pos x="1939" y="20"/>
                </a:cxn>
                <a:cxn ang="0">
                  <a:pos x="2126" y="14"/>
                </a:cxn>
                <a:cxn ang="0">
                  <a:pos x="2321" y="14"/>
                </a:cxn>
                <a:cxn ang="0">
                  <a:pos x="2504" y="0"/>
                </a:cxn>
                <a:cxn ang="0">
                  <a:pos x="2502" y="234"/>
                </a:cxn>
                <a:cxn ang="0">
                  <a:pos x="2510" y="473"/>
                </a:cxn>
                <a:cxn ang="0">
                  <a:pos x="2529" y="812"/>
                </a:cxn>
                <a:cxn ang="0">
                  <a:pos x="2337" y="841"/>
                </a:cxn>
                <a:cxn ang="0">
                  <a:pos x="1978" y="851"/>
                </a:cxn>
                <a:cxn ang="0">
                  <a:pos x="1386" y="903"/>
                </a:cxn>
                <a:cxn ang="0">
                  <a:pos x="786" y="910"/>
                </a:cxn>
                <a:cxn ang="0">
                  <a:pos x="464" y="924"/>
                </a:cxn>
                <a:cxn ang="0">
                  <a:pos x="250" y="893"/>
                </a:cxn>
                <a:cxn ang="0">
                  <a:pos x="7" y="897"/>
                </a:cxn>
                <a:cxn ang="0">
                  <a:pos x="0" y="490"/>
                </a:cxn>
                <a:cxn ang="0">
                  <a:pos x="11" y="203"/>
                </a:cxn>
                <a:cxn ang="0">
                  <a:pos x="27" y="89"/>
                </a:cxn>
                <a:cxn ang="0">
                  <a:pos x="27" y="89"/>
                </a:cxn>
              </a:cxnLst>
              <a:rect l="0" t="0" r="r" b="b"/>
              <a:pathLst>
                <a:path w="2529" h="924">
                  <a:moveTo>
                    <a:pt x="27" y="89"/>
                  </a:moveTo>
                  <a:lnTo>
                    <a:pt x="277" y="95"/>
                  </a:lnTo>
                  <a:lnTo>
                    <a:pt x="441" y="95"/>
                  </a:lnTo>
                  <a:lnTo>
                    <a:pt x="669" y="75"/>
                  </a:lnTo>
                  <a:lnTo>
                    <a:pt x="844" y="68"/>
                  </a:lnTo>
                  <a:lnTo>
                    <a:pt x="1056" y="56"/>
                  </a:lnTo>
                  <a:lnTo>
                    <a:pt x="1288" y="41"/>
                  </a:lnTo>
                  <a:lnTo>
                    <a:pt x="1542" y="35"/>
                  </a:lnTo>
                  <a:lnTo>
                    <a:pt x="1770" y="33"/>
                  </a:lnTo>
                  <a:lnTo>
                    <a:pt x="1939" y="20"/>
                  </a:lnTo>
                  <a:lnTo>
                    <a:pt x="2126" y="14"/>
                  </a:lnTo>
                  <a:lnTo>
                    <a:pt x="2321" y="14"/>
                  </a:lnTo>
                  <a:lnTo>
                    <a:pt x="2504" y="0"/>
                  </a:lnTo>
                  <a:lnTo>
                    <a:pt x="2502" y="234"/>
                  </a:lnTo>
                  <a:lnTo>
                    <a:pt x="2510" y="473"/>
                  </a:lnTo>
                  <a:lnTo>
                    <a:pt x="2529" y="812"/>
                  </a:lnTo>
                  <a:lnTo>
                    <a:pt x="2337" y="841"/>
                  </a:lnTo>
                  <a:lnTo>
                    <a:pt x="1978" y="851"/>
                  </a:lnTo>
                  <a:lnTo>
                    <a:pt x="1386" y="903"/>
                  </a:lnTo>
                  <a:lnTo>
                    <a:pt x="786" y="910"/>
                  </a:lnTo>
                  <a:lnTo>
                    <a:pt x="464" y="924"/>
                  </a:lnTo>
                  <a:lnTo>
                    <a:pt x="250" y="893"/>
                  </a:lnTo>
                  <a:lnTo>
                    <a:pt x="7" y="897"/>
                  </a:lnTo>
                  <a:lnTo>
                    <a:pt x="0" y="490"/>
                  </a:lnTo>
                  <a:lnTo>
                    <a:pt x="11" y="203"/>
                  </a:lnTo>
                  <a:lnTo>
                    <a:pt x="27" y="89"/>
                  </a:lnTo>
                  <a:lnTo>
                    <a:pt x="27" y="89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3" name="Freeform 249"/>
            <p:cNvSpPr>
              <a:spLocks/>
            </p:cNvSpPr>
            <p:nvPr/>
          </p:nvSpPr>
          <p:spPr bwMode="auto">
            <a:xfrm>
              <a:off x="3412" y="3389"/>
              <a:ext cx="419" cy="82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3" y="14"/>
                </a:cxn>
                <a:cxn ang="0">
                  <a:pos x="253" y="27"/>
                </a:cxn>
                <a:cxn ang="0">
                  <a:pos x="430" y="21"/>
                </a:cxn>
                <a:cxn ang="0">
                  <a:pos x="619" y="10"/>
                </a:cxn>
                <a:cxn ang="0">
                  <a:pos x="825" y="0"/>
                </a:cxn>
                <a:cxn ang="0">
                  <a:pos x="839" y="125"/>
                </a:cxn>
                <a:cxn ang="0">
                  <a:pos x="403" y="137"/>
                </a:cxn>
                <a:cxn ang="0">
                  <a:pos x="35" y="164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839" h="164">
                  <a:moveTo>
                    <a:pt x="0" y="41"/>
                  </a:moveTo>
                  <a:lnTo>
                    <a:pt x="83" y="14"/>
                  </a:lnTo>
                  <a:lnTo>
                    <a:pt x="253" y="27"/>
                  </a:lnTo>
                  <a:lnTo>
                    <a:pt x="430" y="21"/>
                  </a:lnTo>
                  <a:lnTo>
                    <a:pt x="619" y="10"/>
                  </a:lnTo>
                  <a:lnTo>
                    <a:pt x="825" y="0"/>
                  </a:lnTo>
                  <a:lnTo>
                    <a:pt x="839" y="125"/>
                  </a:lnTo>
                  <a:lnTo>
                    <a:pt x="403" y="137"/>
                  </a:lnTo>
                  <a:lnTo>
                    <a:pt x="35" y="164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4" name="Freeform 250"/>
            <p:cNvSpPr>
              <a:spLocks/>
            </p:cNvSpPr>
            <p:nvPr/>
          </p:nvSpPr>
          <p:spPr bwMode="auto">
            <a:xfrm>
              <a:off x="2663" y="3186"/>
              <a:ext cx="1280" cy="483"/>
            </a:xfrm>
            <a:custGeom>
              <a:avLst/>
              <a:gdLst/>
              <a:ahLst/>
              <a:cxnLst>
                <a:cxn ang="0">
                  <a:pos x="67" y="83"/>
                </a:cxn>
                <a:cxn ang="0">
                  <a:pos x="328" y="77"/>
                </a:cxn>
                <a:cxn ang="0">
                  <a:pos x="536" y="58"/>
                </a:cxn>
                <a:cxn ang="0">
                  <a:pos x="806" y="62"/>
                </a:cxn>
                <a:cxn ang="0">
                  <a:pos x="1035" y="48"/>
                </a:cxn>
                <a:cxn ang="0">
                  <a:pos x="1321" y="37"/>
                </a:cxn>
                <a:cxn ang="0">
                  <a:pos x="1641" y="33"/>
                </a:cxn>
                <a:cxn ang="0">
                  <a:pos x="1928" y="21"/>
                </a:cxn>
                <a:cxn ang="0">
                  <a:pos x="2104" y="19"/>
                </a:cxn>
                <a:cxn ang="0">
                  <a:pos x="2337" y="8"/>
                </a:cxn>
                <a:cxn ang="0">
                  <a:pos x="2522" y="0"/>
                </a:cxn>
                <a:cxn ang="0">
                  <a:pos x="2537" y="199"/>
                </a:cxn>
                <a:cxn ang="0">
                  <a:pos x="2543" y="422"/>
                </a:cxn>
                <a:cxn ang="0">
                  <a:pos x="2549" y="625"/>
                </a:cxn>
                <a:cxn ang="0">
                  <a:pos x="2561" y="800"/>
                </a:cxn>
                <a:cxn ang="0">
                  <a:pos x="2483" y="874"/>
                </a:cxn>
                <a:cxn ang="0">
                  <a:pos x="2215" y="889"/>
                </a:cxn>
                <a:cxn ang="0">
                  <a:pos x="2017" y="899"/>
                </a:cxn>
                <a:cxn ang="0">
                  <a:pos x="1809" y="922"/>
                </a:cxn>
                <a:cxn ang="0">
                  <a:pos x="1602" y="939"/>
                </a:cxn>
                <a:cxn ang="0">
                  <a:pos x="1408" y="945"/>
                </a:cxn>
                <a:cxn ang="0">
                  <a:pos x="1147" y="955"/>
                </a:cxn>
                <a:cxn ang="0">
                  <a:pos x="945" y="960"/>
                </a:cxn>
                <a:cxn ang="0">
                  <a:pos x="789" y="960"/>
                </a:cxn>
                <a:cxn ang="0">
                  <a:pos x="621" y="966"/>
                </a:cxn>
                <a:cxn ang="0">
                  <a:pos x="366" y="959"/>
                </a:cxn>
                <a:cxn ang="0">
                  <a:pos x="179" y="939"/>
                </a:cxn>
                <a:cxn ang="0">
                  <a:pos x="8" y="941"/>
                </a:cxn>
                <a:cxn ang="0">
                  <a:pos x="85" y="895"/>
                </a:cxn>
                <a:cxn ang="0">
                  <a:pos x="243" y="891"/>
                </a:cxn>
                <a:cxn ang="0">
                  <a:pos x="461" y="897"/>
                </a:cxn>
                <a:cxn ang="0">
                  <a:pos x="646" y="912"/>
                </a:cxn>
                <a:cxn ang="0">
                  <a:pos x="885" y="905"/>
                </a:cxn>
                <a:cxn ang="0">
                  <a:pos x="1305" y="897"/>
                </a:cxn>
                <a:cxn ang="0">
                  <a:pos x="1562" y="889"/>
                </a:cxn>
                <a:cxn ang="0">
                  <a:pos x="1745" y="874"/>
                </a:cxn>
                <a:cxn ang="0">
                  <a:pos x="2032" y="851"/>
                </a:cxn>
                <a:cxn ang="0">
                  <a:pos x="2237" y="849"/>
                </a:cxn>
                <a:cxn ang="0">
                  <a:pos x="2464" y="833"/>
                </a:cxn>
                <a:cxn ang="0">
                  <a:pos x="2512" y="723"/>
                </a:cxn>
                <a:cxn ang="0">
                  <a:pos x="2510" y="567"/>
                </a:cxn>
                <a:cxn ang="0">
                  <a:pos x="2485" y="239"/>
                </a:cxn>
                <a:cxn ang="0">
                  <a:pos x="2470" y="48"/>
                </a:cxn>
                <a:cxn ang="0">
                  <a:pos x="2308" y="62"/>
                </a:cxn>
                <a:cxn ang="0">
                  <a:pos x="2134" y="62"/>
                </a:cxn>
                <a:cxn ang="0">
                  <a:pos x="1926" y="77"/>
                </a:cxn>
                <a:cxn ang="0">
                  <a:pos x="1571" y="91"/>
                </a:cxn>
                <a:cxn ang="0">
                  <a:pos x="1296" y="93"/>
                </a:cxn>
                <a:cxn ang="0">
                  <a:pos x="1114" y="102"/>
                </a:cxn>
                <a:cxn ang="0">
                  <a:pos x="879" y="114"/>
                </a:cxn>
                <a:cxn ang="0">
                  <a:pos x="588" y="125"/>
                </a:cxn>
                <a:cxn ang="0">
                  <a:pos x="368" y="145"/>
                </a:cxn>
                <a:cxn ang="0">
                  <a:pos x="133" y="149"/>
                </a:cxn>
                <a:cxn ang="0">
                  <a:pos x="0" y="154"/>
                </a:cxn>
                <a:cxn ang="0">
                  <a:pos x="0" y="83"/>
                </a:cxn>
              </a:cxnLst>
              <a:rect l="0" t="0" r="r" b="b"/>
              <a:pathLst>
                <a:path w="2561" h="966">
                  <a:moveTo>
                    <a:pt x="0" y="83"/>
                  </a:moveTo>
                  <a:lnTo>
                    <a:pt x="67" y="83"/>
                  </a:lnTo>
                  <a:lnTo>
                    <a:pt x="179" y="71"/>
                  </a:lnTo>
                  <a:lnTo>
                    <a:pt x="328" y="77"/>
                  </a:lnTo>
                  <a:lnTo>
                    <a:pt x="430" y="66"/>
                  </a:lnTo>
                  <a:lnTo>
                    <a:pt x="536" y="58"/>
                  </a:lnTo>
                  <a:lnTo>
                    <a:pt x="692" y="58"/>
                  </a:lnTo>
                  <a:lnTo>
                    <a:pt x="806" y="62"/>
                  </a:lnTo>
                  <a:lnTo>
                    <a:pt x="931" y="58"/>
                  </a:lnTo>
                  <a:lnTo>
                    <a:pt x="1035" y="48"/>
                  </a:lnTo>
                  <a:lnTo>
                    <a:pt x="1188" y="48"/>
                  </a:lnTo>
                  <a:lnTo>
                    <a:pt x="1321" y="37"/>
                  </a:lnTo>
                  <a:lnTo>
                    <a:pt x="1463" y="35"/>
                  </a:lnTo>
                  <a:lnTo>
                    <a:pt x="1641" y="33"/>
                  </a:lnTo>
                  <a:lnTo>
                    <a:pt x="1814" y="23"/>
                  </a:lnTo>
                  <a:lnTo>
                    <a:pt x="1928" y="21"/>
                  </a:lnTo>
                  <a:lnTo>
                    <a:pt x="2026" y="21"/>
                  </a:lnTo>
                  <a:lnTo>
                    <a:pt x="2104" y="19"/>
                  </a:lnTo>
                  <a:lnTo>
                    <a:pt x="2198" y="14"/>
                  </a:lnTo>
                  <a:lnTo>
                    <a:pt x="2337" y="8"/>
                  </a:lnTo>
                  <a:lnTo>
                    <a:pt x="2422" y="2"/>
                  </a:lnTo>
                  <a:lnTo>
                    <a:pt x="2522" y="0"/>
                  </a:lnTo>
                  <a:lnTo>
                    <a:pt x="2528" y="79"/>
                  </a:lnTo>
                  <a:lnTo>
                    <a:pt x="2537" y="199"/>
                  </a:lnTo>
                  <a:lnTo>
                    <a:pt x="2539" y="309"/>
                  </a:lnTo>
                  <a:lnTo>
                    <a:pt x="2543" y="422"/>
                  </a:lnTo>
                  <a:lnTo>
                    <a:pt x="2547" y="511"/>
                  </a:lnTo>
                  <a:lnTo>
                    <a:pt x="2549" y="625"/>
                  </a:lnTo>
                  <a:lnTo>
                    <a:pt x="2559" y="710"/>
                  </a:lnTo>
                  <a:lnTo>
                    <a:pt x="2561" y="800"/>
                  </a:lnTo>
                  <a:lnTo>
                    <a:pt x="2559" y="862"/>
                  </a:lnTo>
                  <a:lnTo>
                    <a:pt x="2483" y="874"/>
                  </a:lnTo>
                  <a:lnTo>
                    <a:pt x="2343" y="885"/>
                  </a:lnTo>
                  <a:lnTo>
                    <a:pt x="2215" y="889"/>
                  </a:lnTo>
                  <a:lnTo>
                    <a:pt x="2148" y="897"/>
                  </a:lnTo>
                  <a:lnTo>
                    <a:pt x="2017" y="899"/>
                  </a:lnTo>
                  <a:lnTo>
                    <a:pt x="1926" y="906"/>
                  </a:lnTo>
                  <a:lnTo>
                    <a:pt x="1809" y="922"/>
                  </a:lnTo>
                  <a:lnTo>
                    <a:pt x="1676" y="928"/>
                  </a:lnTo>
                  <a:lnTo>
                    <a:pt x="1602" y="939"/>
                  </a:lnTo>
                  <a:lnTo>
                    <a:pt x="1498" y="945"/>
                  </a:lnTo>
                  <a:lnTo>
                    <a:pt x="1408" y="945"/>
                  </a:lnTo>
                  <a:lnTo>
                    <a:pt x="1294" y="945"/>
                  </a:lnTo>
                  <a:lnTo>
                    <a:pt x="1147" y="955"/>
                  </a:lnTo>
                  <a:lnTo>
                    <a:pt x="1039" y="955"/>
                  </a:lnTo>
                  <a:lnTo>
                    <a:pt x="945" y="960"/>
                  </a:lnTo>
                  <a:lnTo>
                    <a:pt x="868" y="960"/>
                  </a:lnTo>
                  <a:lnTo>
                    <a:pt x="789" y="960"/>
                  </a:lnTo>
                  <a:lnTo>
                    <a:pt x="700" y="960"/>
                  </a:lnTo>
                  <a:lnTo>
                    <a:pt x="621" y="966"/>
                  </a:lnTo>
                  <a:lnTo>
                    <a:pt x="492" y="966"/>
                  </a:lnTo>
                  <a:lnTo>
                    <a:pt x="366" y="959"/>
                  </a:lnTo>
                  <a:lnTo>
                    <a:pt x="264" y="933"/>
                  </a:lnTo>
                  <a:lnTo>
                    <a:pt x="179" y="939"/>
                  </a:lnTo>
                  <a:lnTo>
                    <a:pt x="83" y="941"/>
                  </a:lnTo>
                  <a:lnTo>
                    <a:pt x="8" y="941"/>
                  </a:lnTo>
                  <a:lnTo>
                    <a:pt x="8" y="899"/>
                  </a:lnTo>
                  <a:lnTo>
                    <a:pt x="85" y="895"/>
                  </a:lnTo>
                  <a:lnTo>
                    <a:pt x="143" y="891"/>
                  </a:lnTo>
                  <a:lnTo>
                    <a:pt x="243" y="891"/>
                  </a:lnTo>
                  <a:lnTo>
                    <a:pt x="343" y="891"/>
                  </a:lnTo>
                  <a:lnTo>
                    <a:pt x="461" y="897"/>
                  </a:lnTo>
                  <a:lnTo>
                    <a:pt x="540" y="906"/>
                  </a:lnTo>
                  <a:lnTo>
                    <a:pt x="646" y="912"/>
                  </a:lnTo>
                  <a:lnTo>
                    <a:pt x="802" y="912"/>
                  </a:lnTo>
                  <a:lnTo>
                    <a:pt x="885" y="905"/>
                  </a:lnTo>
                  <a:lnTo>
                    <a:pt x="1057" y="905"/>
                  </a:lnTo>
                  <a:lnTo>
                    <a:pt x="1305" y="897"/>
                  </a:lnTo>
                  <a:lnTo>
                    <a:pt x="1463" y="889"/>
                  </a:lnTo>
                  <a:lnTo>
                    <a:pt x="1562" y="889"/>
                  </a:lnTo>
                  <a:lnTo>
                    <a:pt x="1654" y="883"/>
                  </a:lnTo>
                  <a:lnTo>
                    <a:pt x="1745" y="874"/>
                  </a:lnTo>
                  <a:lnTo>
                    <a:pt x="1891" y="856"/>
                  </a:lnTo>
                  <a:lnTo>
                    <a:pt x="2032" y="851"/>
                  </a:lnTo>
                  <a:lnTo>
                    <a:pt x="2144" y="849"/>
                  </a:lnTo>
                  <a:lnTo>
                    <a:pt x="2237" y="849"/>
                  </a:lnTo>
                  <a:lnTo>
                    <a:pt x="2343" y="841"/>
                  </a:lnTo>
                  <a:lnTo>
                    <a:pt x="2464" y="833"/>
                  </a:lnTo>
                  <a:lnTo>
                    <a:pt x="2507" y="808"/>
                  </a:lnTo>
                  <a:lnTo>
                    <a:pt x="2512" y="723"/>
                  </a:lnTo>
                  <a:lnTo>
                    <a:pt x="2512" y="638"/>
                  </a:lnTo>
                  <a:lnTo>
                    <a:pt x="2510" y="567"/>
                  </a:lnTo>
                  <a:lnTo>
                    <a:pt x="2491" y="392"/>
                  </a:lnTo>
                  <a:lnTo>
                    <a:pt x="2485" y="239"/>
                  </a:lnTo>
                  <a:lnTo>
                    <a:pt x="2483" y="98"/>
                  </a:lnTo>
                  <a:lnTo>
                    <a:pt x="2470" y="48"/>
                  </a:lnTo>
                  <a:lnTo>
                    <a:pt x="2387" y="62"/>
                  </a:lnTo>
                  <a:lnTo>
                    <a:pt x="2308" y="62"/>
                  </a:lnTo>
                  <a:lnTo>
                    <a:pt x="2233" y="62"/>
                  </a:lnTo>
                  <a:lnTo>
                    <a:pt x="2134" y="62"/>
                  </a:lnTo>
                  <a:lnTo>
                    <a:pt x="2053" y="64"/>
                  </a:lnTo>
                  <a:lnTo>
                    <a:pt x="1926" y="77"/>
                  </a:lnTo>
                  <a:lnTo>
                    <a:pt x="1753" y="77"/>
                  </a:lnTo>
                  <a:lnTo>
                    <a:pt x="1571" y="91"/>
                  </a:lnTo>
                  <a:lnTo>
                    <a:pt x="1465" y="93"/>
                  </a:lnTo>
                  <a:lnTo>
                    <a:pt x="1296" y="93"/>
                  </a:lnTo>
                  <a:lnTo>
                    <a:pt x="1219" y="97"/>
                  </a:lnTo>
                  <a:lnTo>
                    <a:pt x="1114" y="102"/>
                  </a:lnTo>
                  <a:lnTo>
                    <a:pt x="1001" y="108"/>
                  </a:lnTo>
                  <a:lnTo>
                    <a:pt x="879" y="114"/>
                  </a:lnTo>
                  <a:lnTo>
                    <a:pt x="738" y="125"/>
                  </a:lnTo>
                  <a:lnTo>
                    <a:pt x="588" y="125"/>
                  </a:lnTo>
                  <a:lnTo>
                    <a:pt x="492" y="135"/>
                  </a:lnTo>
                  <a:lnTo>
                    <a:pt x="368" y="145"/>
                  </a:lnTo>
                  <a:lnTo>
                    <a:pt x="243" y="145"/>
                  </a:lnTo>
                  <a:lnTo>
                    <a:pt x="133" y="149"/>
                  </a:lnTo>
                  <a:lnTo>
                    <a:pt x="37" y="149"/>
                  </a:lnTo>
                  <a:lnTo>
                    <a:pt x="0" y="154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5" name="Freeform 251"/>
            <p:cNvSpPr>
              <a:spLocks/>
            </p:cNvSpPr>
            <p:nvPr/>
          </p:nvSpPr>
          <p:spPr bwMode="auto">
            <a:xfrm>
              <a:off x="2653" y="3241"/>
              <a:ext cx="33" cy="405"/>
            </a:xfrm>
            <a:custGeom>
              <a:avLst/>
              <a:gdLst/>
              <a:ahLst/>
              <a:cxnLst>
                <a:cxn ang="0">
                  <a:pos x="19" y="42"/>
                </a:cxn>
                <a:cxn ang="0">
                  <a:pos x="13" y="148"/>
                </a:cxn>
                <a:cxn ang="0">
                  <a:pos x="11" y="199"/>
                </a:cxn>
                <a:cxn ang="0">
                  <a:pos x="7" y="262"/>
                </a:cxn>
                <a:cxn ang="0">
                  <a:pos x="0" y="330"/>
                </a:cxn>
                <a:cxn ang="0">
                  <a:pos x="0" y="409"/>
                </a:cxn>
                <a:cxn ang="0">
                  <a:pos x="0" y="459"/>
                </a:cxn>
                <a:cxn ang="0">
                  <a:pos x="0" y="540"/>
                </a:cxn>
                <a:cxn ang="0">
                  <a:pos x="7" y="611"/>
                </a:cxn>
                <a:cxn ang="0">
                  <a:pos x="7" y="696"/>
                </a:cxn>
                <a:cxn ang="0">
                  <a:pos x="27" y="787"/>
                </a:cxn>
                <a:cxn ang="0">
                  <a:pos x="65" y="810"/>
                </a:cxn>
                <a:cxn ang="0">
                  <a:pos x="61" y="673"/>
                </a:cxn>
                <a:cxn ang="0">
                  <a:pos x="50" y="602"/>
                </a:cxn>
                <a:cxn ang="0">
                  <a:pos x="50" y="517"/>
                </a:cxn>
                <a:cxn ang="0">
                  <a:pos x="61" y="432"/>
                </a:cxn>
                <a:cxn ang="0">
                  <a:pos x="61" y="336"/>
                </a:cxn>
                <a:cxn ang="0">
                  <a:pos x="61" y="233"/>
                </a:cxn>
                <a:cxn ang="0">
                  <a:pos x="61" y="147"/>
                </a:cxn>
                <a:cxn ang="0">
                  <a:pos x="61" y="79"/>
                </a:cxn>
                <a:cxn ang="0">
                  <a:pos x="54" y="0"/>
                </a:cxn>
                <a:cxn ang="0">
                  <a:pos x="19" y="42"/>
                </a:cxn>
                <a:cxn ang="0">
                  <a:pos x="19" y="42"/>
                </a:cxn>
              </a:cxnLst>
              <a:rect l="0" t="0" r="r" b="b"/>
              <a:pathLst>
                <a:path w="65" h="810">
                  <a:moveTo>
                    <a:pt x="19" y="42"/>
                  </a:moveTo>
                  <a:lnTo>
                    <a:pt x="13" y="148"/>
                  </a:lnTo>
                  <a:lnTo>
                    <a:pt x="11" y="199"/>
                  </a:lnTo>
                  <a:lnTo>
                    <a:pt x="7" y="262"/>
                  </a:lnTo>
                  <a:lnTo>
                    <a:pt x="0" y="330"/>
                  </a:lnTo>
                  <a:lnTo>
                    <a:pt x="0" y="409"/>
                  </a:lnTo>
                  <a:lnTo>
                    <a:pt x="0" y="459"/>
                  </a:lnTo>
                  <a:lnTo>
                    <a:pt x="0" y="540"/>
                  </a:lnTo>
                  <a:lnTo>
                    <a:pt x="7" y="611"/>
                  </a:lnTo>
                  <a:lnTo>
                    <a:pt x="7" y="696"/>
                  </a:lnTo>
                  <a:lnTo>
                    <a:pt x="27" y="787"/>
                  </a:lnTo>
                  <a:lnTo>
                    <a:pt x="65" y="810"/>
                  </a:lnTo>
                  <a:lnTo>
                    <a:pt x="61" y="673"/>
                  </a:lnTo>
                  <a:lnTo>
                    <a:pt x="50" y="602"/>
                  </a:lnTo>
                  <a:lnTo>
                    <a:pt x="50" y="517"/>
                  </a:lnTo>
                  <a:lnTo>
                    <a:pt x="61" y="432"/>
                  </a:lnTo>
                  <a:lnTo>
                    <a:pt x="61" y="336"/>
                  </a:lnTo>
                  <a:lnTo>
                    <a:pt x="61" y="233"/>
                  </a:lnTo>
                  <a:lnTo>
                    <a:pt x="61" y="147"/>
                  </a:lnTo>
                  <a:lnTo>
                    <a:pt x="61" y="79"/>
                  </a:lnTo>
                  <a:lnTo>
                    <a:pt x="54" y="0"/>
                  </a:lnTo>
                  <a:lnTo>
                    <a:pt x="19" y="42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6" name="Freeform 252"/>
            <p:cNvSpPr>
              <a:spLocks/>
            </p:cNvSpPr>
            <p:nvPr/>
          </p:nvSpPr>
          <p:spPr bwMode="auto">
            <a:xfrm>
              <a:off x="2747" y="3288"/>
              <a:ext cx="428" cy="2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8" y="13"/>
                </a:cxn>
                <a:cxn ang="0">
                  <a:pos x="79" y="13"/>
                </a:cxn>
                <a:cxn ang="0">
                  <a:pos x="94" y="13"/>
                </a:cxn>
                <a:cxn ang="0">
                  <a:pos x="150" y="15"/>
                </a:cxn>
                <a:cxn ang="0">
                  <a:pos x="220" y="15"/>
                </a:cxn>
                <a:cxn ang="0">
                  <a:pos x="297" y="15"/>
                </a:cxn>
                <a:cxn ang="0">
                  <a:pos x="372" y="19"/>
                </a:cxn>
                <a:cxn ang="0">
                  <a:pos x="424" y="19"/>
                </a:cxn>
                <a:cxn ang="0">
                  <a:pos x="478" y="19"/>
                </a:cxn>
                <a:cxn ang="0">
                  <a:pos x="569" y="19"/>
                </a:cxn>
                <a:cxn ang="0">
                  <a:pos x="642" y="13"/>
                </a:cxn>
                <a:cxn ang="0">
                  <a:pos x="698" y="7"/>
                </a:cxn>
                <a:cxn ang="0">
                  <a:pos x="744" y="5"/>
                </a:cxn>
                <a:cxn ang="0">
                  <a:pos x="802" y="0"/>
                </a:cxn>
                <a:cxn ang="0">
                  <a:pos x="835" y="0"/>
                </a:cxn>
                <a:cxn ang="0">
                  <a:pos x="856" y="0"/>
                </a:cxn>
                <a:cxn ang="0">
                  <a:pos x="856" y="42"/>
                </a:cxn>
                <a:cxn ang="0">
                  <a:pos x="819" y="42"/>
                </a:cxn>
                <a:cxn ang="0">
                  <a:pos x="756" y="42"/>
                </a:cxn>
                <a:cxn ang="0">
                  <a:pos x="698" y="42"/>
                </a:cxn>
                <a:cxn ang="0">
                  <a:pos x="628" y="48"/>
                </a:cxn>
                <a:cxn ang="0">
                  <a:pos x="584" y="54"/>
                </a:cxn>
                <a:cxn ang="0">
                  <a:pos x="528" y="54"/>
                </a:cxn>
                <a:cxn ang="0">
                  <a:pos x="464" y="55"/>
                </a:cxn>
                <a:cxn ang="0">
                  <a:pos x="424" y="55"/>
                </a:cxn>
                <a:cxn ang="0">
                  <a:pos x="362" y="55"/>
                </a:cxn>
                <a:cxn ang="0">
                  <a:pos x="285" y="55"/>
                </a:cxn>
                <a:cxn ang="0">
                  <a:pos x="212" y="55"/>
                </a:cxn>
                <a:cxn ang="0">
                  <a:pos x="175" y="55"/>
                </a:cxn>
                <a:cxn ang="0">
                  <a:pos x="112" y="52"/>
                </a:cxn>
                <a:cxn ang="0">
                  <a:pos x="54" y="48"/>
                </a:cxn>
                <a:cxn ang="0">
                  <a:pos x="9" y="52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856" h="55">
                  <a:moveTo>
                    <a:pt x="0" y="13"/>
                  </a:moveTo>
                  <a:lnTo>
                    <a:pt x="38" y="13"/>
                  </a:lnTo>
                  <a:lnTo>
                    <a:pt x="79" y="13"/>
                  </a:lnTo>
                  <a:lnTo>
                    <a:pt x="94" y="13"/>
                  </a:lnTo>
                  <a:lnTo>
                    <a:pt x="150" y="15"/>
                  </a:lnTo>
                  <a:lnTo>
                    <a:pt x="220" y="15"/>
                  </a:lnTo>
                  <a:lnTo>
                    <a:pt x="297" y="15"/>
                  </a:lnTo>
                  <a:lnTo>
                    <a:pt x="372" y="19"/>
                  </a:lnTo>
                  <a:lnTo>
                    <a:pt x="424" y="19"/>
                  </a:lnTo>
                  <a:lnTo>
                    <a:pt x="478" y="19"/>
                  </a:lnTo>
                  <a:lnTo>
                    <a:pt x="569" y="19"/>
                  </a:lnTo>
                  <a:lnTo>
                    <a:pt x="642" y="13"/>
                  </a:lnTo>
                  <a:lnTo>
                    <a:pt x="698" y="7"/>
                  </a:lnTo>
                  <a:lnTo>
                    <a:pt x="744" y="5"/>
                  </a:lnTo>
                  <a:lnTo>
                    <a:pt x="802" y="0"/>
                  </a:lnTo>
                  <a:lnTo>
                    <a:pt x="835" y="0"/>
                  </a:lnTo>
                  <a:lnTo>
                    <a:pt x="856" y="0"/>
                  </a:lnTo>
                  <a:lnTo>
                    <a:pt x="856" y="42"/>
                  </a:lnTo>
                  <a:lnTo>
                    <a:pt x="819" y="42"/>
                  </a:lnTo>
                  <a:lnTo>
                    <a:pt x="756" y="42"/>
                  </a:lnTo>
                  <a:lnTo>
                    <a:pt x="698" y="42"/>
                  </a:lnTo>
                  <a:lnTo>
                    <a:pt x="628" y="48"/>
                  </a:lnTo>
                  <a:lnTo>
                    <a:pt x="584" y="54"/>
                  </a:lnTo>
                  <a:lnTo>
                    <a:pt x="528" y="54"/>
                  </a:lnTo>
                  <a:lnTo>
                    <a:pt x="464" y="55"/>
                  </a:lnTo>
                  <a:lnTo>
                    <a:pt x="424" y="55"/>
                  </a:lnTo>
                  <a:lnTo>
                    <a:pt x="362" y="55"/>
                  </a:lnTo>
                  <a:lnTo>
                    <a:pt x="285" y="55"/>
                  </a:lnTo>
                  <a:lnTo>
                    <a:pt x="212" y="55"/>
                  </a:lnTo>
                  <a:lnTo>
                    <a:pt x="175" y="55"/>
                  </a:lnTo>
                  <a:lnTo>
                    <a:pt x="112" y="52"/>
                  </a:lnTo>
                  <a:lnTo>
                    <a:pt x="54" y="48"/>
                  </a:lnTo>
                  <a:lnTo>
                    <a:pt x="9" y="5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7" name="Freeform 253"/>
            <p:cNvSpPr>
              <a:spLocks/>
            </p:cNvSpPr>
            <p:nvPr/>
          </p:nvSpPr>
          <p:spPr bwMode="auto">
            <a:xfrm>
              <a:off x="2740" y="3343"/>
              <a:ext cx="427" cy="35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62" y="16"/>
                </a:cxn>
                <a:cxn ang="0">
                  <a:pos x="141" y="12"/>
                </a:cxn>
                <a:cxn ang="0">
                  <a:pos x="178" y="16"/>
                </a:cxn>
                <a:cxn ang="0">
                  <a:pos x="243" y="22"/>
                </a:cxn>
                <a:cxn ang="0">
                  <a:pos x="278" y="27"/>
                </a:cxn>
                <a:cxn ang="0">
                  <a:pos x="342" y="31"/>
                </a:cxn>
                <a:cxn ang="0">
                  <a:pos x="380" y="31"/>
                </a:cxn>
                <a:cxn ang="0">
                  <a:pos x="449" y="31"/>
                </a:cxn>
                <a:cxn ang="0">
                  <a:pos x="486" y="27"/>
                </a:cxn>
                <a:cxn ang="0">
                  <a:pos x="583" y="16"/>
                </a:cxn>
                <a:cxn ang="0">
                  <a:pos x="669" y="6"/>
                </a:cxn>
                <a:cxn ang="0">
                  <a:pos x="710" y="2"/>
                </a:cxn>
                <a:cxn ang="0">
                  <a:pos x="775" y="0"/>
                </a:cxn>
                <a:cxn ang="0">
                  <a:pos x="839" y="0"/>
                </a:cxn>
                <a:cxn ang="0">
                  <a:pos x="854" y="29"/>
                </a:cxn>
                <a:cxn ang="0">
                  <a:pos x="812" y="37"/>
                </a:cxn>
                <a:cxn ang="0">
                  <a:pos x="721" y="29"/>
                </a:cxn>
                <a:cxn ang="0">
                  <a:pos x="656" y="35"/>
                </a:cxn>
                <a:cxn ang="0">
                  <a:pos x="621" y="45"/>
                </a:cxn>
                <a:cxn ang="0">
                  <a:pos x="579" y="51"/>
                </a:cxn>
                <a:cxn ang="0">
                  <a:pos x="517" y="56"/>
                </a:cxn>
                <a:cxn ang="0">
                  <a:pos x="461" y="72"/>
                </a:cxn>
                <a:cxn ang="0">
                  <a:pos x="409" y="66"/>
                </a:cxn>
                <a:cxn ang="0">
                  <a:pos x="370" y="66"/>
                </a:cxn>
                <a:cxn ang="0">
                  <a:pos x="316" y="66"/>
                </a:cxn>
                <a:cxn ang="0">
                  <a:pos x="255" y="64"/>
                </a:cxn>
                <a:cxn ang="0">
                  <a:pos x="193" y="58"/>
                </a:cxn>
                <a:cxn ang="0">
                  <a:pos x="162" y="56"/>
                </a:cxn>
                <a:cxn ang="0">
                  <a:pos x="100" y="53"/>
                </a:cxn>
                <a:cxn ang="0">
                  <a:pos x="66" y="56"/>
                </a:cxn>
                <a:cxn ang="0">
                  <a:pos x="25" y="60"/>
                </a:cxn>
                <a:cxn ang="0">
                  <a:pos x="0" y="60"/>
                </a:cxn>
                <a:cxn ang="0">
                  <a:pos x="4" y="22"/>
                </a:cxn>
                <a:cxn ang="0">
                  <a:pos x="4" y="22"/>
                </a:cxn>
              </a:cxnLst>
              <a:rect l="0" t="0" r="r" b="b"/>
              <a:pathLst>
                <a:path w="854" h="72">
                  <a:moveTo>
                    <a:pt x="4" y="22"/>
                  </a:moveTo>
                  <a:lnTo>
                    <a:pt x="62" y="16"/>
                  </a:lnTo>
                  <a:lnTo>
                    <a:pt x="141" y="12"/>
                  </a:lnTo>
                  <a:lnTo>
                    <a:pt x="178" y="16"/>
                  </a:lnTo>
                  <a:lnTo>
                    <a:pt x="243" y="22"/>
                  </a:lnTo>
                  <a:lnTo>
                    <a:pt x="278" y="27"/>
                  </a:lnTo>
                  <a:lnTo>
                    <a:pt x="342" y="31"/>
                  </a:lnTo>
                  <a:lnTo>
                    <a:pt x="380" y="31"/>
                  </a:lnTo>
                  <a:lnTo>
                    <a:pt x="449" y="31"/>
                  </a:lnTo>
                  <a:lnTo>
                    <a:pt x="486" y="27"/>
                  </a:lnTo>
                  <a:lnTo>
                    <a:pt x="583" y="16"/>
                  </a:lnTo>
                  <a:lnTo>
                    <a:pt x="669" y="6"/>
                  </a:lnTo>
                  <a:lnTo>
                    <a:pt x="710" y="2"/>
                  </a:lnTo>
                  <a:lnTo>
                    <a:pt x="775" y="0"/>
                  </a:lnTo>
                  <a:lnTo>
                    <a:pt x="839" y="0"/>
                  </a:lnTo>
                  <a:lnTo>
                    <a:pt x="854" y="29"/>
                  </a:lnTo>
                  <a:lnTo>
                    <a:pt x="812" y="37"/>
                  </a:lnTo>
                  <a:lnTo>
                    <a:pt x="721" y="29"/>
                  </a:lnTo>
                  <a:lnTo>
                    <a:pt x="656" y="35"/>
                  </a:lnTo>
                  <a:lnTo>
                    <a:pt x="621" y="45"/>
                  </a:lnTo>
                  <a:lnTo>
                    <a:pt x="579" y="51"/>
                  </a:lnTo>
                  <a:lnTo>
                    <a:pt x="517" y="56"/>
                  </a:lnTo>
                  <a:lnTo>
                    <a:pt x="461" y="72"/>
                  </a:lnTo>
                  <a:lnTo>
                    <a:pt x="409" y="66"/>
                  </a:lnTo>
                  <a:lnTo>
                    <a:pt x="370" y="66"/>
                  </a:lnTo>
                  <a:lnTo>
                    <a:pt x="316" y="66"/>
                  </a:lnTo>
                  <a:lnTo>
                    <a:pt x="255" y="64"/>
                  </a:lnTo>
                  <a:lnTo>
                    <a:pt x="193" y="58"/>
                  </a:lnTo>
                  <a:lnTo>
                    <a:pt x="162" y="56"/>
                  </a:lnTo>
                  <a:lnTo>
                    <a:pt x="100" y="53"/>
                  </a:lnTo>
                  <a:lnTo>
                    <a:pt x="66" y="56"/>
                  </a:lnTo>
                  <a:lnTo>
                    <a:pt x="25" y="60"/>
                  </a:lnTo>
                  <a:lnTo>
                    <a:pt x="0" y="60"/>
                  </a:lnTo>
                  <a:lnTo>
                    <a:pt x="4" y="22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8" name="Freeform 254"/>
            <p:cNvSpPr>
              <a:spLocks/>
            </p:cNvSpPr>
            <p:nvPr/>
          </p:nvSpPr>
          <p:spPr bwMode="auto">
            <a:xfrm>
              <a:off x="2740" y="3413"/>
              <a:ext cx="429" cy="36"/>
            </a:xfrm>
            <a:custGeom>
              <a:avLst/>
              <a:gdLst/>
              <a:ahLst/>
              <a:cxnLst>
                <a:cxn ang="0">
                  <a:pos x="8" y="35"/>
                </a:cxn>
                <a:cxn ang="0">
                  <a:pos x="43" y="31"/>
                </a:cxn>
                <a:cxn ang="0">
                  <a:pos x="95" y="27"/>
                </a:cxn>
                <a:cxn ang="0">
                  <a:pos x="180" y="27"/>
                </a:cxn>
                <a:cxn ang="0">
                  <a:pos x="255" y="23"/>
                </a:cxn>
                <a:cxn ang="0">
                  <a:pos x="311" y="23"/>
                </a:cxn>
                <a:cxn ang="0">
                  <a:pos x="361" y="21"/>
                </a:cxn>
                <a:cxn ang="0">
                  <a:pos x="407" y="21"/>
                </a:cxn>
                <a:cxn ang="0">
                  <a:pos x="486" y="21"/>
                </a:cxn>
                <a:cxn ang="0">
                  <a:pos x="538" y="21"/>
                </a:cxn>
                <a:cxn ang="0">
                  <a:pos x="635" y="20"/>
                </a:cxn>
                <a:cxn ang="0">
                  <a:pos x="704" y="10"/>
                </a:cxn>
                <a:cxn ang="0">
                  <a:pos x="754" y="4"/>
                </a:cxn>
                <a:cxn ang="0">
                  <a:pos x="802" y="0"/>
                </a:cxn>
                <a:cxn ang="0">
                  <a:pos x="858" y="0"/>
                </a:cxn>
                <a:cxn ang="0">
                  <a:pos x="854" y="45"/>
                </a:cxn>
                <a:cxn ang="0">
                  <a:pos x="775" y="37"/>
                </a:cxn>
                <a:cxn ang="0">
                  <a:pos x="685" y="45"/>
                </a:cxn>
                <a:cxn ang="0">
                  <a:pos x="577" y="50"/>
                </a:cxn>
                <a:cxn ang="0">
                  <a:pos x="503" y="50"/>
                </a:cxn>
                <a:cxn ang="0">
                  <a:pos x="417" y="52"/>
                </a:cxn>
                <a:cxn ang="0">
                  <a:pos x="359" y="52"/>
                </a:cxn>
                <a:cxn ang="0">
                  <a:pos x="282" y="56"/>
                </a:cxn>
                <a:cxn ang="0">
                  <a:pos x="210" y="58"/>
                </a:cxn>
                <a:cxn ang="0">
                  <a:pos x="131" y="58"/>
                </a:cxn>
                <a:cxn ang="0">
                  <a:pos x="87" y="62"/>
                </a:cxn>
                <a:cxn ang="0">
                  <a:pos x="47" y="64"/>
                </a:cxn>
                <a:cxn ang="0">
                  <a:pos x="0" y="72"/>
                </a:cxn>
                <a:cxn ang="0">
                  <a:pos x="8" y="35"/>
                </a:cxn>
                <a:cxn ang="0">
                  <a:pos x="8" y="35"/>
                </a:cxn>
              </a:cxnLst>
              <a:rect l="0" t="0" r="r" b="b"/>
              <a:pathLst>
                <a:path w="858" h="72">
                  <a:moveTo>
                    <a:pt x="8" y="35"/>
                  </a:moveTo>
                  <a:lnTo>
                    <a:pt x="43" y="31"/>
                  </a:lnTo>
                  <a:lnTo>
                    <a:pt x="95" y="27"/>
                  </a:lnTo>
                  <a:lnTo>
                    <a:pt x="180" y="27"/>
                  </a:lnTo>
                  <a:lnTo>
                    <a:pt x="255" y="23"/>
                  </a:lnTo>
                  <a:lnTo>
                    <a:pt x="311" y="23"/>
                  </a:lnTo>
                  <a:lnTo>
                    <a:pt x="361" y="21"/>
                  </a:lnTo>
                  <a:lnTo>
                    <a:pt x="407" y="21"/>
                  </a:lnTo>
                  <a:lnTo>
                    <a:pt x="486" y="21"/>
                  </a:lnTo>
                  <a:lnTo>
                    <a:pt x="538" y="21"/>
                  </a:lnTo>
                  <a:lnTo>
                    <a:pt x="635" y="20"/>
                  </a:lnTo>
                  <a:lnTo>
                    <a:pt x="704" y="10"/>
                  </a:lnTo>
                  <a:lnTo>
                    <a:pt x="754" y="4"/>
                  </a:lnTo>
                  <a:lnTo>
                    <a:pt x="802" y="0"/>
                  </a:lnTo>
                  <a:lnTo>
                    <a:pt x="858" y="0"/>
                  </a:lnTo>
                  <a:lnTo>
                    <a:pt x="854" y="45"/>
                  </a:lnTo>
                  <a:lnTo>
                    <a:pt x="775" y="37"/>
                  </a:lnTo>
                  <a:lnTo>
                    <a:pt x="685" y="45"/>
                  </a:lnTo>
                  <a:lnTo>
                    <a:pt x="577" y="50"/>
                  </a:lnTo>
                  <a:lnTo>
                    <a:pt x="503" y="50"/>
                  </a:lnTo>
                  <a:lnTo>
                    <a:pt x="417" y="52"/>
                  </a:lnTo>
                  <a:lnTo>
                    <a:pt x="359" y="52"/>
                  </a:lnTo>
                  <a:lnTo>
                    <a:pt x="282" y="56"/>
                  </a:lnTo>
                  <a:lnTo>
                    <a:pt x="210" y="58"/>
                  </a:lnTo>
                  <a:lnTo>
                    <a:pt x="131" y="58"/>
                  </a:lnTo>
                  <a:lnTo>
                    <a:pt x="87" y="62"/>
                  </a:lnTo>
                  <a:lnTo>
                    <a:pt x="47" y="64"/>
                  </a:lnTo>
                  <a:lnTo>
                    <a:pt x="0" y="72"/>
                  </a:lnTo>
                  <a:lnTo>
                    <a:pt x="8" y="35"/>
                  </a:lnTo>
                  <a:lnTo>
                    <a:pt x="8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9" name="Freeform 255"/>
            <p:cNvSpPr>
              <a:spLocks/>
            </p:cNvSpPr>
            <p:nvPr/>
          </p:nvSpPr>
          <p:spPr bwMode="auto">
            <a:xfrm>
              <a:off x="2738" y="3477"/>
              <a:ext cx="421" cy="41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9" y="40"/>
                </a:cxn>
                <a:cxn ang="0">
                  <a:pos x="70" y="40"/>
                </a:cxn>
                <a:cxn ang="0">
                  <a:pos x="104" y="40"/>
                </a:cxn>
                <a:cxn ang="0">
                  <a:pos x="151" y="40"/>
                </a:cxn>
                <a:cxn ang="0">
                  <a:pos x="216" y="40"/>
                </a:cxn>
                <a:cxn ang="0">
                  <a:pos x="266" y="34"/>
                </a:cxn>
                <a:cxn ang="0">
                  <a:pos x="357" y="34"/>
                </a:cxn>
                <a:cxn ang="0">
                  <a:pos x="396" y="32"/>
                </a:cxn>
                <a:cxn ang="0">
                  <a:pos x="465" y="32"/>
                </a:cxn>
                <a:cxn ang="0">
                  <a:pos x="513" y="25"/>
                </a:cxn>
                <a:cxn ang="0">
                  <a:pos x="569" y="15"/>
                </a:cxn>
                <a:cxn ang="0">
                  <a:pos x="617" y="9"/>
                </a:cxn>
                <a:cxn ang="0">
                  <a:pos x="677" y="5"/>
                </a:cxn>
                <a:cxn ang="0">
                  <a:pos x="747" y="3"/>
                </a:cxn>
                <a:cxn ang="0">
                  <a:pos x="799" y="3"/>
                </a:cxn>
                <a:cxn ang="0">
                  <a:pos x="843" y="0"/>
                </a:cxn>
                <a:cxn ang="0">
                  <a:pos x="841" y="36"/>
                </a:cxn>
                <a:cxn ang="0">
                  <a:pos x="793" y="46"/>
                </a:cxn>
                <a:cxn ang="0">
                  <a:pos x="735" y="42"/>
                </a:cxn>
                <a:cxn ang="0">
                  <a:pos x="673" y="50"/>
                </a:cxn>
                <a:cxn ang="0">
                  <a:pos x="598" y="53"/>
                </a:cxn>
                <a:cxn ang="0">
                  <a:pos x="507" y="63"/>
                </a:cxn>
                <a:cxn ang="0">
                  <a:pos x="434" y="67"/>
                </a:cxn>
                <a:cxn ang="0">
                  <a:pos x="369" y="69"/>
                </a:cxn>
                <a:cxn ang="0">
                  <a:pos x="303" y="77"/>
                </a:cxn>
                <a:cxn ang="0">
                  <a:pos x="230" y="79"/>
                </a:cxn>
                <a:cxn ang="0">
                  <a:pos x="176" y="79"/>
                </a:cxn>
                <a:cxn ang="0">
                  <a:pos x="130" y="82"/>
                </a:cxn>
                <a:cxn ang="0">
                  <a:pos x="89" y="82"/>
                </a:cxn>
                <a:cxn ang="0">
                  <a:pos x="41" y="82"/>
                </a:cxn>
                <a:cxn ang="0">
                  <a:pos x="12" y="82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843" h="82">
                  <a:moveTo>
                    <a:pt x="0" y="34"/>
                  </a:moveTo>
                  <a:lnTo>
                    <a:pt x="49" y="40"/>
                  </a:lnTo>
                  <a:lnTo>
                    <a:pt x="70" y="40"/>
                  </a:lnTo>
                  <a:lnTo>
                    <a:pt x="104" y="40"/>
                  </a:lnTo>
                  <a:lnTo>
                    <a:pt x="151" y="40"/>
                  </a:lnTo>
                  <a:lnTo>
                    <a:pt x="216" y="40"/>
                  </a:lnTo>
                  <a:lnTo>
                    <a:pt x="266" y="34"/>
                  </a:lnTo>
                  <a:lnTo>
                    <a:pt x="357" y="34"/>
                  </a:lnTo>
                  <a:lnTo>
                    <a:pt x="396" y="32"/>
                  </a:lnTo>
                  <a:lnTo>
                    <a:pt x="465" y="32"/>
                  </a:lnTo>
                  <a:lnTo>
                    <a:pt x="513" y="25"/>
                  </a:lnTo>
                  <a:lnTo>
                    <a:pt x="569" y="15"/>
                  </a:lnTo>
                  <a:lnTo>
                    <a:pt x="617" y="9"/>
                  </a:lnTo>
                  <a:lnTo>
                    <a:pt x="677" y="5"/>
                  </a:lnTo>
                  <a:lnTo>
                    <a:pt x="747" y="3"/>
                  </a:lnTo>
                  <a:lnTo>
                    <a:pt x="799" y="3"/>
                  </a:lnTo>
                  <a:lnTo>
                    <a:pt x="843" y="0"/>
                  </a:lnTo>
                  <a:lnTo>
                    <a:pt x="841" y="36"/>
                  </a:lnTo>
                  <a:lnTo>
                    <a:pt x="793" y="46"/>
                  </a:lnTo>
                  <a:lnTo>
                    <a:pt x="735" y="42"/>
                  </a:lnTo>
                  <a:lnTo>
                    <a:pt x="673" y="50"/>
                  </a:lnTo>
                  <a:lnTo>
                    <a:pt x="598" y="53"/>
                  </a:lnTo>
                  <a:lnTo>
                    <a:pt x="507" y="63"/>
                  </a:lnTo>
                  <a:lnTo>
                    <a:pt x="434" y="67"/>
                  </a:lnTo>
                  <a:lnTo>
                    <a:pt x="369" y="69"/>
                  </a:lnTo>
                  <a:lnTo>
                    <a:pt x="303" y="77"/>
                  </a:lnTo>
                  <a:lnTo>
                    <a:pt x="230" y="79"/>
                  </a:lnTo>
                  <a:lnTo>
                    <a:pt x="176" y="79"/>
                  </a:lnTo>
                  <a:lnTo>
                    <a:pt x="130" y="82"/>
                  </a:lnTo>
                  <a:lnTo>
                    <a:pt x="89" y="82"/>
                  </a:lnTo>
                  <a:lnTo>
                    <a:pt x="41" y="82"/>
                  </a:lnTo>
                  <a:lnTo>
                    <a:pt x="12" y="8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0" name="Freeform 256"/>
            <p:cNvSpPr>
              <a:spLocks/>
            </p:cNvSpPr>
            <p:nvPr/>
          </p:nvSpPr>
          <p:spPr bwMode="auto">
            <a:xfrm>
              <a:off x="2740" y="3548"/>
              <a:ext cx="419" cy="4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39" y="39"/>
                </a:cxn>
                <a:cxn ang="0">
                  <a:pos x="77" y="33"/>
                </a:cxn>
                <a:cxn ang="0">
                  <a:pos x="153" y="33"/>
                </a:cxn>
                <a:cxn ang="0">
                  <a:pos x="253" y="33"/>
                </a:cxn>
                <a:cxn ang="0">
                  <a:pos x="289" y="31"/>
                </a:cxn>
                <a:cxn ang="0">
                  <a:pos x="324" y="27"/>
                </a:cxn>
                <a:cxn ang="0">
                  <a:pos x="365" y="27"/>
                </a:cxn>
                <a:cxn ang="0">
                  <a:pos x="370" y="25"/>
                </a:cxn>
                <a:cxn ang="0">
                  <a:pos x="403" y="25"/>
                </a:cxn>
                <a:cxn ang="0">
                  <a:pos x="465" y="25"/>
                </a:cxn>
                <a:cxn ang="0">
                  <a:pos x="494" y="25"/>
                </a:cxn>
                <a:cxn ang="0">
                  <a:pos x="544" y="25"/>
                </a:cxn>
                <a:cxn ang="0">
                  <a:pos x="565" y="25"/>
                </a:cxn>
                <a:cxn ang="0">
                  <a:pos x="648" y="25"/>
                </a:cxn>
                <a:cxn ang="0">
                  <a:pos x="691" y="10"/>
                </a:cxn>
                <a:cxn ang="0">
                  <a:pos x="746" y="6"/>
                </a:cxn>
                <a:cxn ang="0">
                  <a:pos x="798" y="0"/>
                </a:cxn>
                <a:cxn ang="0">
                  <a:pos x="837" y="0"/>
                </a:cxn>
                <a:cxn ang="0">
                  <a:pos x="839" y="39"/>
                </a:cxn>
                <a:cxn ang="0">
                  <a:pos x="785" y="54"/>
                </a:cxn>
                <a:cxn ang="0">
                  <a:pos x="700" y="52"/>
                </a:cxn>
                <a:cxn ang="0">
                  <a:pos x="621" y="64"/>
                </a:cxn>
                <a:cxn ang="0">
                  <a:pos x="530" y="68"/>
                </a:cxn>
                <a:cxn ang="0">
                  <a:pos x="440" y="70"/>
                </a:cxn>
                <a:cxn ang="0">
                  <a:pos x="338" y="70"/>
                </a:cxn>
                <a:cxn ang="0">
                  <a:pos x="232" y="73"/>
                </a:cxn>
                <a:cxn ang="0">
                  <a:pos x="153" y="73"/>
                </a:cxn>
                <a:cxn ang="0">
                  <a:pos x="58" y="75"/>
                </a:cxn>
                <a:cxn ang="0">
                  <a:pos x="2" y="81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839" h="81">
                  <a:moveTo>
                    <a:pt x="0" y="39"/>
                  </a:moveTo>
                  <a:lnTo>
                    <a:pt x="39" y="39"/>
                  </a:lnTo>
                  <a:lnTo>
                    <a:pt x="77" y="33"/>
                  </a:lnTo>
                  <a:lnTo>
                    <a:pt x="153" y="33"/>
                  </a:lnTo>
                  <a:lnTo>
                    <a:pt x="253" y="33"/>
                  </a:lnTo>
                  <a:lnTo>
                    <a:pt x="289" y="31"/>
                  </a:lnTo>
                  <a:lnTo>
                    <a:pt x="324" y="27"/>
                  </a:lnTo>
                  <a:lnTo>
                    <a:pt x="365" y="27"/>
                  </a:lnTo>
                  <a:lnTo>
                    <a:pt x="370" y="25"/>
                  </a:lnTo>
                  <a:lnTo>
                    <a:pt x="403" y="25"/>
                  </a:lnTo>
                  <a:lnTo>
                    <a:pt x="465" y="25"/>
                  </a:lnTo>
                  <a:lnTo>
                    <a:pt x="494" y="25"/>
                  </a:lnTo>
                  <a:lnTo>
                    <a:pt x="544" y="25"/>
                  </a:lnTo>
                  <a:lnTo>
                    <a:pt x="565" y="25"/>
                  </a:lnTo>
                  <a:lnTo>
                    <a:pt x="648" y="25"/>
                  </a:lnTo>
                  <a:lnTo>
                    <a:pt x="691" y="10"/>
                  </a:lnTo>
                  <a:lnTo>
                    <a:pt x="746" y="6"/>
                  </a:lnTo>
                  <a:lnTo>
                    <a:pt x="798" y="0"/>
                  </a:lnTo>
                  <a:lnTo>
                    <a:pt x="837" y="0"/>
                  </a:lnTo>
                  <a:lnTo>
                    <a:pt x="839" y="39"/>
                  </a:lnTo>
                  <a:lnTo>
                    <a:pt x="785" y="54"/>
                  </a:lnTo>
                  <a:lnTo>
                    <a:pt x="700" y="52"/>
                  </a:lnTo>
                  <a:lnTo>
                    <a:pt x="621" y="64"/>
                  </a:lnTo>
                  <a:lnTo>
                    <a:pt x="530" y="68"/>
                  </a:lnTo>
                  <a:lnTo>
                    <a:pt x="440" y="70"/>
                  </a:lnTo>
                  <a:lnTo>
                    <a:pt x="338" y="70"/>
                  </a:lnTo>
                  <a:lnTo>
                    <a:pt x="232" y="73"/>
                  </a:lnTo>
                  <a:lnTo>
                    <a:pt x="153" y="73"/>
                  </a:lnTo>
                  <a:lnTo>
                    <a:pt x="58" y="75"/>
                  </a:lnTo>
                  <a:lnTo>
                    <a:pt x="2" y="81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1" name="Freeform 257"/>
            <p:cNvSpPr>
              <a:spLocks/>
            </p:cNvSpPr>
            <p:nvPr/>
          </p:nvSpPr>
          <p:spPr bwMode="auto">
            <a:xfrm>
              <a:off x="3402" y="3379"/>
              <a:ext cx="442" cy="98"/>
            </a:xfrm>
            <a:custGeom>
              <a:avLst/>
              <a:gdLst/>
              <a:ahLst/>
              <a:cxnLst>
                <a:cxn ang="0">
                  <a:pos x="23" y="27"/>
                </a:cxn>
                <a:cxn ang="0">
                  <a:pos x="75" y="27"/>
                </a:cxn>
                <a:cxn ang="0">
                  <a:pos x="127" y="23"/>
                </a:cxn>
                <a:cxn ang="0">
                  <a:pos x="177" y="23"/>
                </a:cxn>
                <a:cxn ang="0">
                  <a:pos x="251" y="23"/>
                </a:cxn>
                <a:cxn ang="0">
                  <a:pos x="308" y="23"/>
                </a:cxn>
                <a:cxn ang="0">
                  <a:pos x="380" y="23"/>
                </a:cxn>
                <a:cxn ang="0">
                  <a:pos x="492" y="17"/>
                </a:cxn>
                <a:cxn ang="0">
                  <a:pos x="598" y="17"/>
                </a:cxn>
                <a:cxn ang="0">
                  <a:pos x="688" y="13"/>
                </a:cxn>
                <a:cxn ang="0">
                  <a:pos x="771" y="11"/>
                </a:cxn>
                <a:cxn ang="0">
                  <a:pos x="844" y="7"/>
                </a:cxn>
                <a:cxn ang="0">
                  <a:pos x="877" y="0"/>
                </a:cxn>
                <a:cxn ang="0">
                  <a:pos x="871" y="54"/>
                </a:cxn>
                <a:cxn ang="0">
                  <a:pos x="868" y="87"/>
                </a:cxn>
                <a:cxn ang="0">
                  <a:pos x="883" y="129"/>
                </a:cxn>
                <a:cxn ang="0">
                  <a:pos x="879" y="158"/>
                </a:cxn>
                <a:cxn ang="0">
                  <a:pos x="841" y="162"/>
                </a:cxn>
                <a:cxn ang="0">
                  <a:pos x="760" y="162"/>
                </a:cxn>
                <a:cxn ang="0">
                  <a:pos x="677" y="168"/>
                </a:cxn>
                <a:cxn ang="0">
                  <a:pos x="617" y="171"/>
                </a:cxn>
                <a:cxn ang="0">
                  <a:pos x="538" y="173"/>
                </a:cxn>
                <a:cxn ang="0">
                  <a:pos x="457" y="179"/>
                </a:cxn>
                <a:cxn ang="0">
                  <a:pos x="368" y="181"/>
                </a:cxn>
                <a:cxn ang="0">
                  <a:pos x="289" y="189"/>
                </a:cxn>
                <a:cxn ang="0">
                  <a:pos x="195" y="193"/>
                </a:cxn>
                <a:cxn ang="0">
                  <a:pos x="125" y="193"/>
                </a:cxn>
                <a:cxn ang="0">
                  <a:pos x="36" y="195"/>
                </a:cxn>
                <a:cxn ang="0">
                  <a:pos x="33" y="166"/>
                </a:cxn>
                <a:cxn ang="0">
                  <a:pos x="129" y="166"/>
                </a:cxn>
                <a:cxn ang="0">
                  <a:pos x="233" y="150"/>
                </a:cxn>
                <a:cxn ang="0">
                  <a:pos x="326" y="146"/>
                </a:cxn>
                <a:cxn ang="0">
                  <a:pos x="405" y="146"/>
                </a:cxn>
                <a:cxn ang="0">
                  <a:pos x="447" y="141"/>
                </a:cxn>
                <a:cxn ang="0">
                  <a:pos x="582" y="137"/>
                </a:cxn>
                <a:cxn ang="0">
                  <a:pos x="688" y="131"/>
                </a:cxn>
                <a:cxn ang="0">
                  <a:pos x="750" y="125"/>
                </a:cxn>
                <a:cxn ang="0">
                  <a:pos x="808" y="123"/>
                </a:cxn>
                <a:cxn ang="0">
                  <a:pos x="841" y="104"/>
                </a:cxn>
                <a:cxn ang="0">
                  <a:pos x="835" y="71"/>
                </a:cxn>
                <a:cxn ang="0">
                  <a:pos x="825" y="44"/>
                </a:cxn>
                <a:cxn ang="0">
                  <a:pos x="773" y="48"/>
                </a:cxn>
                <a:cxn ang="0">
                  <a:pos x="682" y="50"/>
                </a:cxn>
                <a:cxn ang="0">
                  <a:pos x="553" y="56"/>
                </a:cxn>
                <a:cxn ang="0">
                  <a:pos x="470" y="60"/>
                </a:cxn>
                <a:cxn ang="0">
                  <a:pos x="378" y="60"/>
                </a:cxn>
                <a:cxn ang="0">
                  <a:pos x="299" y="60"/>
                </a:cxn>
                <a:cxn ang="0">
                  <a:pos x="198" y="60"/>
                </a:cxn>
                <a:cxn ang="0">
                  <a:pos x="108" y="60"/>
                </a:cxn>
                <a:cxn ang="0">
                  <a:pos x="0" y="61"/>
                </a:cxn>
                <a:cxn ang="0">
                  <a:pos x="23" y="27"/>
                </a:cxn>
                <a:cxn ang="0">
                  <a:pos x="23" y="27"/>
                </a:cxn>
              </a:cxnLst>
              <a:rect l="0" t="0" r="r" b="b"/>
              <a:pathLst>
                <a:path w="883" h="195">
                  <a:moveTo>
                    <a:pt x="23" y="27"/>
                  </a:moveTo>
                  <a:lnTo>
                    <a:pt x="75" y="27"/>
                  </a:lnTo>
                  <a:lnTo>
                    <a:pt x="127" y="23"/>
                  </a:lnTo>
                  <a:lnTo>
                    <a:pt x="177" y="23"/>
                  </a:lnTo>
                  <a:lnTo>
                    <a:pt x="251" y="23"/>
                  </a:lnTo>
                  <a:lnTo>
                    <a:pt x="308" y="23"/>
                  </a:lnTo>
                  <a:lnTo>
                    <a:pt x="380" y="23"/>
                  </a:lnTo>
                  <a:lnTo>
                    <a:pt x="492" y="17"/>
                  </a:lnTo>
                  <a:lnTo>
                    <a:pt x="598" y="17"/>
                  </a:lnTo>
                  <a:lnTo>
                    <a:pt x="688" y="13"/>
                  </a:lnTo>
                  <a:lnTo>
                    <a:pt x="771" y="11"/>
                  </a:lnTo>
                  <a:lnTo>
                    <a:pt x="844" y="7"/>
                  </a:lnTo>
                  <a:lnTo>
                    <a:pt x="877" y="0"/>
                  </a:lnTo>
                  <a:lnTo>
                    <a:pt x="871" y="54"/>
                  </a:lnTo>
                  <a:lnTo>
                    <a:pt x="868" y="87"/>
                  </a:lnTo>
                  <a:lnTo>
                    <a:pt x="883" y="129"/>
                  </a:lnTo>
                  <a:lnTo>
                    <a:pt x="879" y="158"/>
                  </a:lnTo>
                  <a:lnTo>
                    <a:pt x="841" y="162"/>
                  </a:lnTo>
                  <a:lnTo>
                    <a:pt x="760" y="162"/>
                  </a:lnTo>
                  <a:lnTo>
                    <a:pt x="677" y="168"/>
                  </a:lnTo>
                  <a:lnTo>
                    <a:pt x="617" y="171"/>
                  </a:lnTo>
                  <a:lnTo>
                    <a:pt x="538" y="173"/>
                  </a:lnTo>
                  <a:lnTo>
                    <a:pt x="457" y="179"/>
                  </a:lnTo>
                  <a:lnTo>
                    <a:pt x="368" y="181"/>
                  </a:lnTo>
                  <a:lnTo>
                    <a:pt x="289" y="189"/>
                  </a:lnTo>
                  <a:lnTo>
                    <a:pt x="195" y="193"/>
                  </a:lnTo>
                  <a:lnTo>
                    <a:pt x="125" y="193"/>
                  </a:lnTo>
                  <a:lnTo>
                    <a:pt x="36" y="195"/>
                  </a:lnTo>
                  <a:lnTo>
                    <a:pt x="33" y="166"/>
                  </a:lnTo>
                  <a:lnTo>
                    <a:pt x="129" y="166"/>
                  </a:lnTo>
                  <a:lnTo>
                    <a:pt x="233" y="150"/>
                  </a:lnTo>
                  <a:lnTo>
                    <a:pt x="326" y="146"/>
                  </a:lnTo>
                  <a:lnTo>
                    <a:pt x="405" y="146"/>
                  </a:lnTo>
                  <a:lnTo>
                    <a:pt x="447" y="141"/>
                  </a:lnTo>
                  <a:lnTo>
                    <a:pt x="582" y="137"/>
                  </a:lnTo>
                  <a:lnTo>
                    <a:pt x="688" y="131"/>
                  </a:lnTo>
                  <a:lnTo>
                    <a:pt x="750" y="125"/>
                  </a:lnTo>
                  <a:lnTo>
                    <a:pt x="808" y="123"/>
                  </a:lnTo>
                  <a:lnTo>
                    <a:pt x="841" y="104"/>
                  </a:lnTo>
                  <a:lnTo>
                    <a:pt x="835" y="71"/>
                  </a:lnTo>
                  <a:lnTo>
                    <a:pt x="825" y="44"/>
                  </a:lnTo>
                  <a:lnTo>
                    <a:pt x="773" y="48"/>
                  </a:lnTo>
                  <a:lnTo>
                    <a:pt x="682" y="50"/>
                  </a:lnTo>
                  <a:lnTo>
                    <a:pt x="553" y="56"/>
                  </a:lnTo>
                  <a:lnTo>
                    <a:pt x="470" y="60"/>
                  </a:lnTo>
                  <a:lnTo>
                    <a:pt x="378" y="60"/>
                  </a:lnTo>
                  <a:lnTo>
                    <a:pt x="299" y="60"/>
                  </a:lnTo>
                  <a:lnTo>
                    <a:pt x="198" y="60"/>
                  </a:lnTo>
                  <a:lnTo>
                    <a:pt x="108" y="60"/>
                  </a:lnTo>
                  <a:lnTo>
                    <a:pt x="0" y="61"/>
                  </a:lnTo>
                  <a:lnTo>
                    <a:pt x="23" y="27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2" name="Freeform 258"/>
            <p:cNvSpPr>
              <a:spLocks/>
            </p:cNvSpPr>
            <p:nvPr/>
          </p:nvSpPr>
          <p:spPr bwMode="auto">
            <a:xfrm>
              <a:off x="3401" y="3403"/>
              <a:ext cx="34" cy="74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0" y="35"/>
                </a:cxn>
                <a:cxn ang="0">
                  <a:pos x="13" y="64"/>
                </a:cxn>
                <a:cxn ang="0">
                  <a:pos x="15" y="85"/>
                </a:cxn>
                <a:cxn ang="0">
                  <a:pos x="17" y="114"/>
                </a:cxn>
                <a:cxn ang="0">
                  <a:pos x="38" y="147"/>
                </a:cxn>
                <a:cxn ang="0">
                  <a:pos x="56" y="135"/>
                </a:cxn>
                <a:cxn ang="0">
                  <a:pos x="67" y="123"/>
                </a:cxn>
                <a:cxn ang="0">
                  <a:pos x="56" y="64"/>
                </a:cxn>
                <a:cxn ang="0">
                  <a:pos x="50" y="42"/>
                </a:cxn>
                <a:cxn ang="0">
                  <a:pos x="50" y="0"/>
                </a:cxn>
                <a:cxn ang="0">
                  <a:pos x="2" y="13"/>
                </a:cxn>
                <a:cxn ang="0">
                  <a:pos x="2" y="13"/>
                </a:cxn>
              </a:cxnLst>
              <a:rect l="0" t="0" r="r" b="b"/>
              <a:pathLst>
                <a:path w="67" h="147">
                  <a:moveTo>
                    <a:pt x="2" y="13"/>
                  </a:moveTo>
                  <a:lnTo>
                    <a:pt x="0" y="35"/>
                  </a:lnTo>
                  <a:lnTo>
                    <a:pt x="13" y="64"/>
                  </a:lnTo>
                  <a:lnTo>
                    <a:pt x="15" y="85"/>
                  </a:lnTo>
                  <a:lnTo>
                    <a:pt x="17" y="114"/>
                  </a:lnTo>
                  <a:lnTo>
                    <a:pt x="38" y="147"/>
                  </a:lnTo>
                  <a:lnTo>
                    <a:pt x="56" y="135"/>
                  </a:lnTo>
                  <a:lnTo>
                    <a:pt x="67" y="123"/>
                  </a:lnTo>
                  <a:lnTo>
                    <a:pt x="56" y="64"/>
                  </a:lnTo>
                  <a:lnTo>
                    <a:pt x="50" y="42"/>
                  </a:lnTo>
                  <a:lnTo>
                    <a:pt x="50" y="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3" name="Freeform 259"/>
            <p:cNvSpPr>
              <a:spLocks/>
            </p:cNvSpPr>
            <p:nvPr/>
          </p:nvSpPr>
          <p:spPr bwMode="auto">
            <a:xfrm>
              <a:off x="2650" y="3671"/>
              <a:ext cx="1309" cy="422"/>
            </a:xfrm>
            <a:custGeom>
              <a:avLst/>
              <a:gdLst/>
              <a:ahLst/>
              <a:cxnLst>
                <a:cxn ang="0">
                  <a:pos x="56" y="37"/>
                </a:cxn>
                <a:cxn ang="0">
                  <a:pos x="179" y="37"/>
                </a:cxn>
                <a:cxn ang="0">
                  <a:pos x="470" y="25"/>
                </a:cxn>
                <a:cxn ang="0">
                  <a:pos x="659" y="25"/>
                </a:cxn>
                <a:cxn ang="0">
                  <a:pos x="1031" y="25"/>
                </a:cxn>
                <a:cxn ang="0">
                  <a:pos x="1271" y="14"/>
                </a:cxn>
                <a:cxn ang="0">
                  <a:pos x="1714" y="10"/>
                </a:cxn>
                <a:cxn ang="0">
                  <a:pos x="2229" y="12"/>
                </a:cxn>
                <a:cxn ang="0">
                  <a:pos x="2616" y="0"/>
                </a:cxn>
                <a:cxn ang="0">
                  <a:pos x="2616" y="771"/>
                </a:cxn>
                <a:cxn ang="0">
                  <a:pos x="2181" y="810"/>
                </a:cxn>
                <a:cxn ang="0">
                  <a:pos x="1870" y="820"/>
                </a:cxn>
                <a:cxn ang="0">
                  <a:pos x="1645" y="841"/>
                </a:cxn>
                <a:cxn ang="0">
                  <a:pos x="1367" y="845"/>
                </a:cxn>
                <a:cxn ang="0">
                  <a:pos x="927" y="831"/>
                </a:cxn>
                <a:cxn ang="0">
                  <a:pos x="455" y="820"/>
                </a:cxn>
                <a:cxn ang="0">
                  <a:pos x="40" y="825"/>
                </a:cxn>
                <a:cxn ang="0">
                  <a:pos x="0" y="635"/>
                </a:cxn>
                <a:cxn ang="0">
                  <a:pos x="23" y="340"/>
                </a:cxn>
                <a:cxn ang="0">
                  <a:pos x="17" y="125"/>
                </a:cxn>
                <a:cxn ang="0">
                  <a:pos x="56" y="37"/>
                </a:cxn>
                <a:cxn ang="0">
                  <a:pos x="56" y="37"/>
                </a:cxn>
              </a:cxnLst>
              <a:rect l="0" t="0" r="r" b="b"/>
              <a:pathLst>
                <a:path w="2616" h="845">
                  <a:moveTo>
                    <a:pt x="56" y="37"/>
                  </a:moveTo>
                  <a:lnTo>
                    <a:pt x="179" y="37"/>
                  </a:lnTo>
                  <a:lnTo>
                    <a:pt x="470" y="25"/>
                  </a:lnTo>
                  <a:lnTo>
                    <a:pt x="659" y="25"/>
                  </a:lnTo>
                  <a:lnTo>
                    <a:pt x="1031" y="25"/>
                  </a:lnTo>
                  <a:lnTo>
                    <a:pt x="1271" y="14"/>
                  </a:lnTo>
                  <a:lnTo>
                    <a:pt x="1714" y="10"/>
                  </a:lnTo>
                  <a:lnTo>
                    <a:pt x="2229" y="12"/>
                  </a:lnTo>
                  <a:lnTo>
                    <a:pt x="2616" y="0"/>
                  </a:lnTo>
                  <a:lnTo>
                    <a:pt x="2616" y="771"/>
                  </a:lnTo>
                  <a:lnTo>
                    <a:pt x="2181" y="810"/>
                  </a:lnTo>
                  <a:lnTo>
                    <a:pt x="1870" y="820"/>
                  </a:lnTo>
                  <a:lnTo>
                    <a:pt x="1645" y="841"/>
                  </a:lnTo>
                  <a:lnTo>
                    <a:pt x="1367" y="845"/>
                  </a:lnTo>
                  <a:lnTo>
                    <a:pt x="927" y="831"/>
                  </a:lnTo>
                  <a:lnTo>
                    <a:pt x="455" y="820"/>
                  </a:lnTo>
                  <a:lnTo>
                    <a:pt x="40" y="825"/>
                  </a:lnTo>
                  <a:lnTo>
                    <a:pt x="0" y="635"/>
                  </a:lnTo>
                  <a:lnTo>
                    <a:pt x="23" y="340"/>
                  </a:lnTo>
                  <a:lnTo>
                    <a:pt x="17" y="125"/>
                  </a:lnTo>
                  <a:lnTo>
                    <a:pt x="56" y="37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4" name="Freeform 260"/>
            <p:cNvSpPr>
              <a:spLocks/>
            </p:cNvSpPr>
            <p:nvPr/>
          </p:nvSpPr>
          <p:spPr bwMode="auto">
            <a:xfrm>
              <a:off x="2653" y="3660"/>
              <a:ext cx="1323" cy="442"/>
            </a:xfrm>
            <a:custGeom>
              <a:avLst/>
              <a:gdLst/>
              <a:ahLst/>
              <a:cxnLst>
                <a:cxn ang="0">
                  <a:pos x="77" y="27"/>
                </a:cxn>
                <a:cxn ang="0">
                  <a:pos x="237" y="17"/>
                </a:cxn>
                <a:cxn ang="0">
                  <a:pos x="489" y="13"/>
                </a:cxn>
                <a:cxn ang="0">
                  <a:pos x="921" y="17"/>
                </a:cxn>
                <a:cxn ang="0">
                  <a:pos x="1261" y="17"/>
                </a:cxn>
                <a:cxn ang="0">
                  <a:pos x="1625" y="11"/>
                </a:cxn>
                <a:cxn ang="0">
                  <a:pos x="1926" y="6"/>
                </a:cxn>
                <a:cxn ang="0">
                  <a:pos x="2096" y="4"/>
                </a:cxn>
                <a:cxn ang="0">
                  <a:pos x="2340" y="4"/>
                </a:cxn>
                <a:cxn ang="0">
                  <a:pos x="2580" y="0"/>
                </a:cxn>
                <a:cxn ang="0">
                  <a:pos x="2637" y="31"/>
                </a:cxn>
                <a:cxn ang="0">
                  <a:pos x="2641" y="175"/>
                </a:cxn>
                <a:cxn ang="0">
                  <a:pos x="2632" y="445"/>
                </a:cxn>
                <a:cxn ang="0">
                  <a:pos x="2643" y="648"/>
                </a:cxn>
                <a:cxn ang="0">
                  <a:pos x="2645" y="818"/>
                </a:cxn>
                <a:cxn ang="0">
                  <a:pos x="2258" y="850"/>
                </a:cxn>
                <a:cxn ang="0">
                  <a:pos x="1835" y="872"/>
                </a:cxn>
                <a:cxn ang="0">
                  <a:pos x="1475" y="883"/>
                </a:cxn>
                <a:cxn ang="0">
                  <a:pos x="1085" y="872"/>
                </a:cxn>
                <a:cxn ang="0">
                  <a:pos x="835" y="873"/>
                </a:cxn>
                <a:cxn ang="0">
                  <a:pos x="542" y="873"/>
                </a:cxn>
                <a:cxn ang="0">
                  <a:pos x="204" y="873"/>
                </a:cxn>
                <a:cxn ang="0">
                  <a:pos x="0" y="810"/>
                </a:cxn>
                <a:cxn ang="0">
                  <a:pos x="341" y="818"/>
                </a:cxn>
                <a:cxn ang="0">
                  <a:pos x="696" y="827"/>
                </a:cxn>
                <a:cxn ang="0">
                  <a:pos x="1076" y="839"/>
                </a:cxn>
                <a:cxn ang="0">
                  <a:pos x="1517" y="839"/>
                </a:cxn>
                <a:cxn ang="0">
                  <a:pos x="1934" y="804"/>
                </a:cxn>
                <a:cxn ang="0">
                  <a:pos x="2202" y="806"/>
                </a:cxn>
                <a:cxn ang="0">
                  <a:pos x="2497" y="792"/>
                </a:cxn>
                <a:cxn ang="0">
                  <a:pos x="2593" y="675"/>
                </a:cxn>
                <a:cxn ang="0">
                  <a:pos x="2581" y="497"/>
                </a:cxn>
                <a:cxn ang="0">
                  <a:pos x="2578" y="297"/>
                </a:cxn>
                <a:cxn ang="0">
                  <a:pos x="2572" y="106"/>
                </a:cxn>
                <a:cxn ang="0">
                  <a:pos x="2499" y="60"/>
                </a:cxn>
                <a:cxn ang="0">
                  <a:pos x="2294" y="62"/>
                </a:cxn>
                <a:cxn ang="0">
                  <a:pos x="2082" y="62"/>
                </a:cxn>
                <a:cxn ang="0">
                  <a:pos x="1878" y="60"/>
                </a:cxn>
                <a:cxn ang="0">
                  <a:pos x="1600" y="62"/>
                </a:cxn>
                <a:cxn ang="0">
                  <a:pos x="1265" y="64"/>
                </a:cxn>
                <a:cxn ang="0">
                  <a:pos x="894" y="69"/>
                </a:cxn>
                <a:cxn ang="0">
                  <a:pos x="570" y="75"/>
                </a:cxn>
                <a:cxn ang="0">
                  <a:pos x="335" y="83"/>
                </a:cxn>
                <a:cxn ang="0">
                  <a:pos x="48" y="83"/>
                </a:cxn>
                <a:cxn ang="0">
                  <a:pos x="5" y="27"/>
                </a:cxn>
              </a:cxnLst>
              <a:rect l="0" t="0" r="r" b="b"/>
              <a:pathLst>
                <a:path w="2645" h="883">
                  <a:moveTo>
                    <a:pt x="5" y="27"/>
                  </a:moveTo>
                  <a:lnTo>
                    <a:pt x="77" y="27"/>
                  </a:lnTo>
                  <a:lnTo>
                    <a:pt x="123" y="27"/>
                  </a:lnTo>
                  <a:lnTo>
                    <a:pt x="237" y="17"/>
                  </a:lnTo>
                  <a:lnTo>
                    <a:pt x="366" y="17"/>
                  </a:lnTo>
                  <a:lnTo>
                    <a:pt x="489" y="13"/>
                  </a:lnTo>
                  <a:lnTo>
                    <a:pt x="696" y="17"/>
                  </a:lnTo>
                  <a:lnTo>
                    <a:pt x="921" y="17"/>
                  </a:lnTo>
                  <a:lnTo>
                    <a:pt x="1085" y="17"/>
                  </a:lnTo>
                  <a:lnTo>
                    <a:pt x="1261" y="17"/>
                  </a:lnTo>
                  <a:lnTo>
                    <a:pt x="1442" y="13"/>
                  </a:lnTo>
                  <a:lnTo>
                    <a:pt x="1625" y="11"/>
                  </a:lnTo>
                  <a:lnTo>
                    <a:pt x="1787" y="6"/>
                  </a:lnTo>
                  <a:lnTo>
                    <a:pt x="1926" y="6"/>
                  </a:lnTo>
                  <a:lnTo>
                    <a:pt x="2011" y="6"/>
                  </a:lnTo>
                  <a:lnTo>
                    <a:pt x="2096" y="4"/>
                  </a:lnTo>
                  <a:lnTo>
                    <a:pt x="2231" y="4"/>
                  </a:lnTo>
                  <a:lnTo>
                    <a:pt x="2340" y="4"/>
                  </a:lnTo>
                  <a:lnTo>
                    <a:pt x="2452" y="0"/>
                  </a:lnTo>
                  <a:lnTo>
                    <a:pt x="2580" y="0"/>
                  </a:lnTo>
                  <a:lnTo>
                    <a:pt x="2637" y="0"/>
                  </a:lnTo>
                  <a:lnTo>
                    <a:pt x="2637" y="31"/>
                  </a:lnTo>
                  <a:lnTo>
                    <a:pt x="2643" y="62"/>
                  </a:lnTo>
                  <a:lnTo>
                    <a:pt x="2641" y="175"/>
                  </a:lnTo>
                  <a:lnTo>
                    <a:pt x="2630" y="361"/>
                  </a:lnTo>
                  <a:lnTo>
                    <a:pt x="2632" y="445"/>
                  </a:lnTo>
                  <a:lnTo>
                    <a:pt x="2637" y="548"/>
                  </a:lnTo>
                  <a:lnTo>
                    <a:pt x="2643" y="648"/>
                  </a:lnTo>
                  <a:lnTo>
                    <a:pt x="2643" y="762"/>
                  </a:lnTo>
                  <a:lnTo>
                    <a:pt x="2645" y="818"/>
                  </a:lnTo>
                  <a:lnTo>
                    <a:pt x="2512" y="833"/>
                  </a:lnTo>
                  <a:lnTo>
                    <a:pt x="2258" y="850"/>
                  </a:lnTo>
                  <a:lnTo>
                    <a:pt x="2038" y="854"/>
                  </a:lnTo>
                  <a:lnTo>
                    <a:pt x="1835" y="872"/>
                  </a:lnTo>
                  <a:lnTo>
                    <a:pt x="1660" y="873"/>
                  </a:lnTo>
                  <a:lnTo>
                    <a:pt x="1475" y="883"/>
                  </a:lnTo>
                  <a:lnTo>
                    <a:pt x="1297" y="883"/>
                  </a:lnTo>
                  <a:lnTo>
                    <a:pt x="1085" y="872"/>
                  </a:lnTo>
                  <a:lnTo>
                    <a:pt x="979" y="873"/>
                  </a:lnTo>
                  <a:lnTo>
                    <a:pt x="835" y="873"/>
                  </a:lnTo>
                  <a:lnTo>
                    <a:pt x="676" y="873"/>
                  </a:lnTo>
                  <a:lnTo>
                    <a:pt x="542" y="873"/>
                  </a:lnTo>
                  <a:lnTo>
                    <a:pt x="383" y="873"/>
                  </a:lnTo>
                  <a:lnTo>
                    <a:pt x="204" y="873"/>
                  </a:lnTo>
                  <a:lnTo>
                    <a:pt x="38" y="877"/>
                  </a:lnTo>
                  <a:lnTo>
                    <a:pt x="0" y="810"/>
                  </a:lnTo>
                  <a:lnTo>
                    <a:pt x="152" y="818"/>
                  </a:lnTo>
                  <a:lnTo>
                    <a:pt x="341" y="818"/>
                  </a:lnTo>
                  <a:lnTo>
                    <a:pt x="542" y="827"/>
                  </a:lnTo>
                  <a:lnTo>
                    <a:pt x="696" y="827"/>
                  </a:lnTo>
                  <a:lnTo>
                    <a:pt x="883" y="839"/>
                  </a:lnTo>
                  <a:lnTo>
                    <a:pt x="1076" y="839"/>
                  </a:lnTo>
                  <a:lnTo>
                    <a:pt x="1276" y="839"/>
                  </a:lnTo>
                  <a:lnTo>
                    <a:pt x="1517" y="839"/>
                  </a:lnTo>
                  <a:lnTo>
                    <a:pt x="1774" y="835"/>
                  </a:lnTo>
                  <a:lnTo>
                    <a:pt x="1934" y="804"/>
                  </a:lnTo>
                  <a:lnTo>
                    <a:pt x="2057" y="806"/>
                  </a:lnTo>
                  <a:lnTo>
                    <a:pt x="2202" y="806"/>
                  </a:lnTo>
                  <a:lnTo>
                    <a:pt x="2350" y="802"/>
                  </a:lnTo>
                  <a:lnTo>
                    <a:pt x="2497" y="792"/>
                  </a:lnTo>
                  <a:lnTo>
                    <a:pt x="2593" y="775"/>
                  </a:lnTo>
                  <a:lnTo>
                    <a:pt x="2593" y="675"/>
                  </a:lnTo>
                  <a:lnTo>
                    <a:pt x="2583" y="584"/>
                  </a:lnTo>
                  <a:lnTo>
                    <a:pt x="2581" y="497"/>
                  </a:lnTo>
                  <a:lnTo>
                    <a:pt x="2578" y="420"/>
                  </a:lnTo>
                  <a:lnTo>
                    <a:pt x="2578" y="297"/>
                  </a:lnTo>
                  <a:lnTo>
                    <a:pt x="2578" y="212"/>
                  </a:lnTo>
                  <a:lnTo>
                    <a:pt x="2572" y="106"/>
                  </a:lnTo>
                  <a:lnTo>
                    <a:pt x="2566" y="62"/>
                  </a:lnTo>
                  <a:lnTo>
                    <a:pt x="2499" y="60"/>
                  </a:lnTo>
                  <a:lnTo>
                    <a:pt x="2404" y="60"/>
                  </a:lnTo>
                  <a:lnTo>
                    <a:pt x="2294" y="62"/>
                  </a:lnTo>
                  <a:lnTo>
                    <a:pt x="2186" y="60"/>
                  </a:lnTo>
                  <a:lnTo>
                    <a:pt x="2082" y="62"/>
                  </a:lnTo>
                  <a:lnTo>
                    <a:pt x="2011" y="62"/>
                  </a:lnTo>
                  <a:lnTo>
                    <a:pt x="1878" y="60"/>
                  </a:lnTo>
                  <a:lnTo>
                    <a:pt x="1693" y="62"/>
                  </a:lnTo>
                  <a:lnTo>
                    <a:pt x="1600" y="62"/>
                  </a:lnTo>
                  <a:lnTo>
                    <a:pt x="1446" y="62"/>
                  </a:lnTo>
                  <a:lnTo>
                    <a:pt x="1265" y="64"/>
                  </a:lnTo>
                  <a:lnTo>
                    <a:pt x="1062" y="73"/>
                  </a:lnTo>
                  <a:lnTo>
                    <a:pt x="894" y="69"/>
                  </a:lnTo>
                  <a:lnTo>
                    <a:pt x="715" y="73"/>
                  </a:lnTo>
                  <a:lnTo>
                    <a:pt x="570" y="75"/>
                  </a:lnTo>
                  <a:lnTo>
                    <a:pt x="441" y="75"/>
                  </a:lnTo>
                  <a:lnTo>
                    <a:pt x="335" y="83"/>
                  </a:lnTo>
                  <a:lnTo>
                    <a:pt x="196" y="96"/>
                  </a:lnTo>
                  <a:lnTo>
                    <a:pt x="48" y="83"/>
                  </a:lnTo>
                  <a:lnTo>
                    <a:pt x="2" y="112"/>
                  </a:lnTo>
                  <a:lnTo>
                    <a:pt x="5" y="2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5" name="Freeform 261"/>
            <p:cNvSpPr>
              <a:spLocks/>
            </p:cNvSpPr>
            <p:nvPr/>
          </p:nvSpPr>
          <p:spPr bwMode="auto">
            <a:xfrm>
              <a:off x="2642" y="3686"/>
              <a:ext cx="47" cy="402"/>
            </a:xfrm>
            <a:custGeom>
              <a:avLst/>
              <a:gdLst/>
              <a:ahLst/>
              <a:cxnLst>
                <a:cxn ang="0">
                  <a:pos x="25" y="60"/>
                </a:cxn>
                <a:cxn ang="0">
                  <a:pos x="13" y="145"/>
                </a:cxn>
                <a:cxn ang="0">
                  <a:pos x="17" y="239"/>
                </a:cxn>
                <a:cxn ang="0">
                  <a:pos x="9" y="330"/>
                </a:cxn>
                <a:cxn ang="0">
                  <a:pos x="9" y="407"/>
                </a:cxn>
                <a:cxn ang="0">
                  <a:pos x="7" y="521"/>
                </a:cxn>
                <a:cxn ang="0">
                  <a:pos x="0" y="604"/>
                </a:cxn>
                <a:cxn ang="0">
                  <a:pos x="3" y="667"/>
                </a:cxn>
                <a:cxn ang="0">
                  <a:pos x="23" y="758"/>
                </a:cxn>
                <a:cxn ang="0">
                  <a:pos x="71" y="804"/>
                </a:cxn>
                <a:cxn ang="0">
                  <a:pos x="94" y="781"/>
                </a:cxn>
                <a:cxn ang="0">
                  <a:pos x="61" y="708"/>
                </a:cxn>
                <a:cxn ang="0">
                  <a:pos x="50" y="627"/>
                </a:cxn>
                <a:cxn ang="0">
                  <a:pos x="50" y="548"/>
                </a:cxn>
                <a:cxn ang="0">
                  <a:pos x="50" y="451"/>
                </a:cxn>
                <a:cxn ang="0">
                  <a:pos x="52" y="372"/>
                </a:cxn>
                <a:cxn ang="0">
                  <a:pos x="61" y="305"/>
                </a:cxn>
                <a:cxn ang="0">
                  <a:pos x="61" y="212"/>
                </a:cxn>
                <a:cxn ang="0">
                  <a:pos x="61" y="166"/>
                </a:cxn>
                <a:cxn ang="0">
                  <a:pos x="73" y="79"/>
                </a:cxn>
                <a:cxn ang="0">
                  <a:pos x="88" y="0"/>
                </a:cxn>
                <a:cxn ang="0">
                  <a:pos x="25" y="60"/>
                </a:cxn>
                <a:cxn ang="0">
                  <a:pos x="25" y="60"/>
                </a:cxn>
              </a:cxnLst>
              <a:rect l="0" t="0" r="r" b="b"/>
              <a:pathLst>
                <a:path w="94" h="804">
                  <a:moveTo>
                    <a:pt x="25" y="60"/>
                  </a:moveTo>
                  <a:lnTo>
                    <a:pt x="13" y="145"/>
                  </a:lnTo>
                  <a:lnTo>
                    <a:pt x="17" y="239"/>
                  </a:lnTo>
                  <a:lnTo>
                    <a:pt x="9" y="330"/>
                  </a:lnTo>
                  <a:lnTo>
                    <a:pt x="9" y="407"/>
                  </a:lnTo>
                  <a:lnTo>
                    <a:pt x="7" y="521"/>
                  </a:lnTo>
                  <a:lnTo>
                    <a:pt x="0" y="604"/>
                  </a:lnTo>
                  <a:lnTo>
                    <a:pt x="3" y="667"/>
                  </a:lnTo>
                  <a:lnTo>
                    <a:pt x="23" y="758"/>
                  </a:lnTo>
                  <a:lnTo>
                    <a:pt x="71" y="804"/>
                  </a:lnTo>
                  <a:lnTo>
                    <a:pt x="94" y="781"/>
                  </a:lnTo>
                  <a:lnTo>
                    <a:pt x="61" y="708"/>
                  </a:lnTo>
                  <a:lnTo>
                    <a:pt x="50" y="627"/>
                  </a:lnTo>
                  <a:lnTo>
                    <a:pt x="50" y="548"/>
                  </a:lnTo>
                  <a:lnTo>
                    <a:pt x="50" y="451"/>
                  </a:lnTo>
                  <a:lnTo>
                    <a:pt x="52" y="372"/>
                  </a:lnTo>
                  <a:lnTo>
                    <a:pt x="61" y="305"/>
                  </a:lnTo>
                  <a:lnTo>
                    <a:pt x="61" y="212"/>
                  </a:lnTo>
                  <a:lnTo>
                    <a:pt x="61" y="166"/>
                  </a:lnTo>
                  <a:lnTo>
                    <a:pt x="73" y="79"/>
                  </a:lnTo>
                  <a:lnTo>
                    <a:pt x="88" y="0"/>
                  </a:lnTo>
                  <a:lnTo>
                    <a:pt x="25" y="60"/>
                  </a:lnTo>
                  <a:lnTo>
                    <a:pt x="25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6" name="Freeform 262"/>
            <p:cNvSpPr>
              <a:spLocks/>
            </p:cNvSpPr>
            <p:nvPr/>
          </p:nvSpPr>
          <p:spPr bwMode="auto">
            <a:xfrm>
              <a:off x="3762" y="3729"/>
              <a:ext cx="98" cy="67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97" y="0"/>
                </a:cxn>
                <a:cxn ang="0">
                  <a:pos x="195" y="133"/>
                </a:cxn>
                <a:cxn ang="0">
                  <a:pos x="21" y="133"/>
                </a:cxn>
                <a:cxn ang="0">
                  <a:pos x="0" y="36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97" h="133">
                  <a:moveTo>
                    <a:pt x="10" y="6"/>
                  </a:moveTo>
                  <a:lnTo>
                    <a:pt x="197" y="0"/>
                  </a:lnTo>
                  <a:lnTo>
                    <a:pt x="195" y="133"/>
                  </a:lnTo>
                  <a:lnTo>
                    <a:pt x="21" y="133"/>
                  </a:lnTo>
                  <a:lnTo>
                    <a:pt x="0" y="3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7" name="Freeform 263"/>
            <p:cNvSpPr>
              <a:spLocks/>
            </p:cNvSpPr>
            <p:nvPr/>
          </p:nvSpPr>
          <p:spPr bwMode="auto">
            <a:xfrm>
              <a:off x="3655" y="3728"/>
              <a:ext cx="70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1" y="8"/>
                </a:cxn>
                <a:cxn ang="0">
                  <a:pos x="135" y="56"/>
                </a:cxn>
                <a:cxn ang="0">
                  <a:pos x="133" y="141"/>
                </a:cxn>
                <a:cxn ang="0">
                  <a:pos x="0" y="14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41" h="141">
                  <a:moveTo>
                    <a:pt x="12" y="0"/>
                  </a:moveTo>
                  <a:lnTo>
                    <a:pt x="141" y="8"/>
                  </a:lnTo>
                  <a:lnTo>
                    <a:pt x="135" y="56"/>
                  </a:lnTo>
                  <a:lnTo>
                    <a:pt x="133" y="141"/>
                  </a:lnTo>
                  <a:lnTo>
                    <a:pt x="0" y="14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8" name="Freeform 264"/>
            <p:cNvSpPr>
              <a:spLocks/>
            </p:cNvSpPr>
            <p:nvPr/>
          </p:nvSpPr>
          <p:spPr bwMode="auto">
            <a:xfrm>
              <a:off x="3525" y="3737"/>
              <a:ext cx="99" cy="7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8" y="10"/>
                </a:cxn>
                <a:cxn ang="0">
                  <a:pos x="191" y="137"/>
                </a:cxn>
                <a:cxn ang="0">
                  <a:pos x="23" y="143"/>
                </a:cxn>
                <a:cxn ang="0">
                  <a:pos x="0" y="6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98" h="143">
                  <a:moveTo>
                    <a:pt x="13" y="0"/>
                  </a:moveTo>
                  <a:lnTo>
                    <a:pt x="198" y="10"/>
                  </a:lnTo>
                  <a:lnTo>
                    <a:pt x="191" y="137"/>
                  </a:lnTo>
                  <a:lnTo>
                    <a:pt x="23" y="143"/>
                  </a:lnTo>
                  <a:lnTo>
                    <a:pt x="0" y="6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9" name="Freeform 265"/>
            <p:cNvSpPr>
              <a:spLocks/>
            </p:cNvSpPr>
            <p:nvPr/>
          </p:nvSpPr>
          <p:spPr bwMode="auto">
            <a:xfrm>
              <a:off x="3408" y="3736"/>
              <a:ext cx="68" cy="7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5" y="8"/>
                </a:cxn>
                <a:cxn ang="0">
                  <a:pos x="135" y="77"/>
                </a:cxn>
                <a:cxn ang="0">
                  <a:pos x="133" y="147"/>
                </a:cxn>
                <a:cxn ang="0">
                  <a:pos x="0" y="145"/>
                </a:cxn>
                <a:cxn ang="0">
                  <a:pos x="2" y="6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35" h="147">
                  <a:moveTo>
                    <a:pt x="4" y="0"/>
                  </a:moveTo>
                  <a:lnTo>
                    <a:pt x="135" y="8"/>
                  </a:lnTo>
                  <a:lnTo>
                    <a:pt x="135" y="77"/>
                  </a:lnTo>
                  <a:lnTo>
                    <a:pt x="133" y="147"/>
                  </a:lnTo>
                  <a:lnTo>
                    <a:pt x="0" y="145"/>
                  </a:lnTo>
                  <a:lnTo>
                    <a:pt x="2" y="6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0" name="Freeform 266"/>
            <p:cNvSpPr>
              <a:spLocks/>
            </p:cNvSpPr>
            <p:nvPr/>
          </p:nvSpPr>
          <p:spPr bwMode="auto">
            <a:xfrm>
              <a:off x="3268" y="3743"/>
              <a:ext cx="100" cy="6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8" y="0"/>
                </a:cxn>
                <a:cxn ang="0">
                  <a:pos x="191" y="127"/>
                </a:cxn>
                <a:cxn ang="0">
                  <a:pos x="23" y="133"/>
                </a:cxn>
                <a:cxn ang="0">
                  <a:pos x="0" y="29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8" h="133">
                  <a:moveTo>
                    <a:pt x="19" y="0"/>
                  </a:moveTo>
                  <a:lnTo>
                    <a:pt x="198" y="0"/>
                  </a:lnTo>
                  <a:lnTo>
                    <a:pt x="191" y="127"/>
                  </a:lnTo>
                  <a:lnTo>
                    <a:pt x="23" y="133"/>
                  </a:lnTo>
                  <a:lnTo>
                    <a:pt x="0" y="29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1" name="Freeform 267"/>
            <p:cNvSpPr>
              <a:spLocks/>
            </p:cNvSpPr>
            <p:nvPr/>
          </p:nvSpPr>
          <p:spPr bwMode="auto">
            <a:xfrm>
              <a:off x="3153" y="3740"/>
              <a:ext cx="72" cy="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5" y="4"/>
                </a:cxn>
                <a:cxn ang="0">
                  <a:pos x="134" y="147"/>
                </a:cxn>
                <a:cxn ang="0">
                  <a:pos x="0" y="143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45" h="147">
                  <a:moveTo>
                    <a:pt x="14" y="0"/>
                  </a:moveTo>
                  <a:lnTo>
                    <a:pt x="145" y="4"/>
                  </a:lnTo>
                  <a:lnTo>
                    <a:pt x="134" y="147"/>
                  </a:lnTo>
                  <a:lnTo>
                    <a:pt x="0" y="14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2" name="Freeform 268"/>
            <p:cNvSpPr>
              <a:spLocks/>
            </p:cNvSpPr>
            <p:nvPr/>
          </p:nvSpPr>
          <p:spPr bwMode="auto">
            <a:xfrm>
              <a:off x="3022" y="3743"/>
              <a:ext cx="96" cy="7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93" y="0"/>
                </a:cxn>
                <a:cxn ang="0">
                  <a:pos x="189" y="73"/>
                </a:cxn>
                <a:cxn ang="0">
                  <a:pos x="185" y="131"/>
                </a:cxn>
                <a:cxn ang="0">
                  <a:pos x="21" y="141"/>
                </a:cxn>
                <a:cxn ang="0">
                  <a:pos x="0" y="69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93" h="141">
                  <a:moveTo>
                    <a:pt x="4" y="2"/>
                  </a:moveTo>
                  <a:lnTo>
                    <a:pt x="193" y="0"/>
                  </a:lnTo>
                  <a:lnTo>
                    <a:pt x="189" y="73"/>
                  </a:lnTo>
                  <a:lnTo>
                    <a:pt x="185" y="131"/>
                  </a:lnTo>
                  <a:lnTo>
                    <a:pt x="21" y="141"/>
                  </a:lnTo>
                  <a:lnTo>
                    <a:pt x="0" y="69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3" name="Freeform 269"/>
            <p:cNvSpPr>
              <a:spLocks/>
            </p:cNvSpPr>
            <p:nvPr/>
          </p:nvSpPr>
          <p:spPr bwMode="auto">
            <a:xfrm>
              <a:off x="2892" y="3736"/>
              <a:ext cx="70" cy="7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1" y="8"/>
                </a:cxn>
                <a:cxn ang="0">
                  <a:pos x="139" y="12"/>
                </a:cxn>
                <a:cxn ang="0">
                  <a:pos x="123" y="62"/>
                </a:cxn>
                <a:cxn ang="0">
                  <a:pos x="127" y="147"/>
                </a:cxn>
                <a:cxn ang="0">
                  <a:pos x="0" y="149"/>
                </a:cxn>
                <a:cxn ang="0">
                  <a:pos x="0" y="75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9" h="149">
                  <a:moveTo>
                    <a:pt x="2" y="0"/>
                  </a:moveTo>
                  <a:lnTo>
                    <a:pt x="71" y="8"/>
                  </a:lnTo>
                  <a:lnTo>
                    <a:pt x="139" y="12"/>
                  </a:lnTo>
                  <a:lnTo>
                    <a:pt x="123" y="62"/>
                  </a:lnTo>
                  <a:lnTo>
                    <a:pt x="127" y="147"/>
                  </a:lnTo>
                  <a:lnTo>
                    <a:pt x="0" y="149"/>
                  </a:lnTo>
                  <a:lnTo>
                    <a:pt x="0" y="7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4" name="Freeform 270"/>
            <p:cNvSpPr>
              <a:spLocks/>
            </p:cNvSpPr>
            <p:nvPr/>
          </p:nvSpPr>
          <p:spPr bwMode="auto">
            <a:xfrm>
              <a:off x="2747" y="3740"/>
              <a:ext cx="99" cy="7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1" y="0"/>
                </a:cxn>
                <a:cxn ang="0">
                  <a:pos x="198" y="12"/>
                </a:cxn>
                <a:cxn ang="0">
                  <a:pos x="191" y="91"/>
                </a:cxn>
                <a:cxn ang="0">
                  <a:pos x="191" y="141"/>
                </a:cxn>
                <a:cxn ang="0">
                  <a:pos x="21" y="141"/>
                </a:cxn>
                <a:cxn ang="0">
                  <a:pos x="0" y="75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98" h="141">
                  <a:moveTo>
                    <a:pt x="0" y="6"/>
                  </a:moveTo>
                  <a:lnTo>
                    <a:pt x="81" y="0"/>
                  </a:lnTo>
                  <a:lnTo>
                    <a:pt x="198" y="12"/>
                  </a:lnTo>
                  <a:lnTo>
                    <a:pt x="191" y="91"/>
                  </a:lnTo>
                  <a:lnTo>
                    <a:pt x="191" y="141"/>
                  </a:lnTo>
                  <a:lnTo>
                    <a:pt x="21" y="141"/>
                  </a:lnTo>
                  <a:lnTo>
                    <a:pt x="0" y="7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5" name="Freeform 271"/>
            <p:cNvSpPr>
              <a:spLocks/>
            </p:cNvSpPr>
            <p:nvPr/>
          </p:nvSpPr>
          <p:spPr bwMode="auto">
            <a:xfrm>
              <a:off x="2741" y="3731"/>
              <a:ext cx="112" cy="8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0" y="7"/>
                </a:cxn>
                <a:cxn ang="0">
                  <a:pos x="102" y="3"/>
                </a:cxn>
                <a:cxn ang="0">
                  <a:pos x="145" y="3"/>
                </a:cxn>
                <a:cxn ang="0">
                  <a:pos x="178" y="2"/>
                </a:cxn>
                <a:cxn ang="0">
                  <a:pos x="218" y="0"/>
                </a:cxn>
                <a:cxn ang="0">
                  <a:pos x="220" y="42"/>
                </a:cxn>
                <a:cxn ang="0">
                  <a:pos x="176" y="38"/>
                </a:cxn>
                <a:cxn ang="0">
                  <a:pos x="139" y="38"/>
                </a:cxn>
                <a:cxn ang="0">
                  <a:pos x="102" y="38"/>
                </a:cxn>
                <a:cxn ang="0">
                  <a:pos x="66" y="38"/>
                </a:cxn>
                <a:cxn ang="0">
                  <a:pos x="35" y="38"/>
                </a:cxn>
                <a:cxn ang="0">
                  <a:pos x="27" y="54"/>
                </a:cxn>
                <a:cxn ang="0">
                  <a:pos x="29" y="94"/>
                </a:cxn>
                <a:cxn ang="0">
                  <a:pos x="33" y="113"/>
                </a:cxn>
                <a:cxn ang="0">
                  <a:pos x="37" y="144"/>
                </a:cxn>
                <a:cxn ang="0">
                  <a:pos x="75" y="138"/>
                </a:cxn>
                <a:cxn ang="0">
                  <a:pos x="129" y="142"/>
                </a:cxn>
                <a:cxn ang="0">
                  <a:pos x="189" y="142"/>
                </a:cxn>
                <a:cxn ang="0">
                  <a:pos x="224" y="144"/>
                </a:cxn>
                <a:cxn ang="0">
                  <a:pos x="218" y="165"/>
                </a:cxn>
                <a:cxn ang="0">
                  <a:pos x="168" y="171"/>
                </a:cxn>
                <a:cxn ang="0">
                  <a:pos x="77" y="171"/>
                </a:cxn>
                <a:cxn ang="0">
                  <a:pos x="23" y="171"/>
                </a:cxn>
                <a:cxn ang="0">
                  <a:pos x="14" y="115"/>
                </a:cxn>
                <a:cxn ang="0">
                  <a:pos x="0" y="84"/>
                </a:cxn>
                <a:cxn ang="0">
                  <a:pos x="0" y="38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224" h="171">
                  <a:moveTo>
                    <a:pt x="0" y="9"/>
                  </a:moveTo>
                  <a:lnTo>
                    <a:pt x="70" y="7"/>
                  </a:lnTo>
                  <a:lnTo>
                    <a:pt x="102" y="3"/>
                  </a:lnTo>
                  <a:lnTo>
                    <a:pt x="145" y="3"/>
                  </a:lnTo>
                  <a:lnTo>
                    <a:pt x="178" y="2"/>
                  </a:lnTo>
                  <a:lnTo>
                    <a:pt x="218" y="0"/>
                  </a:lnTo>
                  <a:lnTo>
                    <a:pt x="220" y="42"/>
                  </a:lnTo>
                  <a:lnTo>
                    <a:pt x="176" y="38"/>
                  </a:lnTo>
                  <a:lnTo>
                    <a:pt x="139" y="38"/>
                  </a:lnTo>
                  <a:lnTo>
                    <a:pt x="102" y="38"/>
                  </a:lnTo>
                  <a:lnTo>
                    <a:pt x="66" y="38"/>
                  </a:lnTo>
                  <a:lnTo>
                    <a:pt x="35" y="38"/>
                  </a:lnTo>
                  <a:lnTo>
                    <a:pt x="27" y="54"/>
                  </a:lnTo>
                  <a:lnTo>
                    <a:pt x="29" y="94"/>
                  </a:lnTo>
                  <a:lnTo>
                    <a:pt x="33" y="113"/>
                  </a:lnTo>
                  <a:lnTo>
                    <a:pt x="37" y="144"/>
                  </a:lnTo>
                  <a:lnTo>
                    <a:pt x="75" y="138"/>
                  </a:lnTo>
                  <a:lnTo>
                    <a:pt x="129" y="142"/>
                  </a:lnTo>
                  <a:lnTo>
                    <a:pt x="189" y="142"/>
                  </a:lnTo>
                  <a:lnTo>
                    <a:pt x="224" y="144"/>
                  </a:lnTo>
                  <a:lnTo>
                    <a:pt x="218" y="165"/>
                  </a:lnTo>
                  <a:lnTo>
                    <a:pt x="168" y="171"/>
                  </a:lnTo>
                  <a:lnTo>
                    <a:pt x="77" y="171"/>
                  </a:lnTo>
                  <a:lnTo>
                    <a:pt x="23" y="171"/>
                  </a:lnTo>
                  <a:lnTo>
                    <a:pt x="14" y="115"/>
                  </a:lnTo>
                  <a:lnTo>
                    <a:pt x="0" y="84"/>
                  </a:lnTo>
                  <a:lnTo>
                    <a:pt x="0" y="3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6" name="Freeform 272"/>
            <p:cNvSpPr>
              <a:spLocks/>
            </p:cNvSpPr>
            <p:nvPr/>
          </p:nvSpPr>
          <p:spPr bwMode="auto">
            <a:xfrm>
              <a:off x="2836" y="3744"/>
              <a:ext cx="17" cy="64"/>
            </a:xfrm>
            <a:custGeom>
              <a:avLst/>
              <a:gdLst/>
              <a:ahLst/>
              <a:cxnLst>
                <a:cxn ang="0">
                  <a:pos x="31" y="17"/>
                </a:cxn>
                <a:cxn ang="0">
                  <a:pos x="29" y="40"/>
                </a:cxn>
                <a:cxn ang="0">
                  <a:pos x="23" y="67"/>
                </a:cxn>
                <a:cxn ang="0">
                  <a:pos x="23" y="96"/>
                </a:cxn>
                <a:cxn ang="0">
                  <a:pos x="35" y="119"/>
                </a:cxn>
                <a:cxn ang="0">
                  <a:pos x="21" y="129"/>
                </a:cxn>
                <a:cxn ang="0">
                  <a:pos x="0" y="117"/>
                </a:cxn>
                <a:cxn ang="0">
                  <a:pos x="0" y="98"/>
                </a:cxn>
                <a:cxn ang="0">
                  <a:pos x="0" y="77"/>
                </a:cxn>
                <a:cxn ang="0">
                  <a:pos x="0" y="46"/>
                </a:cxn>
                <a:cxn ang="0">
                  <a:pos x="2" y="27"/>
                </a:cxn>
                <a:cxn ang="0">
                  <a:pos x="8" y="0"/>
                </a:cxn>
                <a:cxn ang="0">
                  <a:pos x="31" y="17"/>
                </a:cxn>
                <a:cxn ang="0">
                  <a:pos x="31" y="17"/>
                </a:cxn>
              </a:cxnLst>
              <a:rect l="0" t="0" r="r" b="b"/>
              <a:pathLst>
                <a:path w="35" h="129">
                  <a:moveTo>
                    <a:pt x="31" y="17"/>
                  </a:moveTo>
                  <a:lnTo>
                    <a:pt x="29" y="40"/>
                  </a:lnTo>
                  <a:lnTo>
                    <a:pt x="23" y="67"/>
                  </a:lnTo>
                  <a:lnTo>
                    <a:pt x="23" y="96"/>
                  </a:lnTo>
                  <a:lnTo>
                    <a:pt x="35" y="119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0" y="98"/>
                  </a:lnTo>
                  <a:lnTo>
                    <a:pt x="0" y="77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8" y="0"/>
                  </a:lnTo>
                  <a:lnTo>
                    <a:pt x="31" y="17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7" name="Freeform 273"/>
            <p:cNvSpPr>
              <a:spLocks/>
            </p:cNvSpPr>
            <p:nvPr/>
          </p:nvSpPr>
          <p:spPr bwMode="auto">
            <a:xfrm>
              <a:off x="2885" y="3731"/>
              <a:ext cx="81" cy="92"/>
            </a:xfrm>
            <a:custGeom>
              <a:avLst/>
              <a:gdLst/>
              <a:ahLst/>
              <a:cxnLst>
                <a:cxn ang="0">
                  <a:pos x="162" y="179"/>
                </a:cxn>
                <a:cxn ang="0">
                  <a:pos x="118" y="179"/>
                </a:cxn>
                <a:cxn ang="0">
                  <a:pos x="70" y="183"/>
                </a:cxn>
                <a:cxn ang="0">
                  <a:pos x="31" y="183"/>
                </a:cxn>
                <a:cxn ang="0">
                  <a:pos x="0" y="183"/>
                </a:cxn>
                <a:cxn ang="0">
                  <a:pos x="0" y="137"/>
                </a:cxn>
                <a:cxn ang="0">
                  <a:pos x="6" y="92"/>
                </a:cxn>
                <a:cxn ang="0">
                  <a:pos x="6" y="65"/>
                </a:cxn>
                <a:cxn ang="0">
                  <a:pos x="2" y="23"/>
                </a:cxn>
                <a:cxn ang="0">
                  <a:pos x="8" y="0"/>
                </a:cxn>
                <a:cxn ang="0">
                  <a:pos x="49" y="7"/>
                </a:cxn>
                <a:cxn ang="0">
                  <a:pos x="85" y="7"/>
                </a:cxn>
                <a:cxn ang="0">
                  <a:pos x="120" y="9"/>
                </a:cxn>
                <a:cxn ang="0">
                  <a:pos x="162" y="7"/>
                </a:cxn>
                <a:cxn ang="0">
                  <a:pos x="162" y="30"/>
                </a:cxn>
                <a:cxn ang="0">
                  <a:pos x="139" y="30"/>
                </a:cxn>
                <a:cxn ang="0">
                  <a:pos x="99" y="30"/>
                </a:cxn>
                <a:cxn ang="0">
                  <a:pos x="58" y="30"/>
                </a:cxn>
                <a:cxn ang="0">
                  <a:pos x="31" y="25"/>
                </a:cxn>
                <a:cxn ang="0">
                  <a:pos x="27" y="52"/>
                </a:cxn>
                <a:cxn ang="0">
                  <a:pos x="27" y="96"/>
                </a:cxn>
                <a:cxn ang="0">
                  <a:pos x="27" y="138"/>
                </a:cxn>
                <a:cxn ang="0">
                  <a:pos x="64" y="144"/>
                </a:cxn>
                <a:cxn ang="0">
                  <a:pos x="101" y="144"/>
                </a:cxn>
                <a:cxn ang="0">
                  <a:pos x="122" y="142"/>
                </a:cxn>
                <a:cxn ang="0">
                  <a:pos x="162" y="138"/>
                </a:cxn>
                <a:cxn ang="0">
                  <a:pos x="162" y="179"/>
                </a:cxn>
                <a:cxn ang="0">
                  <a:pos x="162" y="179"/>
                </a:cxn>
              </a:cxnLst>
              <a:rect l="0" t="0" r="r" b="b"/>
              <a:pathLst>
                <a:path w="162" h="183">
                  <a:moveTo>
                    <a:pt x="162" y="179"/>
                  </a:moveTo>
                  <a:lnTo>
                    <a:pt x="118" y="179"/>
                  </a:lnTo>
                  <a:lnTo>
                    <a:pt x="70" y="183"/>
                  </a:lnTo>
                  <a:lnTo>
                    <a:pt x="31" y="183"/>
                  </a:lnTo>
                  <a:lnTo>
                    <a:pt x="0" y="183"/>
                  </a:lnTo>
                  <a:lnTo>
                    <a:pt x="0" y="137"/>
                  </a:lnTo>
                  <a:lnTo>
                    <a:pt x="6" y="92"/>
                  </a:lnTo>
                  <a:lnTo>
                    <a:pt x="6" y="65"/>
                  </a:lnTo>
                  <a:lnTo>
                    <a:pt x="2" y="23"/>
                  </a:lnTo>
                  <a:lnTo>
                    <a:pt x="8" y="0"/>
                  </a:lnTo>
                  <a:lnTo>
                    <a:pt x="49" y="7"/>
                  </a:lnTo>
                  <a:lnTo>
                    <a:pt x="85" y="7"/>
                  </a:lnTo>
                  <a:lnTo>
                    <a:pt x="120" y="9"/>
                  </a:lnTo>
                  <a:lnTo>
                    <a:pt x="162" y="7"/>
                  </a:lnTo>
                  <a:lnTo>
                    <a:pt x="162" y="30"/>
                  </a:lnTo>
                  <a:lnTo>
                    <a:pt x="139" y="30"/>
                  </a:lnTo>
                  <a:lnTo>
                    <a:pt x="99" y="30"/>
                  </a:lnTo>
                  <a:lnTo>
                    <a:pt x="58" y="30"/>
                  </a:lnTo>
                  <a:lnTo>
                    <a:pt x="31" y="25"/>
                  </a:lnTo>
                  <a:lnTo>
                    <a:pt x="27" y="52"/>
                  </a:lnTo>
                  <a:lnTo>
                    <a:pt x="27" y="96"/>
                  </a:lnTo>
                  <a:lnTo>
                    <a:pt x="27" y="138"/>
                  </a:lnTo>
                  <a:lnTo>
                    <a:pt x="64" y="144"/>
                  </a:lnTo>
                  <a:lnTo>
                    <a:pt x="101" y="144"/>
                  </a:lnTo>
                  <a:lnTo>
                    <a:pt x="122" y="142"/>
                  </a:lnTo>
                  <a:lnTo>
                    <a:pt x="162" y="138"/>
                  </a:lnTo>
                  <a:lnTo>
                    <a:pt x="162" y="179"/>
                  </a:lnTo>
                  <a:lnTo>
                    <a:pt x="162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8" name="Freeform 274"/>
            <p:cNvSpPr>
              <a:spLocks/>
            </p:cNvSpPr>
            <p:nvPr/>
          </p:nvSpPr>
          <p:spPr bwMode="auto">
            <a:xfrm>
              <a:off x="2948" y="3739"/>
              <a:ext cx="18" cy="67"/>
            </a:xfrm>
            <a:custGeom>
              <a:avLst/>
              <a:gdLst/>
              <a:ahLst/>
              <a:cxnLst>
                <a:cxn ang="0">
                  <a:pos x="34" y="123"/>
                </a:cxn>
                <a:cxn ang="0">
                  <a:pos x="32" y="98"/>
                </a:cxn>
                <a:cxn ang="0">
                  <a:pos x="34" y="64"/>
                </a:cxn>
                <a:cxn ang="0">
                  <a:pos x="34" y="42"/>
                </a:cxn>
                <a:cxn ang="0">
                  <a:pos x="34" y="15"/>
                </a:cxn>
                <a:cxn ang="0">
                  <a:pos x="17" y="0"/>
                </a:cxn>
                <a:cxn ang="0">
                  <a:pos x="11" y="15"/>
                </a:cxn>
                <a:cxn ang="0">
                  <a:pos x="0" y="48"/>
                </a:cxn>
                <a:cxn ang="0">
                  <a:pos x="5" y="77"/>
                </a:cxn>
                <a:cxn ang="0">
                  <a:pos x="5" y="108"/>
                </a:cxn>
                <a:cxn ang="0">
                  <a:pos x="7" y="133"/>
                </a:cxn>
                <a:cxn ang="0">
                  <a:pos x="34" y="123"/>
                </a:cxn>
                <a:cxn ang="0">
                  <a:pos x="34" y="123"/>
                </a:cxn>
              </a:cxnLst>
              <a:rect l="0" t="0" r="r" b="b"/>
              <a:pathLst>
                <a:path w="34" h="133">
                  <a:moveTo>
                    <a:pt x="34" y="123"/>
                  </a:moveTo>
                  <a:lnTo>
                    <a:pt x="32" y="98"/>
                  </a:lnTo>
                  <a:lnTo>
                    <a:pt x="34" y="64"/>
                  </a:lnTo>
                  <a:lnTo>
                    <a:pt x="34" y="42"/>
                  </a:lnTo>
                  <a:lnTo>
                    <a:pt x="34" y="15"/>
                  </a:lnTo>
                  <a:lnTo>
                    <a:pt x="17" y="0"/>
                  </a:lnTo>
                  <a:lnTo>
                    <a:pt x="11" y="15"/>
                  </a:lnTo>
                  <a:lnTo>
                    <a:pt x="0" y="48"/>
                  </a:lnTo>
                  <a:lnTo>
                    <a:pt x="5" y="77"/>
                  </a:lnTo>
                  <a:lnTo>
                    <a:pt x="5" y="108"/>
                  </a:lnTo>
                  <a:lnTo>
                    <a:pt x="7" y="133"/>
                  </a:lnTo>
                  <a:lnTo>
                    <a:pt x="34" y="123"/>
                  </a:lnTo>
                  <a:lnTo>
                    <a:pt x="34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9" name="Freeform 275"/>
            <p:cNvSpPr>
              <a:spLocks/>
            </p:cNvSpPr>
            <p:nvPr/>
          </p:nvSpPr>
          <p:spPr bwMode="auto">
            <a:xfrm>
              <a:off x="3015" y="3732"/>
              <a:ext cx="112" cy="8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9" y="7"/>
                </a:cxn>
                <a:cxn ang="0">
                  <a:pos x="102" y="5"/>
                </a:cxn>
                <a:cxn ang="0">
                  <a:pos x="142" y="5"/>
                </a:cxn>
                <a:cxn ang="0">
                  <a:pos x="181" y="5"/>
                </a:cxn>
                <a:cxn ang="0">
                  <a:pos x="218" y="0"/>
                </a:cxn>
                <a:cxn ang="0">
                  <a:pos x="220" y="42"/>
                </a:cxn>
                <a:cxn ang="0">
                  <a:pos x="177" y="40"/>
                </a:cxn>
                <a:cxn ang="0">
                  <a:pos x="141" y="40"/>
                </a:cxn>
                <a:cxn ang="0">
                  <a:pos x="100" y="40"/>
                </a:cxn>
                <a:cxn ang="0">
                  <a:pos x="65" y="40"/>
                </a:cxn>
                <a:cxn ang="0">
                  <a:pos x="34" y="40"/>
                </a:cxn>
                <a:cxn ang="0">
                  <a:pos x="29" y="55"/>
                </a:cxn>
                <a:cxn ang="0">
                  <a:pos x="29" y="94"/>
                </a:cxn>
                <a:cxn ang="0">
                  <a:pos x="33" y="113"/>
                </a:cxn>
                <a:cxn ang="0">
                  <a:pos x="38" y="146"/>
                </a:cxn>
                <a:cxn ang="0">
                  <a:pos x="75" y="140"/>
                </a:cxn>
                <a:cxn ang="0">
                  <a:pos x="129" y="142"/>
                </a:cxn>
                <a:cxn ang="0">
                  <a:pos x="191" y="142"/>
                </a:cxn>
                <a:cxn ang="0">
                  <a:pos x="223" y="146"/>
                </a:cxn>
                <a:cxn ang="0">
                  <a:pos x="220" y="167"/>
                </a:cxn>
                <a:cxn ang="0">
                  <a:pos x="166" y="173"/>
                </a:cxn>
                <a:cxn ang="0">
                  <a:pos x="77" y="173"/>
                </a:cxn>
                <a:cxn ang="0">
                  <a:pos x="23" y="173"/>
                </a:cxn>
                <a:cxn ang="0">
                  <a:pos x="15" y="115"/>
                </a:cxn>
                <a:cxn ang="0">
                  <a:pos x="0" y="88"/>
                </a:cxn>
                <a:cxn ang="0">
                  <a:pos x="0" y="42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223" h="173">
                  <a:moveTo>
                    <a:pt x="0" y="9"/>
                  </a:moveTo>
                  <a:lnTo>
                    <a:pt x="69" y="7"/>
                  </a:lnTo>
                  <a:lnTo>
                    <a:pt x="102" y="5"/>
                  </a:lnTo>
                  <a:lnTo>
                    <a:pt x="142" y="5"/>
                  </a:lnTo>
                  <a:lnTo>
                    <a:pt x="181" y="5"/>
                  </a:lnTo>
                  <a:lnTo>
                    <a:pt x="218" y="0"/>
                  </a:lnTo>
                  <a:lnTo>
                    <a:pt x="220" y="42"/>
                  </a:lnTo>
                  <a:lnTo>
                    <a:pt x="177" y="40"/>
                  </a:lnTo>
                  <a:lnTo>
                    <a:pt x="141" y="40"/>
                  </a:lnTo>
                  <a:lnTo>
                    <a:pt x="100" y="40"/>
                  </a:lnTo>
                  <a:lnTo>
                    <a:pt x="65" y="40"/>
                  </a:lnTo>
                  <a:lnTo>
                    <a:pt x="34" y="40"/>
                  </a:lnTo>
                  <a:lnTo>
                    <a:pt x="29" y="55"/>
                  </a:lnTo>
                  <a:lnTo>
                    <a:pt x="29" y="94"/>
                  </a:lnTo>
                  <a:lnTo>
                    <a:pt x="33" y="113"/>
                  </a:lnTo>
                  <a:lnTo>
                    <a:pt x="38" y="146"/>
                  </a:lnTo>
                  <a:lnTo>
                    <a:pt x="75" y="140"/>
                  </a:lnTo>
                  <a:lnTo>
                    <a:pt x="129" y="142"/>
                  </a:lnTo>
                  <a:lnTo>
                    <a:pt x="191" y="142"/>
                  </a:lnTo>
                  <a:lnTo>
                    <a:pt x="223" y="146"/>
                  </a:lnTo>
                  <a:lnTo>
                    <a:pt x="220" y="167"/>
                  </a:lnTo>
                  <a:lnTo>
                    <a:pt x="166" y="173"/>
                  </a:lnTo>
                  <a:lnTo>
                    <a:pt x="77" y="173"/>
                  </a:lnTo>
                  <a:lnTo>
                    <a:pt x="23" y="173"/>
                  </a:lnTo>
                  <a:lnTo>
                    <a:pt x="15" y="115"/>
                  </a:lnTo>
                  <a:lnTo>
                    <a:pt x="0" y="88"/>
                  </a:lnTo>
                  <a:lnTo>
                    <a:pt x="0" y="4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0" name="Freeform 276"/>
            <p:cNvSpPr>
              <a:spLocks/>
            </p:cNvSpPr>
            <p:nvPr/>
          </p:nvSpPr>
          <p:spPr bwMode="auto">
            <a:xfrm>
              <a:off x="3108" y="3746"/>
              <a:ext cx="19" cy="64"/>
            </a:xfrm>
            <a:custGeom>
              <a:avLst/>
              <a:gdLst/>
              <a:ahLst/>
              <a:cxnLst>
                <a:cxn ang="0">
                  <a:pos x="33" y="15"/>
                </a:cxn>
                <a:cxn ang="0">
                  <a:pos x="33" y="42"/>
                </a:cxn>
                <a:cxn ang="0">
                  <a:pos x="25" y="65"/>
                </a:cxn>
                <a:cxn ang="0">
                  <a:pos x="25" y="94"/>
                </a:cxn>
                <a:cxn ang="0">
                  <a:pos x="36" y="119"/>
                </a:cxn>
                <a:cxn ang="0">
                  <a:pos x="21" y="129"/>
                </a:cxn>
                <a:cxn ang="0">
                  <a:pos x="4" y="115"/>
                </a:cxn>
                <a:cxn ang="0">
                  <a:pos x="0" y="98"/>
                </a:cxn>
                <a:cxn ang="0">
                  <a:pos x="4" y="77"/>
                </a:cxn>
                <a:cxn ang="0">
                  <a:pos x="4" y="46"/>
                </a:cxn>
                <a:cxn ang="0">
                  <a:pos x="6" y="25"/>
                </a:cxn>
                <a:cxn ang="0">
                  <a:pos x="9" y="0"/>
                </a:cxn>
                <a:cxn ang="0">
                  <a:pos x="33" y="15"/>
                </a:cxn>
                <a:cxn ang="0">
                  <a:pos x="33" y="15"/>
                </a:cxn>
              </a:cxnLst>
              <a:rect l="0" t="0" r="r" b="b"/>
              <a:pathLst>
                <a:path w="36" h="129">
                  <a:moveTo>
                    <a:pt x="33" y="15"/>
                  </a:moveTo>
                  <a:lnTo>
                    <a:pt x="33" y="42"/>
                  </a:lnTo>
                  <a:lnTo>
                    <a:pt x="25" y="65"/>
                  </a:lnTo>
                  <a:lnTo>
                    <a:pt x="25" y="94"/>
                  </a:lnTo>
                  <a:lnTo>
                    <a:pt x="36" y="119"/>
                  </a:lnTo>
                  <a:lnTo>
                    <a:pt x="21" y="129"/>
                  </a:lnTo>
                  <a:lnTo>
                    <a:pt x="4" y="115"/>
                  </a:lnTo>
                  <a:lnTo>
                    <a:pt x="0" y="98"/>
                  </a:lnTo>
                  <a:lnTo>
                    <a:pt x="4" y="77"/>
                  </a:lnTo>
                  <a:lnTo>
                    <a:pt x="4" y="46"/>
                  </a:lnTo>
                  <a:lnTo>
                    <a:pt x="6" y="25"/>
                  </a:lnTo>
                  <a:lnTo>
                    <a:pt x="9" y="0"/>
                  </a:lnTo>
                  <a:lnTo>
                    <a:pt x="33" y="15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1" name="Freeform 277"/>
            <p:cNvSpPr>
              <a:spLocks/>
            </p:cNvSpPr>
            <p:nvPr/>
          </p:nvSpPr>
          <p:spPr bwMode="auto">
            <a:xfrm>
              <a:off x="3148" y="3731"/>
              <a:ext cx="80" cy="92"/>
            </a:xfrm>
            <a:custGeom>
              <a:avLst/>
              <a:gdLst/>
              <a:ahLst/>
              <a:cxnLst>
                <a:cxn ang="0">
                  <a:pos x="158" y="179"/>
                </a:cxn>
                <a:cxn ang="0">
                  <a:pos x="116" y="179"/>
                </a:cxn>
                <a:cxn ang="0">
                  <a:pos x="69" y="183"/>
                </a:cxn>
                <a:cxn ang="0">
                  <a:pos x="31" y="183"/>
                </a:cxn>
                <a:cxn ang="0">
                  <a:pos x="0" y="183"/>
                </a:cxn>
                <a:cxn ang="0">
                  <a:pos x="0" y="137"/>
                </a:cxn>
                <a:cxn ang="0">
                  <a:pos x="4" y="92"/>
                </a:cxn>
                <a:cxn ang="0">
                  <a:pos x="4" y="65"/>
                </a:cxn>
                <a:cxn ang="0">
                  <a:pos x="0" y="23"/>
                </a:cxn>
                <a:cxn ang="0">
                  <a:pos x="8" y="0"/>
                </a:cxn>
                <a:cxn ang="0">
                  <a:pos x="46" y="7"/>
                </a:cxn>
                <a:cxn ang="0">
                  <a:pos x="81" y="7"/>
                </a:cxn>
                <a:cxn ang="0">
                  <a:pos x="117" y="9"/>
                </a:cxn>
                <a:cxn ang="0">
                  <a:pos x="158" y="7"/>
                </a:cxn>
                <a:cxn ang="0">
                  <a:pos x="160" y="30"/>
                </a:cxn>
                <a:cxn ang="0">
                  <a:pos x="137" y="30"/>
                </a:cxn>
                <a:cxn ang="0">
                  <a:pos x="94" y="30"/>
                </a:cxn>
                <a:cxn ang="0">
                  <a:pos x="58" y="30"/>
                </a:cxn>
                <a:cxn ang="0">
                  <a:pos x="29" y="25"/>
                </a:cxn>
                <a:cxn ang="0">
                  <a:pos x="25" y="52"/>
                </a:cxn>
                <a:cxn ang="0">
                  <a:pos x="25" y="96"/>
                </a:cxn>
                <a:cxn ang="0">
                  <a:pos x="25" y="138"/>
                </a:cxn>
                <a:cxn ang="0">
                  <a:pos x="63" y="144"/>
                </a:cxn>
                <a:cxn ang="0">
                  <a:pos x="100" y="144"/>
                </a:cxn>
                <a:cxn ang="0">
                  <a:pos x="121" y="142"/>
                </a:cxn>
                <a:cxn ang="0">
                  <a:pos x="158" y="138"/>
                </a:cxn>
                <a:cxn ang="0">
                  <a:pos x="158" y="179"/>
                </a:cxn>
                <a:cxn ang="0">
                  <a:pos x="158" y="179"/>
                </a:cxn>
              </a:cxnLst>
              <a:rect l="0" t="0" r="r" b="b"/>
              <a:pathLst>
                <a:path w="160" h="183">
                  <a:moveTo>
                    <a:pt x="158" y="179"/>
                  </a:moveTo>
                  <a:lnTo>
                    <a:pt x="116" y="179"/>
                  </a:lnTo>
                  <a:lnTo>
                    <a:pt x="69" y="183"/>
                  </a:lnTo>
                  <a:lnTo>
                    <a:pt x="31" y="183"/>
                  </a:lnTo>
                  <a:lnTo>
                    <a:pt x="0" y="183"/>
                  </a:lnTo>
                  <a:lnTo>
                    <a:pt x="0" y="137"/>
                  </a:lnTo>
                  <a:lnTo>
                    <a:pt x="4" y="92"/>
                  </a:lnTo>
                  <a:lnTo>
                    <a:pt x="4" y="65"/>
                  </a:lnTo>
                  <a:lnTo>
                    <a:pt x="0" y="23"/>
                  </a:lnTo>
                  <a:lnTo>
                    <a:pt x="8" y="0"/>
                  </a:lnTo>
                  <a:lnTo>
                    <a:pt x="46" y="7"/>
                  </a:lnTo>
                  <a:lnTo>
                    <a:pt x="81" y="7"/>
                  </a:lnTo>
                  <a:lnTo>
                    <a:pt x="117" y="9"/>
                  </a:lnTo>
                  <a:lnTo>
                    <a:pt x="158" y="7"/>
                  </a:lnTo>
                  <a:lnTo>
                    <a:pt x="160" y="30"/>
                  </a:lnTo>
                  <a:lnTo>
                    <a:pt x="137" y="30"/>
                  </a:lnTo>
                  <a:lnTo>
                    <a:pt x="94" y="30"/>
                  </a:lnTo>
                  <a:lnTo>
                    <a:pt x="58" y="30"/>
                  </a:lnTo>
                  <a:lnTo>
                    <a:pt x="29" y="25"/>
                  </a:lnTo>
                  <a:lnTo>
                    <a:pt x="25" y="52"/>
                  </a:lnTo>
                  <a:lnTo>
                    <a:pt x="25" y="96"/>
                  </a:lnTo>
                  <a:lnTo>
                    <a:pt x="25" y="138"/>
                  </a:lnTo>
                  <a:lnTo>
                    <a:pt x="63" y="144"/>
                  </a:lnTo>
                  <a:lnTo>
                    <a:pt x="100" y="144"/>
                  </a:lnTo>
                  <a:lnTo>
                    <a:pt x="121" y="142"/>
                  </a:lnTo>
                  <a:lnTo>
                    <a:pt x="158" y="138"/>
                  </a:lnTo>
                  <a:lnTo>
                    <a:pt x="158" y="179"/>
                  </a:lnTo>
                  <a:lnTo>
                    <a:pt x="158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2" name="Freeform 278"/>
            <p:cNvSpPr>
              <a:spLocks/>
            </p:cNvSpPr>
            <p:nvPr/>
          </p:nvSpPr>
          <p:spPr bwMode="auto">
            <a:xfrm>
              <a:off x="3212" y="3739"/>
              <a:ext cx="16" cy="67"/>
            </a:xfrm>
            <a:custGeom>
              <a:avLst/>
              <a:gdLst/>
              <a:ahLst/>
              <a:cxnLst>
                <a:cxn ang="0">
                  <a:pos x="31" y="123"/>
                </a:cxn>
                <a:cxn ang="0">
                  <a:pos x="31" y="98"/>
                </a:cxn>
                <a:cxn ang="0">
                  <a:pos x="33" y="64"/>
                </a:cxn>
                <a:cxn ang="0">
                  <a:pos x="33" y="42"/>
                </a:cxn>
                <a:cxn ang="0">
                  <a:pos x="33" y="15"/>
                </a:cxn>
                <a:cxn ang="0">
                  <a:pos x="17" y="0"/>
                </a:cxn>
                <a:cxn ang="0">
                  <a:pos x="10" y="15"/>
                </a:cxn>
                <a:cxn ang="0">
                  <a:pos x="0" y="48"/>
                </a:cxn>
                <a:cxn ang="0">
                  <a:pos x="2" y="77"/>
                </a:cxn>
                <a:cxn ang="0">
                  <a:pos x="6" y="108"/>
                </a:cxn>
                <a:cxn ang="0">
                  <a:pos x="8" y="133"/>
                </a:cxn>
                <a:cxn ang="0">
                  <a:pos x="31" y="123"/>
                </a:cxn>
                <a:cxn ang="0">
                  <a:pos x="31" y="123"/>
                </a:cxn>
              </a:cxnLst>
              <a:rect l="0" t="0" r="r" b="b"/>
              <a:pathLst>
                <a:path w="33" h="133">
                  <a:moveTo>
                    <a:pt x="31" y="123"/>
                  </a:moveTo>
                  <a:lnTo>
                    <a:pt x="31" y="98"/>
                  </a:lnTo>
                  <a:lnTo>
                    <a:pt x="33" y="64"/>
                  </a:lnTo>
                  <a:lnTo>
                    <a:pt x="33" y="42"/>
                  </a:lnTo>
                  <a:lnTo>
                    <a:pt x="33" y="15"/>
                  </a:lnTo>
                  <a:lnTo>
                    <a:pt x="17" y="0"/>
                  </a:lnTo>
                  <a:lnTo>
                    <a:pt x="10" y="15"/>
                  </a:lnTo>
                  <a:lnTo>
                    <a:pt x="0" y="48"/>
                  </a:lnTo>
                  <a:lnTo>
                    <a:pt x="2" y="77"/>
                  </a:lnTo>
                  <a:lnTo>
                    <a:pt x="6" y="108"/>
                  </a:lnTo>
                  <a:lnTo>
                    <a:pt x="8" y="133"/>
                  </a:lnTo>
                  <a:lnTo>
                    <a:pt x="31" y="123"/>
                  </a:lnTo>
                  <a:lnTo>
                    <a:pt x="31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3" name="Freeform 279"/>
            <p:cNvSpPr>
              <a:spLocks/>
            </p:cNvSpPr>
            <p:nvPr/>
          </p:nvSpPr>
          <p:spPr bwMode="auto">
            <a:xfrm>
              <a:off x="3265" y="3728"/>
              <a:ext cx="111" cy="8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71" y="8"/>
                </a:cxn>
                <a:cxn ang="0">
                  <a:pos x="102" y="8"/>
                </a:cxn>
                <a:cxn ang="0">
                  <a:pos x="143" y="8"/>
                </a:cxn>
                <a:cxn ang="0">
                  <a:pos x="181" y="6"/>
                </a:cxn>
                <a:cxn ang="0">
                  <a:pos x="218" y="0"/>
                </a:cxn>
                <a:cxn ang="0">
                  <a:pos x="220" y="44"/>
                </a:cxn>
                <a:cxn ang="0">
                  <a:pos x="178" y="42"/>
                </a:cxn>
                <a:cxn ang="0">
                  <a:pos x="141" y="42"/>
                </a:cxn>
                <a:cxn ang="0">
                  <a:pos x="100" y="42"/>
                </a:cxn>
                <a:cxn ang="0">
                  <a:pos x="66" y="42"/>
                </a:cxn>
                <a:cxn ang="0">
                  <a:pos x="35" y="42"/>
                </a:cxn>
                <a:cxn ang="0">
                  <a:pos x="29" y="58"/>
                </a:cxn>
                <a:cxn ang="0">
                  <a:pos x="29" y="96"/>
                </a:cxn>
                <a:cxn ang="0">
                  <a:pos x="31" y="117"/>
                </a:cxn>
                <a:cxn ang="0">
                  <a:pos x="39" y="148"/>
                </a:cxn>
                <a:cxn ang="0">
                  <a:pos x="75" y="141"/>
                </a:cxn>
                <a:cxn ang="0">
                  <a:pos x="129" y="144"/>
                </a:cxn>
                <a:cxn ang="0">
                  <a:pos x="191" y="144"/>
                </a:cxn>
                <a:cxn ang="0">
                  <a:pos x="224" y="144"/>
                </a:cxn>
                <a:cxn ang="0">
                  <a:pos x="220" y="170"/>
                </a:cxn>
                <a:cxn ang="0">
                  <a:pos x="166" y="171"/>
                </a:cxn>
                <a:cxn ang="0">
                  <a:pos x="77" y="171"/>
                </a:cxn>
                <a:cxn ang="0">
                  <a:pos x="23" y="171"/>
                </a:cxn>
                <a:cxn ang="0">
                  <a:pos x="16" y="119"/>
                </a:cxn>
                <a:cxn ang="0">
                  <a:pos x="0" y="87"/>
                </a:cxn>
                <a:cxn ang="0">
                  <a:pos x="0" y="42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4" h="171">
                  <a:moveTo>
                    <a:pt x="0" y="13"/>
                  </a:moveTo>
                  <a:lnTo>
                    <a:pt x="71" y="8"/>
                  </a:lnTo>
                  <a:lnTo>
                    <a:pt x="102" y="8"/>
                  </a:lnTo>
                  <a:lnTo>
                    <a:pt x="143" y="8"/>
                  </a:lnTo>
                  <a:lnTo>
                    <a:pt x="181" y="6"/>
                  </a:lnTo>
                  <a:lnTo>
                    <a:pt x="218" y="0"/>
                  </a:lnTo>
                  <a:lnTo>
                    <a:pt x="220" y="44"/>
                  </a:lnTo>
                  <a:lnTo>
                    <a:pt x="178" y="42"/>
                  </a:lnTo>
                  <a:lnTo>
                    <a:pt x="141" y="42"/>
                  </a:lnTo>
                  <a:lnTo>
                    <a:pt x="100" y="42"/>
                  </a:lnTo>
                  <a:lnTo>
                    <a:pt x="66" y="42"/>
                  </a:lnTo>
                  <a:lnTo>
                    <a:pt x="35" y="42"/>
                  </a:lnTo>
                  <a:lnTo>
                    <a:pt x="29" y="58"/>
                  </a:lnTo>
                  <a:lnTo>
                    <a:pt x="29" y="96"/>
                  </a:lnTo>
                  <a:lnTo>
                    <a:pt x="31" y="117"/>
                  </a:lnTo>
                  <a:lnTo>
                    <a:pt x="39" y="148"/>
                  </a:lnTo>
                  <a:lnTo>
                    <a:pt x="75" y="141"/>
                  </a:lnTo>
                  <a:lnTo>
                    <a:pt x="129" y="144"/>
                  </a:lnTo>
                  <a:lnTo>
                    <a:pt x="191" y="144"/>
                  </a:lnTo>
                  <a:lnTo>
                    <a:pt x="224" y="144"/>
                  </a:lnTo>
                  <a:lnTo>
                    <a:pt x="220" y="170"/>
                  </a:lnTo>
                  <a:lnTo>
                    <a:pt x="166" y="171"/>
                  </a:lnTo>
                  <a:lnTo>
                    <a:pt x="77" y="171"/>
                  </a:lnTo>
                  <a:lnTo>
                    <a:pt x="23" y="171"/>
                  </a:lnTo>
                  <a:lnTo>
                    <a:pt x="16" y="119"/>
                  </a:lnTo>
                  <a:lnTo>
                    <a:pt x="0" y="87"/>
                  </a:lnTo>
                  <a:lnTo>
                    <a:pt x="0" y="4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4" name="Freeform 280"/>
            <p:cNvSpPr>
              <a:spLocks/>
            </p:cNvSpPr>
            <p:nvPr/>
          </p:nvSpPr>
          <p:spPr bwMode="auto">
            <a:xfrm>
              <a:off x="3358" y="3743"/>
              <a:ext cx="18" cy="64"/>
            </a:xfrm>
            <a:custGeom>
              <a:avLst/>
              <a:gdLst/>
              <a:ahLst/>
              <a:cxnLst>
                <a:cxn ang="0">
                  <a:pos x="33" y="15"/>
                </a:cxn>
                <a:cxn ang="0">
                  <a:pos x="33" y="40"/>
                </a:cxn>
                <a:cxn ang="0">
                  <a:pos x="25" y="67"/>
                </a:cxn>
                <a:cxn ang="0">
                  <a:pos x="25" y="94"/>
                </a:cxn>
                <a:cxn ang="0">
                  <a:pos x="37" y="115"/>
                </a:cxn>
                <a:cxn ang="0">
                  <a:pos x="21" y="127"/>
                </a:cxn>
                <a:cxn ang="0">
                  <a:pos x="4" y="115"/>
                </a:cxn>
                <a:cxn ang="0">
                  <a:pos x="0" y="98"/>
                </a:cxn>
                <a:cxn ang="0">
                  <a:pos x="4" y="77"/>
                </a:cxn>
                <a:cxn ang="0">
                  <a:pos x="4" y="46"/>
                </a:cxn>
                <a:cxn ang="0">
                  <a:pos x="6" y="27"/>
                </a:cxn>
                <a:cxn ang="0">
                  <a:pos x="10" y="0"/>
                </a:cxn>
                <a:cxn ang="0">
                  <a:pos x="33" y="15"/>
                </a:cxn>
                <a:cxn ang="0">
                  <a:pos x="33" y="15"/>
                </a:cxn>
              </a:cxnLst>
              <a:rect l="0" t="0" r="r" b="b"/>
              <a:pathLst>
                <a:path w="37" h="127">
                  <a:moveTo>
                    <a:pt x="33" y="15"/>
                  </a:moveTo>
                  <a:lnTo>
                    <a:pt x="33" y="40"/>
                  </a:lnTo>
                  <a:lnTo>
                    <a:pt x="25" y="67"/>
                  </a:lnTo>
                  <a:lnTo>
                    <a:pt x="25" y="94"/>
                  </a:lnTo>
                  <a:lnTo>
                    <a:pt x="37" y="115"/>
                  </a:lnTo>
                  <a:lnTo>
                    <a:pt x="21" y="127"/>
                  </a:lnTo>
                  <a:lnTo>
                    <a:pt x="4" y="115"/>
                  </a:lnTo>
                  <a:lnTo>
                    <a:pt x="0" y="98"/>
                  </a:lnTo>
                  <a:lnTo>
                    <a:pt x="4" y="77"/>
                  </a:lnTo>
                  <a:lnTo>
                    <a:pt x="4" y="46"/>
                  </a:lnTo>
                  <a:lnTo>
                    <a:pt x="6" y="27"/>
                  </a:lnTo>
                  <a:lnTo>
                    <a:pt x="10" y="0"/>
                  </a:lnTo>
                  <a:lnTo>
                    <a:pt x="33" y="15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5" name="Freeform 281"/>
            <p:cNvSpPr>
              <a:spLocks/>
            </p:cNvSpPr>
            <p:nvPr/>
          </p:nvSpPr>
          <p:spPr bwMode="auto">
            <a:xfrm>
              <a:off x="3401" y="3728"/>
              <a:ext cx="81" cy="93"/>
            </a:xfrm>
            <a:custGeom>
              <a:avLst/>
              <a:gdLst/>
              <a:ahLst/>
              <a:cxnLst>
                <a:cxn ang="0">
                  <a:pos x="162" y="181"/>
                </a:cxn>
                <a:cxn ang="0">
                  <a:pos x="119" y="183"/>
                </a:cxn>
                <a:cxn ang="0">
                  <a:pos x="67" y="185"/>
                </a:cxn>
                <a:cxn ang="0">
                  <a:pos x="35" y="185"/>
                </a:cxn>
                <a:cxn ang="0">
                  <a:pos x="0" y="185"/>
                </a:cxn>
                <a:cxn ang="0">
                  <a:pos x="0" y="141"/>
                </a:cxn>
                <a:cxn ang="0">
                  <a:pos x="8" y="96"/>
                </a:cxn>
                <a:cxn ang="0">
                  <a:pos x="4" y="69"/>
                </a:cxn>
                <a:cxn ang="0">
                  <a:pos x="2" y="27"/>
                </a:cxn>
                <a:cxn ang="0">
                  <a:pos x="10" y="0"/>
                </a:cxn>
                <a:cxn ang="0">
                  <a:pos x="46" y="8"/>
                </a:cxn>
                <a:cxn ang="0">
                  <a:pos x="85" y="9"/>
                </a:cxn>
                <a:cxn ang="0">
                  <a:pos x="121" y="9"/>
                </a:cxn>
                <a:cxn ang="0">
                  <a:pos x="162" y="9"/>
                </a:cxn>
                <a:cxn ang="0">
                  <a:pos x="162" y="35"/>
                </a:cxn>
                <a:cxn ang="0">
                  <a:pos x="141" y="35"/>
                </a:cxn>
                <a:cxn ang="0">
                  <a:pos x="98" y="35"/>
                </a:cxn>
                <a:cxn ang="0">
                  <a:pos x="58" y="35"/>
                </a:cxn>
                <a:cxn ang="0">
                  <a:pos x="31" y="29"/>
                </a:cxn>
                <a:cxn ang="0">
                  <a:pos x="29" y="56"/>
                </a:cxn>
                <a:cxn ang="0">
                  <a:pos x="29" y="100"/>
                </a:cxn>
                <a:cxn ang="0">
                  <a:pos x="29" y="141"/>
                </a:cxn>
                <a:cxn ang="0">
                  <a:pos x="64" y="148"/>
                </a:cxn>
                <a:cxn ang="0">
                  <a:pos x="100" y="148"/>
                </a:cxn>
                <a:cxn ang="0">
                  <a:pos x="125" y="144"/>
                </a:cxn>
                <a:cxn ang="0">
                  <a:pos x="162" y="143"/>
                </a:cxn>
                <a:cxn ang="0">
                  <a:pos x="162" y="181"/>
                </a:cxn>
                <a:cxn ang="0">
                  <a:pos x="162" y="181"/>
                </a:cxn>
              </a:cxnLst>
              <a:rect l="0" t="0" r="r" b="b"/>
              <a:pathLst>
                <a:path w="162" h="185">
                  <a:moveTo>
                    <a:pt x="162" y="181"/>
                  </a:moveTo>
                  <a:lnTo>
                    <a:pt x="119" y="183"/>
                  </a:lnTo>
                  <a:lnTo>
                    <a:pt x="67" y="185"/>
                  </a:lnTo>
                  <a:lnTo>
                    <a:pt x="35" y="185"/>
                  </a:lnTo>
                  <a:lnTo>
                    <a:pt x="0" y="185"/>
                  </a:lnTo>
                  <a:lnTo>
                    <a:pt x="0" y="141"/>
                  </a:lnTo>
                  <a:lnTo>
                    <a:pt x="8" y="96"/>
                  </a:lnTo>
                  <a:lnTo>
                    <a:pt x="4" y="69"/>
                  </a:lnTo>
                  <a:lnTo>
                    <a:pt x="2" y="27"/>
                  </a:lnTo>
                  <a:lnTo>
                    <a:pt x="10" y="0"/>
                  </a:lnTo>
                  <a:lnTo>
                    <a:pt x="46" y="8"/>
                  </a:lnTo>
                  <a:lnTo>
                    <a:pt x="85" y="9"/>
                  </a:lnTo>
                  <a:lnTo>
                    <a:pt x="121" y="9"/>
                  </a:lnTo>
                  <a:lnTo>
                    <a:pt x="162" y="9"/>
                  </a:lnTo>
                  <a:lnTo>
                    <a:pt x="162" y="35"/>
                  </a:lnTo>
                  <a:lnTo>
                    <a:pt x="141" y="35"/>
                  </a:lnTo>
                  <a:lnTo>
                    <a:pt x="98" y="35"/>
                  </a:lnTo>
                  <a:lnTo>
                    <a:pt x="58" y="35"/>
                  </a:lnTo>
                  <a:lnTo>
                    <a:pt x="31" y="29"/>
                  </a:lnTo>
                  <a:lnTo>
                    <a:pt x="29" y="56"/>
                  </a:lnTo>
                  <a:lnTo>
                    <a:pt x="29" y="100"/>
                  </a:lnTo>
                  <a:lnTo>
                    <a:pt x="29" y="141"/>
                  </a:lnTo>
                  <a:lnTo>
                    <a:pt x="64" y="148"/>
                  </a:lnTo>
                  <a:lnTo>
                    <a:pt x="100" y="148"/>
                  </a:lnTo>
                  <a:lnTo>
                    <a:pt x="125" y="144"/>
                  </a:lnTo>
                  <a:lnTo>
                    <a:pt x="162" y="143"/>
                  </a:lnTo>
                  <a:lnTo>
                    <a:pt x="162" y="181"/>
                  </a:lnTo>
                  <a:lnTo>
                    <a:pt x="162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6" name="Freeform 282"/>
            <p:cNvSpPr>
              <a:spLocks/>
            </p:cNvSpPr>
            <p:nvPr/>
          </p:nvSpPr>
          <p:spPr bwMode="auto">
            <a:xfrm>
              <a:off x="3466" y="3737"/>
              <a:ext cx="17" cy="67"/>
            </a:xfrm>
            <a:custGeom>
              <a:avLst/>
              <a:gdLst/>
              <a:ahLst/>
              <a:cxnLst>
                <a:cxn ang="0">
                  <a:pos x="33" y="126"/>
                </a:cxn>
                <a:cxn ang="0">
                  <a:pos x="29" y="100"/>
                </a:cxn>
                <a:cxn ang="0">
                  <a:pos x="35" y="64"/>
                </a:cxn>
                <a:cxn ang="0">
                  <a:pos x="33" y="43"/>
                </a:cxn>
                <a:cxn ang="0">
                  <a:pos x="33" y="18"/>
                </a:cxn>
                <a:cxn ang="0">
                  <a:pos x="19" y="0"/>
                </a:cxn>
                <a:cxn ang="0">
                  <a:pos x="12" y="18"/>
                </a:cxn>
                <a:cxn ang="0">
                  <a:pos x="0" y="48"/>
                </a:cxn>
                <a:cxn ang="0">
                  <a:pos x="2" y="79"/>
                </a:cxn>
                <a:cxn ang="0">
                  <a:pos x="6" y="110"/>
                </a:cxn>
                <a:cxn ang="0">
                  <a:pos x="8" y="133"/>
                </a:cxn>
                <a:cxn ang="0">
                  <a:pos x="33" y="126"/>
                </a:cxn>
                <a:cxn ang="0">
                  <a:pos x="33" y="126"/>
                </a:cxn>
              </a:cxnLst>
              <a:rect l="0" t="0" r="r" b="b"/>
              <a:pathLst>
                <a:path w="35" h="133">
                  <a:moveTo>
                    <a:pt x="33" y="126"/>
                  </a:moveTo>
                  <a:lnTo>
                    <a:pt x="29" y="100"/>
                  </a:lnTo>
                  <a:lnTo>
                    <a:pt x="35" y="64"/>
                  </a:lnTo>
                  <a:lnTo>
                    <a:pt x="33" y="43"/>
                  </a:lnTo>
                  <a:lnTo>
                    <a:pt x="33" y="18"/>
                  </a:lnTo>
                  <a:lnTo>
                    <a:pt x="19" y="0"/>
                  </a:lnTo>
                  <a:lnTo>
                    <a:pt x="12" y="18"/>
                  </a:lnTo>
                  <a:lnTo>
                    <a:pt x="0" y="48"/>
                  </a:lnTo>
                  <a:lnTo>
                    <a:pt x="2" y="79"/>
                  </a:lnTo>
                  <a:lnTo>
                    <a:pt x="6" y="110"/>
                  </a:lnTo>
                  <a:lnTo>
                    <a:pt x="8" y="133"/>
                  </a:lnTo>
                  <a:lnTo>
                    <a:pt x="33" y="126"/>
                  </a:lnTo>
                  <a:lnTo>
                    <a:pt x="33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7" name="Freeform 283"/>
            <p:cNvSpPr>
              <a:spLocks/>
            </p:cNvSpPr>
            <p:nvPr/>
          </p:nvSpPr>
          <p:spPr bwMode="auto">
            <a:xfrm>
              <a:off x="3521" y="3726"/>
              <a:ext cx="111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8" y="10"/>
                </a:cxn>
                <a:cxn ang="0">
                  <a:pos x="104" y="10"/>
                </a:cxn>
                <a:cxn ang="0">
                  <a:pos x="143" y="10"/>
                </a:cxn>
                <a:cxn ang="0">
                  <a:pos x="179" y="6"/>
                </a:cxn>
                <a:cxn ang="0">
                  <a:pos x="218" y="0"/>
                </a:cxn>
                <a:cxn ang="0">
                  <a:pos x="220" y="46"/>
                </a:cxn>
                <a:cxn ang="0">
                  <a:pos x="177" y="40"/>
                </a:cxn>
                <a:cxn ang="0">
                  <a:pos x="141" y="40"/>
                </a:cxn>
                <a:cxn ang="0">
                  <a:pos x="100" y="40"/>
                </a:cxn>
                <a:cxn ang="0">
                  <a:pos x="66" y="40"/>
                </a:cxn>
                <a:cxn ang="0">
                  <a:pos x="35" y="40"/>
                </a:cxn>
                <a:cxn ang="0">
                  <a:pos x="29" y="60"/>
                </a:cxn>
                <a:cxn ang="0">
                  <a:pos x="29" y="96"/>
                </a:cxn>
                <a:cxn ang="0">
                  <a:pos x="31" y="116"/>
                </a:cxn>
                <a:cxn ang="0">
                  <a:pos x="39" y="148"/>
                </a:cxn>
                <a:cxn ang="0">
                  <a:pos x="73" y="143"/>
                </a:cxn>
                <a:cxn ang="0">
                  <a:pos x="129" y="145"/>
                </a:cxn>
                <a:cxn ang="0">
                  <a:pos x="189" y="145"/>
                </a:cxn>
                <a:cxn ang="0">
                  <a:pos x="222" y="147"/>
                </a:cxn>
                <a:cxn ang="0">
                  <a:pos x="220" y="170"/>
                </a:cxn>
                <a:cxn ang="0">
                  <a:pos x="168" y="174"/>
                </a:cxn>
                <a:cxn ang="0">
                  <a:pos x="77" y="174"/>
                </a:cxn>
                <a:cxn ang="0">
                  <a:pos x="23" y="174"/>
                </a:cxn>
                <a:cxn ang="0">
                  <a:pos x="15" y="121"/>
                </a:cxn>
                <a:cxn ang="0">
                  <a:pos x="0" y="89"/>
                </a:cxn>
                <a:cxn ang="0">
                  <a:pos x="0" y="4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22" h="174">
                  <a:moveTo>
                    <a:pt x="0" y="12"/>
                  </a:moveTo>
                  <a:lnTo>
                    <a:pt x="68" y="10"/>
                  </a:lnTo>
                  <a:lnTo>
                    <a:pt x="104" y="10"/>
                  </a:lnTo>
                  <a:lnTo>
                    <a:pt x="143" y="10"/>
                  </a:lnTo>
                  <a:lnTo>
                    <a:pt x="179" y="6"/>
                  </a:lnTo>
                  <a:lnTo>
                    <a:pt x="218" y="0"/>
                  </a:lnTo>
                  <a:lnTo>
                    <a:pt x="220" y="46"/>
                  </a:lnTo>
                  <a:lnTo>
                    <a:pt x="177" y="40"/>
                  </a:lnTo>
                  <a:lnTo>
                    <a:pt x="141" y="40"/>
                  </a:lnTo>
                  <a:lnTo>
                    <a:pt x="100" y="40"/>
                  </a:lnTo>
                  <a:lnTo>
                    <a:pt x="66" y="40"/>
                  </a:lnTo>
                  <a:lnTo>
                    <a:pt x="35" y="40"/>
                  </a:lnTo>
                  <a:lnTo>
                    <a:pt x="29" y="60"/>
                  </a:lnTo>
                  <a:lnTo>
                    <a:pt x="29" y="96"/>
                  </a:lnTo>
                  <a:lnTo>
                    <a:pt x="31" y="116"/>
                  </a:lnTo>
                  <a:lnTo>
                    <a:pt x="39" y="148"/>
                  </a:lnTo>
                  <a:lnTo>
                    <a:pt x="73" y="143"/>
                  </a:lnTo>
                  <a:lnTo>
                    <a:pt x="129" y="145"/>
                  </a:lnTo>
                  <a:lnTo>
                    <a:pt x="189" y="145"/>
                  </a:lnTo>
                  <a:lnTo>
                    <a:pt x="222" y="147"/>
                  </a:lnTo>
                  <a:lnTo>
                    <a:pt x="220" y="170"/>
                  </a:lnTo>
                  <a:lnTo>
                    <a:pt x="168" y="174"/>
                  </a:lnTo>
                  <a:lnTo>
                    <a:pt x="77" y="174"/>
                  </a:lnTo>
                  <a:lnTo>
                    <a:pt x="23" y="174"/>
                  </a:lnTo>
                  <a:lnTo>
                    <a:pt x="15" y="121"/>
                  </a:lnTo>
                  <a:lnTo>
                    <a:pt x="0" y="89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8" name="Freeform 284"/>
            <p:cNvSpPr>
              <a:spLocks/>
            </p:cNvSpPr>
            <p:nvPr/>
          </p:nvSpPr>
          <p:spPr bwMode="auto">
            <a:xfrm>
              <a:off x="3615" y="3742"/>
              <a:ext cx="17" cy="64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31" y="38"/>
                </a:cxn>
                <a:cxn ang="0">
                  <a:pos x="23" y="63"/>
                </a:cxn>
                <a:cxn ang="0">
                  <a:pos x="23" y="94"/>
                </a:cxn>
                <a:cxn ang="0">
                  <a:pos x="33" y="116"/>
                </a:cxn>
                <a:cxn ang="0">
                  <a:pos x="21" y="127"/>
                </a:cxn>
                <a:cxn ang="0">
                  <a:pos x="0" y="114"/>
                </a:cxn>
                <a:cxn ang="0">
                  <a:pos x="0" y="94"/>
                </a:cxn>
                <a:cxn ang="0">
                  <a:pos x="2" y="73"/>
                </a:cxn>
                <a:cxn ang="0">
                  <a:pos x="2" y="44"/>
                </a:cxn>
                <a:cxn ang="0">
                  <a:pos x="4" y="25"/>
                </a:cxn>
                <a:cxn ang="0">
                  <a:pos x="8" y="0"/>
                </a:cxn>
                <a:cxn ang="0">
                  <a:pos x="31" y="15"/>
                </a:cxn>
                <a:cxn ang="0">
                  <a:pos x="31" y="15"/>
                </a:cxn>
              </a:cxnLst>
              <a:rect l="0" t="0" r="r" b="b"/>
              <a:pathLst>
                <a:path w="33" h="127">
                  <a:moveTo>
                    <a:pt x="31" y="15"/>
                  </a:moveTo>
                  <a:lnTo>
                    <a:pt x="31" y="38"/>
                  </a:lnTo>
                  <a:lnTo>
                    <a:pt x="23" y="63"/>
                  </a:lnTo>
                  <a:lnTo>
                    <a:pt x="23" y="94"/>
                  </a:lnTo>
                  <a:lnTo>
                    <a:pt x="33" y="116"/>
                  </a:lnTo>
                  <a:lnTo>
                    <a:pt x="21" y="127"/>
                  </a:lnTo>
                  <a:lnTo>
                    <a:pt x="0" y="114"/>
                  </a:lnTo>
                  <a:lnTo>
                    <a:pt x="0" y="94"/>
                  </a:lnTo>
                  <a:lnTo>
                    <a:pt x="2" y="73"/>
                  </a:lnTo>
                  <a:lnTo>
                    <a:pt x="2" y="44"/>
                  </a:lnTo>
                  <a:lnTo>
                    <a:pt x="4" y="25"/>
                  </a:lnTo>
                  <a:lnTo>
                    <a:pt x="8" y="0"/>
                  </a:lnTo>
                  <a:lnTo>
                    <a:pt x="31" y="15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9" name="Freeform 285"/>
            <p:cNvSpPr>
              <a:spLocks/>
            </p:cNvSpPr>
            <p:nvPr/>
          </p:nvSpPr>
          <p:spPr bwMode="auto">
            <a:xfrm>
              <a:off x="3649" y="3721"/>
              <a:ext cx="81" cy="90"/>
            </a:xfrm>
            <a:custGeom>
              <a:avLst/>
              <a:gdLst/>
              <a:ahLst/>
              <a:cxnLst>
                <a:cxn ang="0">
                  <a:pos x="162" y="180"/>
                </a:cxn>
                <a:cxn ang="0">
                  <a:pos x="120" y="182"/>
                </a:cxn>
                <a:cxn ang="0">
                  <a:pos x="70" y="182"/>
                </a:cxn>
                <a:cxn ang="0">
                  <a:pos x="35" y="182"/>
                </a:cxn>
                <a:cxn ang="0">
                  <a:pos x="0" y="182"/>
                </a:cxn>
                <a:cxn ang="0">
                  <a:pos x="0" y="139"/>
                </a:cxn>
                <a:cxn ang="0">
                  <a:pos x="8" y="93"/>
                </a:cxn>
                <a:cxn ang="0">
                  <a:pos x="6" y="68"/>
                </a:cxn>
                <a:cxn ang="0">
                  <a:pos x="4" y="25"/>
                </a:cxn>
                <a:cxn ang="0">
                  <a:pos x="12" y="0"/>
                </a:cxn>
                <a:cxn ang="0">
                  <a:pos x="49" y="8"/>
                </a:cxn>
                <a:cxn ang="0">
                  <a:pos x="87" y="10"/>
                </a:cxn>
                <a:cxn ang="0">
                  <a:pos x="124" y="10"/>
                </a:cxn>
                <a:cxn ang="0">
                  <a:pos x="162" y="10"/>
                </a:cxn>
                <a:cxn ang="0">
                  <a:pos x="162" y="33"/>
                </a:cxn>
                <a:cxn ang="0">
                  <a:pos x="139" y="33"/>
                </a:cxn>
                <a:cxn ang="0">
                  <a:pos x="99" y="33"/>
                </a:cxn>
                <a:cxn ang="0">
                  <a:pos x="60" y="33"/>
                </a:cxn>
                <a:cxn ang="0">
                  <a:pos x="33" y="29"/>
                </a:cxn>
                <a:cxn ang="0">
                  <a:pos x="29" y="52"/>
                </a:cxn>
                <a:cxn ang="0">
                  <a:pos x="27" y="101"/>
                </a:cxn>
                <a:cxn ang="0">
                  <a:pos x="27" y="139"/>
                </a:cxn>
                <a:cxn ang="0">
                  <a:pos x="66" y="145"/>
                </a:cxn>
                <a:cxn ang="0">
                  <a:pos x="103" y="145"/>
                </a:cxn>
                <a:cxn ang="0">
                  <a:pos x="126" y="143"/>
                </a:cxn>
                <a:cxn ang="0">
                  <a:pos x="162" y="143"/>
                </a:cxn>
                <a:cxn ang="0">
                  <a:pos x="162" y="180"/>
                </a:cxn>
                <a:cxn ang="0">
                  <a:pos x="162" y="180"/>
                </a:cxn>
              </a:cxnLst>
              <a:rect l="0" t="0" r="r" b="b"/>
              <a:pathLst>
                <a:path w="162" h="182">
                  <a:moveTo>
                    <a:pt x="162" y="180"/>
                  </a:moveTo>
                  <a:lnTo>
                    <a:pt x="120" y="182"/>
                  </a:lnTo>
                  <a:lnTo>
                    <a:pt x="70" y="182"/>
                  </a:lnTo>
                  <a:lnTo>
                    <a:pt x="35" y="182"/>
                  </a:lnTo>
                  <a:lnTo>
                    <a:pt x="0" y="182"/>
                  </a:lnTo>
                  <a:lnTo>
                    <a:pt x="0" y="139"/>
                  </a:lnTo>
                  <a:lnTo>
                    <a:pt x="8" y="93"/>
                  </a:lnTo>
                  <a:lnTo>
                    <a:pt x="6" y="68"/>
                  </a:lnTo>
                  <a:lnTo>
                    <a:pt x="4" y="25"/>
                  </a:lnTo>
                  <a:lnTo>
                    <a:pt x="12" y="0"/>
                  </a:lnTo>
                  <a:lnTo>
                    <a:pt x="49" y="8"/>
                  </a:lnTo>
                  <a:lnTo>
                    <a:pt x="87" y="10"/>
                  </a:lnTo>
                  <a:lnTo>
                    <a:pt x="124" y="10"/>
                  </a:lnTo>
                  <a:lnTo>
                    <a:pt x="162" y="10"/>
                  </a:lnTo>
                  <a:lnTo>
                    <a:pt x="162" y="33"/>
                  </a:lnTo>
                  <a:lnTo>
                    <a:pt x="139" y="33"/>
                  </a:lnTo>
                  <a:lnTo>
                    <a:pt x="99" y="33"/>
                  </a:lnTo>
                  <a:lnTo>
                    <a:pt x="60" y="33"/>
                  </a:lnTo>
                  <a:lnTo>
                    <a:pt x="33" y="29"/>
                  </a:lnTo>
                  <a:lnTo>
                    <a:pt x="29" y="52"/>
                  </a:lnTo>
                  <a:lnTo>
                    <a:pt x="27" y="101"/>
                  </a:lnTo>
                  <a:lnTo>
                    <a:pt x="27" y="139"/>
                  </a:lnTo>
                  <a:lnTo>
                    <a:pt x="66" y="145"/>
                  </a:lnTo>
                  <a:lnTo>
                    <a:pt x="103" y="145"/>
                  </a:lnTo>
                  <a:lnTo>
                    <a:pt x="126" y="143"/>
                  </a:lnTo>
                  <a:lnTo>
                    <a:pt x="162" y="143"/>
                  </a:lnTo>
                  <a:lnTo>
                    <a:pt x="162" y="180"/>
                  </a:lnTo>
                  <a:lnTo>
                    <a:pt x="162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0" name="Freeform 286"/>
            <p:cNvSpPr>
              <a:spLocks/>
            </p:cNvSpPr>
            <p:nvPr/>
          </p:nvSpPr>
          <p:spPr bwMode="auto">
            <a:xfrm>
              <a:off x="3714" y="3729"/>
              <a:ext cx="18" cy="67"/>
            </a:xfrm>
            <a:custGeom>
              <a:avLst/>
              <a:gdLst/>
              <a:ahLst/>
              <a:cxnLst>
                <a:cxn ang="0">
                  <a:pos x="32" y="125"/>
                </a:cxn>
                <a:cxn ang="0">
                  <a:pos x="31" y="98"/>
                </a:cxn>
                <a:cxn ang="0">
                  <a:pos x="36" y="61"/>
                </a:cxn>
                <a:cxn ang="0">
                  <a:pos x="32" y="42"/>
                </a:cxn>
                <a:cxn ang="0">
                  <a:pos x="32" y="15"/>
                </a:cxn>
                <a:cxn ang="0">
                  <a:pos x="17" y="0"/>
                </a:cxn>
                <a:cxn ang="0">
                  <a:pos x="9" y="15"/>
                </a:cxn>
                <a:cxn ang="0">
                  <a:pos x="0" y="48"/>
                </a:cxn>
                <a:cxn ang="0">
                  <a:pos x="4" y="77"/>
                </a:cxn>
                <a:cxn ang="0">
                  <a:pos x="5" y="110"/>
                </a:cxn>
                <a:cxn ang="0">
                  <a:pos x="9" y="133"/>
                </a:cxn>
                <a:cxn ang="0">
                  <a:pos x="32" y="125"/>
                </a:cxn>
                <a:cxn ang="0">
                  <a:pos x="32" y="125"/>
                </a:cxn>
              </a:cxnLst>
              <a:rect l="0" t="0" r="r" b="b"/>
              <a:pathLst>
                <a:path w="36" h="133">
                  <a:moveTo>
                    <a:pt x="32" y="125"/>
                  </a:moveTo>
                  <a:lnTo>
                    <a:pt x="31" y="98"/>
                  </a:lnTo>
                  <a:lnTo>
                    <a:pt x="36" y="61"/>
                  </a:lnTo>
                  <a:lnTo>
                    <a:pt x="32" y="42"/>
                  </a:lnTo>
                  <a:lnTo>
                    <a:pt x="32" y="15"/>
                  </a:lnTo>
                  <a:lnTo>
                    <a:pt x="17" y="0"/>
                  </a:lnTo>
                  <a:lnTo>
                    <a:pt x="9" y="15"/>
                  </a:lnTo>
                  <a:lnTo>
                    <a:pt x="0" y="48"/>
                  </a:lnTo>
                  <a:lnTo>
                    <a:pt x="4" y="77"/>
                  </a:lnTo>
                  <a:lnTo>
                    <a:pt x="5" y="110"/>
                  </a:lnTo>
                  <a:lnTo>
                    <a:pt x="9" y="133"/>
                  </a:lnTo>
                  <a:lnTo>
                    <a:pt x="32" y="125"/>
                  </a:lnTo>
                  <a:lnTo>
                    <a:pt x="32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1" name="Freeform 287"/>
            <p:cNvSpPr>
              <a:spLocks/>
            </p:cNvSpPr>
            <p:nvPr/>
          </p:nvSpPr>
          <p:spPr bwMode="auto">
            <a:xfrm>
              <a:off x="3758" y="3718"/>
              <a:ext cx="111" cy="8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0" y="7"/>
                </a:cxn>
                <a:cxn ang="0">
                  <a:pos x="103" y="5"/>
                </a:cxn>
                <a:cxn ang="0">
                  <a:pos x="145" y="5"/>
                </a:cxn>
                <a:cxn ang="0">
                  <a:pos x="178" y="2"/>
                </a:cxn>
                <a:cxn ang="0">
                  <a:pos x="216" y="0"/>
                </a:cxn>
                <a:cxn ang="0">
                  <a:pos x="218" y="42"/>
                </a:cxn>
                <a:cxn ang="0">
                  <a:pos x="176" y="38"/>
                </a:cxn>
                <a:cxn ang="0">
                  <a:pos x="139" y="38"/>
                </a:cxn>
                <a:cxn ang="0">
                  <a:pos x="99" y="38"/>
                </a:cxn>
                <a:cxn ang="0">
                  <a:pos x="64" y="38"/>
                </a:cxn>
                <a:cxn ang="0">
                  <a:pos x="33" y="38"/>
                </a:cxn>
                <a:cxn ang="0">
                  <a:pos x="27" y="56"/>
                </a:cxn>
                <a:cxn ang="0">
                  <a:pos x="27" y="96"/>
                </a:cxn>
                <a:cxn ang="0">
                  <a:pos x="33" y="113"/>
                </a:cxn>
                <a:cxn ang="0">
                  <a:pos x="39" y="144"/>
                </a:cxn>
                <a:cxn ang="0">
                  <a:pos x="72" y="140"/>
                </a:cxn>
                <a:cxn ang="0">
                  <a:pos x="130" y="142"/>
                </a:cxn>
                <a:cxn ang="0">
                  <a:pos x="189" y="142"/>
                </a:cxn>
                <a:cxn ang="0">
                  <a:pos x="222" y="144"/>
                </a:cxn>
                <a:cxn ang="0">
                  <a:pos x="218" y="165"/>
                </a:cxn>
                <a:cxn ang="0">
                  <a:pos x="166" y="171"/>
                </a:cxn>
                <a:cxn ang="0">
                  <a:pos x="76" y="171"/>
                </a:cxn>
                <a:cxn ang="0">
                  <a:pos x="22" y="171"/>
                </a:cxn>
                <a:cxn ang="0">
                  <a:pos x="14" y="117"/>
                </a:cxn>
                <a:cxn ang="0">
                  <a:pos x="0" y="86"/>
                </a:cxn>
                <a:cxn ang="0">
                  <a:pos x="0" y="42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222" h="171">
                  <a:moveTo>
                    <a:pt x="0" y="9"/>
                  </a:moveTo>
                  <a:lnTo>
                    <a:pt x="70" y="7"/>
                  </a:lnTo>
                  <a:lnTo>
                    <a:pt x="103" y="5"/>
                  </a:lnTo>
                  <a:lnTo>
                    <a:pt x="145" y="5"/>
                  </a:lnTo>
                  <a:lnTo>
                    <a:pt x="178" y="2"/>
                  </a:lnTo>
                  <a:lnTo>
                    <a:pt x="216" y="0"/>
                  </a:lnTo>
                  <a:lnTo>
                    <a:pt x="218" y="42"/>
                  </a:lnTo>
                  <a:lnTo>
                    <a:pt x="176" y="38"/>
                  </a:lnTo>
                  <a:lnTo>
                    <a:pt x="139" y="38"/>
                  </a:lnTo>
                  <a:lnTo>
                    <a:pt x="99" y="38"/>
                  </a:lnTo>
                  <a:lnTo>
                    <a:pt x="64" y="38"/>
                  </a:lnTo>
                  <a:lnTo>
                    <a:pt x="33" y="38"/>
                  </a:lnTo>
                  <a:lnTo>
                    <a:pt x="27" y="56"/>
                  </a:lnTo>
                  <a:lnTo>
                    <a:pt x="27" y="96"/>
                  </a:lnTo>
                  <a:lnTo>
                    <a:pt x="33" y="113"/>
                  </a:lnTo>
                  <a:lnTo>
                    <a:pt x="39" y="144"/>
                  </a:lnTo>
                  <a:lnTo>
                    <a:pt x="72" y="140"/>
                  </a:lnTo>
                  <a:lnTo>
                    <a:pt x="130" y="142"/>
                  </a:lnTo>
                  <a:lnTo>
                    <a:pt x="189" y="142"/>
                  </a:lnTo>
                  <a:lnTo>
                    <a:pt x="222" y="144"/>
                  </a:lnTo>
                  <a:lnTo>
                    <a:pt x="218" y="165"/>
                  </a:lnTo>
                  <a:lnTo>
                    <a:pt x="166" y="171"/>
                  </a:lnTo>
                  <a:lnTo>
                    <a:pt x="76" y="171"/>
                  </a:lnTo>
                  <a:lnTo>
                    <a:pt x="22" y="171"/>
                  </a:lnTo>
                  <a:lnTo>
                    <a:pt x="14" y="117"/>
                  </a:lnTo>
                  <a:lnTo>
                    <a:pt x="0" y="86"/>
                  </a:lnTo>
                  <a:lnTo>
                    <a:pt x="0" y="4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2" name="Freeform 288"/>
            <p:cNvSpPr>
              <a:spLocks/>
            </p:cNvSpPr>
            <p:nvPr/>
          </p:nvSpPr>
          <p:spPr bwMode="auto">
            <a:xfrm>
              <a:off x="3853" y="3731"/>
              <a:ext cx="16" cy="65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42"/>
                </a:cxn>
                <a:cxn ang="0">
                  <a:pos x="22" y="65"/>
                </a:cxn>
                <a:cxn ang="0">
                  <a:pos x="22" y="94"/>
                </a:cxn>
                <a:cxn ang="0">
                  <a:pos x="33" y="117"/>
                </a:cxn>
                <a:cxn ang="0">
                  <a:pos x="20" y="129"/>
                </a:cxn>
                <a:cxn ang="0">
                  <a:pos x="0" y="115"/>
                </a:cxn>
                <a:cxn ang="0">
                  <a:pos x="0" y="96"/>
                </a:cxn>
                <a:cxn ang="0">
                  <a:pos x="0" y="75"/>
                </a:cxn>
                <a:cxn ang="0">
                  <a:pos x="0" y="46"/>
                </a:cxn>
                <a:cxn ang="0">
                  <a:pos x="4" y="25"/>
                </a:cxn>
                <a:cxn ang="0">
                  <a:pos x="8" y="0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33" h="129">
                  <a:moveTo>
                    <a:pt x="29" y="15"/>
                  </a:moveTo>
                  <a:lnTo>
                    <a:pt x="29" y="42"/>
                  </a:lnTo>
                  <a:lnTo>
                    <a:pt x="22" y="65"/>
                  </a:lnTo>
                  <a:lnTo>
                    <a:pt x="22" y="94"/>
                  </a:lnTo>
                  <a:lnTo>
                    <a:pt x="33" y="117"/>
                  </a:lnTo>
                  <a:lnTo>
                    <a:pt x="20" y="129"/>
                  </a:lnTo>
                  <a:lnTo>
                    <a:pt x="0" y="115"/>
                  </a:lnTo>
                  <a:lnTo>
                    <a:pt x="0" y="96"/>
                  </a:lnTo>
                  <a:lnTo>
                    <a:pt x="0" y="75"/>
                  </a:lnTo>
                  <a:lnTo>
                    <a:pt x="0" y="46"/>
                  </a:lnTo>
                  <a:lnTo>
                    <a:pt x="4" y="25"/>
                  </a:lnTo>
                  <a:lnTo>
                    <a:pt x="8" y="0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3" name="Freeform 289"/>
            <p:cNvSpPr>
              <a:spLocks/>
            </p:cNvSpPr>
            <p:nvPr/>
          </p:nvSpPr>
          <p:spPr bwMode="auto">
            <a:xfrm>
              <a:off x="3762" y="3866"/>
              <a:ext cx="98" cy="67"/>
            </a:xfrm>
            <a:custGeom>
              <a:avLst/>
              <a:gdLst/>
              <a:ahLst/>
              <a:cxnLst>
                <a:cxn ang="0">
                  <a:pos x="10" y="131"/>
                </a:cxn>
                <a:cxn ang="0">
                  <a:pos x="197" y="133"/>
                </a:cxn>
                <a:cxn ang="0">
                  <a:pos x="195" y="0"/>
                </a:cxn>
                <a:cxn ang="0">
                  <a:pos x="21" y="0"/>
                </a:cxn>
                <a:cxn ang="0">
                  <a:pos x="0" y="96"/>
                </a:cxn>
                <a:cxn ang="0">
                  <a:pos x="10" y="131"/>
                </a:cxn>
                <a:cxn ang="0">
                  <a:pos x="10" y="131"/>
                </a:cxn>
              </a:cxnLst>
              <a:rect l="0" t="0" r="r" b="b"/>
              <a:pathLst>
                <a:path w="197" h="133">
                  <a:moveTo>
                    <a:pt x="10" y="131"/>
                  </a:moveTo>
                  <a:lnTo>
                    <a:pt x="197" y="133"/>
                  </a:lnTo>
                  <a:lnTo>
                    <a:pt x="195" y="0"/>
                  </a:lnTo>
                  <a:lnTo>
                    <a:pt x="21" y="0"/>
                  </a:lnTo>
                  <a:lnTo>
                    <a:pt x="0" y="96"/>
                  </a:lnTo>
                  <a:lnTo>
                    <a:pt x="10" y="131"/>
                  </a:lnTo>
                  <a:lnTo>
                    <a:pt x="10" y="131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4" name="Freeform 290"/>
            <p:cNvSpPr>
              <a:spLocks/>
            </p:cNvSpPr>
            <p:nvPr/>
          </p:nvSpPr>
          <p:spPr bwMode="auto">
            <a:xfrm>
              <a:off x="3655" y="3864"/>
              <a:ext cx="70" cy="72"/>
            </a:xfrm>
            <a:custGeom>
              <a:avLst/>
              <a:gdLst/>
              <a:ahLst/>
              <a:cxnLst>
                <a:cxn ang="0">
                  <a:pos x="12" y="142"/>
                </a:cxn>
                <a:cxn ang="0">
                  <a:pos x="141" y="133"/>
                </a:cxn>
                <a:cxn ang="0">
                  <a:pos x="135" y="86"/>
                </a:cxn>
                <a:cxn ang="0">
                  <a:pos x="133" y="0"/>
                </a:cxn>
                <a:cxn ang="0">
                  <a:pos x="0" y="0"/>
                </a:cxn>
                <a:cxn ang="0">
                  <a:pos x="12" y="142"/>
                </a:cxn>
                <a:cxn ang="0">
                  <a:pos x="12" y="142"/>
                </a:cxn>
              </a:cxnLst>
              <a:rect l="0" t="0" r="r" b="b"/>
              <a:pathLst>
                <a:path w="141" h="142">
                  <a:moveTo>
                    <a:pt x="12" y="142"/>
                  </a:moveTo>
                  <a:lnTo>
                    <a:pt x="141" y="133"/>
                  </a:lnTo>
                  <a:lnTo>
                    <a:pt x="135" y="86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12" y="142"/>
                  </a:lnTo>
                  <a:lnTo>
                    <a:pt x="12" y="14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5" name="Freeform 291"/>
            <p:cNvSpPr>
              <a:spLocks/>
            </p:cNvSpPr>
            <p:nvPr/>
          </p:nvSpPr>
          <p:spPr bwMode="auto">
            <a:xfrm>
              <a:off x="3525" y="3856"/>
              <a:ext cx="99" cy="69"/>
            </a:xfrm>
            <a:custGeom>
              <a:avLst/>
              <a:gdLst/>
              <a:ahLst/>
              <a:cxnLst>
                <a:cxn ang="0">
                  <a:pos x="13" y="139"/>
                </a:cxn>
                <a:cxn ang="0">
                  <a:pos x="198" y="131"/>
                </a:cxn>
                <a:cxn ang="0">
                  <a:pos x="191" y="2"/>
                </a:cxn>
                <a:cxn ang="0">
                  <a:pos x="23" y="0"/>
                </a:cxn>
                <a:cxn ang="0">
                  <a:pos x="0" y="81"/>
                </a:cxn>
                <a:cxn ang="0">
                  <a:pos x="13" y="139"/>
                </a:cxn>
                <a:cxn ang="0">
                  <a:pos x="13" y="139"/>
                </a:cxn>
              </a:cxnLst>
              <a:rect l="0" t="0" r="r" b="b"/>
              <a:pathLst>
                <a:path w="198" h="139">
                  <a:moveTo>
                    <a:pt x="13" y="139"/>
                  </a:moveTo>
                  <a:lnTo>
                    <a:pt x="198" y="131"/>
                  </a:lnTo>
                  <a:lnTo>
                    <a:pt x="191" y="2"/>
                  </a:lnTo>
                  <a:lnTo>
                    <a:pt x="23" y="0"/>
                  </a:lnTo>
                  <a:lnTo>
                    <a:pt x="0" y="81"/>
                  </a:lnTo>
                  <a:lnTo>
                    <a:pt x="13" y="139"/>
                  </a:lnTo>
                  <a:lnTo>
                    <a:pt x="13" y="13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6" name="Freeform 292"/>
            <p:cNvSpPr>
              <a:spLocks/>
            </p:cNvSpPr>
            <p:nvPr/>
          </p:nvSpPr>
          <p:spPr bwMode="auto">
            <a:xfrm>
              <a:off x="3408" y="3854"/>
              <a:ext cx="68" cy="72"/>
            </a:xfrm>
            <a:custGeom>
              <a:avLst/>
              <a:gdLst/>
              <a:ahLst/>
              <a:cxnLst>
                <a:cxn ang="0">
                  <a:pos x="4" y="144"/>
                </a:cxn>
                <a:cxn ang="0">
                  <a:pos x="135" y="138"/>
                </a:cxn>
                <a:cxn ang="0">
                  <a:pos x="135" y="67"/>
                </a:cxn>
                <a:cxn ang="0">
                  <a:pos x="133" y="0"/>
                </a:cxn>
                <a:cxn ang="0">
                  <a:pos x="0" y="1"/>
                </a:cxn>
                <a:cxn ang="0">
                  <a:pos x="2" y="84"/>
                </a:cxn>
                <a:cxn ang="0">
                  <a:pos x="4" y="144"/>
                </a:cxn>
                <a:cxn ang="0">
                  <a:pos x="4" y="144"/>
                </a:cxn>
              </a:cxnLst>
              <a:rect l="0" t="0" r="r" b="b"/>
              <a:pathLst>
                <a:path w="135" h="144">
                  <a:moveTo>
                    <a:pt x="4" y="144"/>
                  </a:moveTo>
                  <a:lnTo>
                    <a:pt x="135" y="138"/>
                  </a:lnTo>
                  <a:lnTo>
                    <a:pt x="135" y="67"/>
                  </a:lnTo>
                  <a:lnTo>
                    <a:pt x="133" y="0"/>
                  </a:lnTo>
                  <a:lnTo>
                    <a:pt x="0" y="1"/>
                  </a:lnTo>
                  <a:lnTo>
                    <a:pt x="2" y="84"/>
                  </a:lnTo>
                  <a:lnTo>
                    <a:pt x="4" y="144"/>
                  </a:lnTo>
                  <a:lnTo>
                    <a:pt x="4" y="1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7" name="Freeform 293"/>
            <p:cNvSpPr>
              <a:spLocks/>
            </p:cNvSpPr>
            <p:nvPr/>
          </p:nvSpPr>
          <p:spPr bwMode="auto">
            <a:xfrm>
              <a:off x="3268" y="3855"/>
              <a:ext cx="100" cy="66"/>
            </a:xfrm>
            <a:custGeom>
              <a:avLst/>
              <a:gdLst/>
              <a:ahLst/>
              <a:cxnLst>
                <a:cxn ang="0">
                  <a:pos x="19" y="133"/>
                </a:cxn>
                <a:cxn ang="0">
                  <a:pos x="198" y="132"/>
                </a:cxn>
                <a:cxn ang="0">
                  <a:pos x="191" y="2"/>
                </a:cxn>
                <a:cxn ang="0">
                  <a:pos x="23" y="0"/>
                </a:cxn>
                <a:cxn ang="0">
                  <a:pos x="0" y="101"/>
                </a:cxn>
                <a:cxn ang="0">
                  <a:pos x="19" y="133"/>
                </a:cxn>
                <a:cxn ang="0">
                  <a:pos x="19" y="133"/>
                </a:cxn>
              </a:cxnLst>
              <a:rect l="0" t="0" r="r" b="b"/>
              <a:pathLst>
                <a:path w="198" h="133">
                  <a:moveTo>
                    <a:pt x="19" y="133"/>
                  </a:moveTo>
                  <a:lnTo>
                    <a:pt x="198" y="132"/>
                  </a:lnTo>
                  <a:lnTo>
                    <a:pt x="191" y="2"/>
                  </a:lnTo>
                  <a:lnTo>
                    <a:pt x="23" y="0"/>
                  </a:lnTo>
                  <a:lnTo>
                    <a:pt x="0" y="101"/>
                  </a:lnTo>
                  <a:lnTo>
                    <a:pt x="19" y="133"/>
                  </a:lnTo>
                  <a:lnTo>
                    <a:pt x="19" y="13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8" name="Freeform 294"/>
            <p:cNvSpPr>
              <a:spLocks/>
            </p:cNvSpPr>
            <p:nvPr/>
          </p:nvSpPr>
          <p:spPr bwMode="auto">
            <a:xfrm>
              <a:off x="3153" y="3851"/>
              <a:ext cx="72" cy="72"/>
            </a:xfrm>
            <a:custGeom>
              <a:avLst/>
              <a:gdLst/>
              <a:ahLst/>
              <a:cxnLst>
                <a:cxn ang="0">
                  <a:pos x="14" y="144"/>
                </a:cxn>
                <a:cxn ang="0">
                  <a:pos x="145" y="140"/>
                </a:cxn>
                <a:cxn ang="0">
                  <a:pos x="134" y="0"/>
                </a:cxn>
                <a:cxn ang="0">
                  <a:pos x="0" y="0"/>
                </a:cxn>
                <a:cxn ang="0">
                  <a:pos x="14" y="144"/>
                </a:cxn>
                <a:cxn ang="0">
                  <a:pos x="14" y="144"/>
                </a:cxn>
              </a:cxnLst>
              <a:rect l="0" t="0" r="r" b="b"/>
              <a:pathLst>
                <a:path w="145" h="144">
                  <a:moveTo>
                    <a:pt x="14" y="144"/>
                  </a:moveTo>
                  <a:lnTo>
                    <a:pt x="145" y="140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14" y="144"/>
                  </a:lnTo>
                  <a:lnTo>
                    <a:pt x="14" y="1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9" name="Freeform 295"/>
            <p:cNvSpPr>
              <a:spLocks/>
            </p:cNvSpPr>
            <p:nvPr/>
          </p:nvSpPr>
          <p:spPr bwMode="auto">
            <a:xfrm>
              <a:off x="3022" y="3851"/>
              <a:ext cx="96" cy="70"/>
            </a:xfrm>
            <a:custGeom>
              <a:avLst/>
              <a:gdLst/>
              <a:ahLst/>
              <a:cxnLst>
                <a:cxn ang="0">
                  <a:pos x="4" y="139"/>
                </a:cxn>
                <a:cxn ang="0">
                  <a:pos x="193" y="140"/>
                </a:cxn>
                <a:cxn ang="0">
                  <a:pos x="189" y="63"/>
                </a:cxn>
                <a:cxn ang="0">
                  <a:pos x="185" y="7"/>
                </a:cxn>
                <a:cxn ang="0">
                  <a:pos x="21" y="0"/>
                </a:cxn>
                <a:cxn ang="0">
                  <a:pos x="0" y="71"/>
                </a:cxn>
                <a:cxn ang="0">
                  <a:pos x="4" y="139"/>
                </a:cxn>
                <a:cxn ang="0">
                  <a:pos x="4" y="139"/>
                </a:cxn>
              </a:cxnLst>
              <a:rect l="0" t="0" r="r" b="b"/>
              <a:pathLst>
                <a:path w="193" h="140">
                  <a:moveTo>
                    <a:pt x="4" y="139"/>
                  </a:moveTo>
                  <a:lnTo>
                    <a:pt x="193" y="140"/>
                  </a:lnTo>
                  <a:lnTo>
                    <a:pt x="189" y="63"/>
                  </a:lnTo>
                  <a:lnTo>
                    <a:pt x="185" y="7"/>
                  </a:lnTo>
                  <a:lnTo>
                    <a:pt x="21" y="0"/>
                  </a:lnTo>
                  <a:lnTo>
                    <a:pt x="0" y="71"/>
                  </a:lnTo>
                  <a:lnTo>
                    <a:pt x="4" y="139"/>
                  </a:lnTo>
                  <a:lnTo>
                    <a:pt x="4" y="13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0" name="Freeform 296"/>
            <p:cNvSpPr>
              <a:spLocks/>
            </p:cNvSpPr>
            <p:nvPr/>
          </p:nvSpPr>
          <p:spPr bwMode="auto">
            <a:xfrm>
              <a:off x="2892" y="3852"/>
              <a:ext cx="70" cy="74"/>
            </a:xfrm>
            <a:custGeom>
              <a:avLst/>
              <a:gdLst/>
              <a:ahLst/>
              <a:cxnLst>
                <a:cxn ang="0">
                  <a:pos x="2" y="148"/>
                </a:cxn>
                <a:cxn ang="0">
                  <a:pos x="71" y="140"/>
                </a:cxn>
                <a:cxn ang="0">
                  <a:pos x="139" y="140"/>
                </a:cxn>
                <a:cxn ang="0">
                  <a:pos x="123" y="88"/>
                </a:cxn>
                <a:cxn ang="0">
                  <a:pos x="127" y="4"/>
                </a:cxn>
                <a:cxn ang="0">
                  <a:pos x="0" y="0"/>
                </a:cxn>
                <a:cxn ang="0">
                  <a:pos x="0" y="77"/>
                </a:cxn>
                <a:cxn ang="0">
                  <a:pos x="2" y="148"/>
                </a:cxn>
                <a:cxn ang="0">
                  <a:pos x="2" y="148"/>
                </a:cxn>
              </a:cxnLst>
              <a:rect l="0" t="0" r="r" b="b"/>
              <a:pathLst>
                <a:path w="139" h="148">
                  <a:moveTo>
                    <a:pt x="2" y="148"/>
                  </a:moveTo>
                  <a:lnTo>
                    <a:pt x="71" y="140"/>
                  </a:lnTo>
                  <a:lnTo>
                    <a:pt x="139" y="140"/>
                  </a:lnTo>
                  <a:lnTo>
                    <a:pt x="123" y="88"/>
                  </a:lnTo>
                  <a:lnTo>
                    <a:pt x="127" y="4"/>
                  </a:lnTo>
                  <a:lnTo>
                    <a:pt x="0" y="0"/>
                  </a:lnTo>
                  <a:lnTo>
                    <a:pt x="0" y="77"/>
                  </a:lnTo>
                  <a:lnTo>
                    <a:pt x="2" y="148"/>
                  </a:lnTo>
                  <a:lnTo>
                    <a:pt x="2" y="14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1" name="Freeform 297"/>
            <p:cNvSpPr>
              <a:spLocks/>
            </p:cNvSpPr>
            <p:nvPr/>
          </p:nvSpPr>
          <p:spPr bwMode="auto">
            <a:xfrm>
              <a:off x="2747" y="3852"/>
              <a:ext cx="99" cy="70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81" y="140"/>
                </a:cxn>
                <a:cxn ang="0">
                  <a:pos x="198" y="131"/>
                </a:cxn>
                <a:cxn ang="0">
                  <a:pos x="191" y="50"/>
                </a:cxn>
                <a:cxn ang="0">
                  <a:pos x="191" y="0"/>
                </a:cxn>
                <a:cxn ang="0">
                  <a:pos x="21" y="0"/>
                </a:cxn>
                <a:cxn ang="0">
                  <a:pos x="0" y="67"/>
                </a:cxn>
                <a:cxn ang="0">
                  <a:pos x="0" y="137"/>
                </a:cxn>
                <a:cxn ang="0">
                  <a:pos x="0" y="137"/>
                </a:cxn>
              </a:cxnLst>
              <a:rect l="0" t="0" r="r" b="b"/>
              <a:pathLst>
                <a:path w="198" h="140">
                  <a:moveTo>
                    <a:pt x="0" y="137"/>
                  </a:moveTo>
                  <a:lnTo>
                    <a:pt x="81" y="140"/>
                  </a:lnTo>
                  <a:lnTo>
                    <a:pt x="198" y="131"/>
                  </a:lnTo>
                  <a:lnTo>
                    <a:pt x="191" y="50"/>
                  </a:lnTo>
                  <a:lnTo>
                    <a:pt x="191" y="0"/>
                  </a:lnTo>
                  <a:lnTo>
                    <a:pt x="21" y="0"/>
                  </a:lnTo>
                  <a:lnTo>
                    <a:pt x="0" y="67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2" name="Freeform 298"/>
            <p:cNvSpPr>
              <a:spLocks/>
            </p:cNvSpPr>
            <p:nvPr/>
          </p:nvSpPr>
          <p:spPr bwMode="auto">
            <a:xfrm>
              <a:off x="2741" y="3846"/>
              <a:ext cx="112" cy="87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70" y="166"/>
                </a:cxn>
                <a:cxn ang="0">
                  <a:pos x="102" y="166"/>
                </a:cxn>
                <a:cxn ang="0">
                  <a:pos x="145" y="166"/>
                </a:cxn>
                <a:cxn ang="0">
                  <a:pos x="178" y="170"/>
                </a:cxn>
                <a:cxn ang="0">
                  <a:pos x="218" y="174"/>
                </a:cxn>
                <a:cxn ang="0">
                  <a:pos x="220" y="129"/>
                </a:cxn>
                <a:cxn ang="0">
                  <a:pos x="176" y="133"/>
                </a:cxn>
                <a:cxn ang="0">
                  <a:pos x="139" y="133"/>
                </a:cxn>
                <a:cxn ang="0">
                  <a:pos x="102" y="133"/>
                </a:cxn>
                <a:cxn ang="0">
                  <a:pos x="66" y="133"/>
                </a:cxn>
                <a:cxn ang="0">
                  <a:pos x="35" y="133"/>
                </a:cxn>
                <a:cxn ang="0">
                  <a:pos x="27" y="118"/>
                </a:cxn>
                <a:cxn ang="0">
                  <a:pos x="29" y="79"/>
                </a:cxn>
                <a:cxn ang="0">
                  <a:pos x="33" y="58"/>
                </a:cxn>
                <a:cxn ang="0">
                  <a:pos x="37" y="25"/>
                </a:cxn>
                <a:cxn ang="0">
                  <a:pos x="75" y="33"/>
                </a:cxn>
                <a:cxn ang="0">
                  <a:pos x="129" y="27"/>
                </a:cxn>
                <a:cxn ang="0">
                  <a:pos x="189" y="27"/>
                </a:cxn>
                <a:cxn ang="0">
                  <a:pos x="224" y="27"/>
                </a:cxn>
                <a:cxn ang="0">
                  <a:pos x="218" y="4"/>
                </a:cxn>
                <a:cxn ang="0">
                  <a:pos x="168" y="0"/>
                </a:cxn>
                <a:cxn ang="0">
                  <a:pos x="77" y="0"/>
                </a:cxn>
                <a:cxn ang="0">
                  <a:pos x="23" y="0"/>
                </a:cxn>
                <a:cxn ang="0">
                  <a:pos x="14" y="54"/>
                </a:cxn>
                <a:cxn ang="0">
                  <a:pos x="0" y="87"/>
                </a:cxn>
                <a:cxn ang="0">
                  <a:pos x="0" y="131"/>
                </a:cxn>
                <a:cxn ang="0">
                  <a:pos x="0" y="164"/>
                </a:cxn>
                <a:cxn ang="0">
                  <a:pos x="0" y="164"/>
                </a:cxn>
              </a:cxnLst>
              <a:rect l="0" t="0" r="r" b="b"/>
              <a:pathLst>
                <a:path w="224" h="174">
                  <a:moveTo>
                    <a:pt x="0" y="164"/>
                  </a:moveTo>
                  <a:lnTo>
                    <a:pt x="70" y="166"/>
                  </a:lnTo>
                  <a:lnTo>
                    <a:pt x="102" y="166"/>
                  </a:lnTo>
                  <a:lnTo>
                    <a:pt x="145" y="166"/>
                  </a:lnTo>
                  <a:lnTo>
                    <a:pt x="178" y="170"/>
                  </a:lnTo>
                  <a:lnTo>
                    <a:pt x="218" y="174"/>
                  </a:lnTo>
                  <a:lnTo>
                    <a:pt x="220" y="129"/>
                  </a:lnTo>
                  <a:lnTo>
                    <a:pt x="176" y="133"/>
                  </a:lnTo>
                  <a:lnTo>
                    <a:pt x="139" y="133"/>
                  </a:lnTo>
                  <a:lnTo>
                    <a:pt x="102" y="133"/>
                  </a:lnTo>
                  <a:lnTo>
                    <a:pt x="66" y="133"/>
                  </a:lnTo>
                  <a:lnTo>
                    <a:pt x="35" y="133"/>
                  </a:lnTo>
                  <a:lnTo>
                    <a:pt x="27" y="118"/>
                  </a:lnTo>
                  <a:lnTo>
                    <a:pt x="29" y="79"/>
                  </a:lnTo>
                  <a:lnTo>
                    <a:pt x="33" y="58"/>
                  </a:lnTo>
                  <a:lnTo>
                    <a:pt x="37" y="25"/>
                  </a:lnTo>
                  <a:lnTo>
                    <a:pt x="75" y="33"/>
                  </a:lnTo>
                  <a:lnTo>
                    <a:pt x="129" y="27"/>
                  </a:lnTo>
                  <a:lnTo>
                    <a:pt x="189" y="27"/>
                  </a:lnTo>
                  <a:lnTo>
                    <a:pt x="224" y="27"/>
                  </a:lnTo>
                  <a:lnTo>
                    <a:pt x="218" y="4"/>
                  </a:lnTo>
                  <a:lnTo>
                    <a:pt x="168" y="0"/>
                  </a:lnTo>
                  <a:lnTo>
                    <a:pt x="77" y="0"/>
                  </a:lnTo>
                  <a:lnTo>
                    <a:pt x="23" y="0"/>
                  </a:lnTo>
                  <a:lnTo>
                    <a:pt x="14" y="54"/>
                  </a:lnTo>
                  <a:lnTo>
                    <a:pt x="0" y="87"/>
                  </a:lnTo>
                  <a:lnTo>
                    <a:pt x="0" y="131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3" name="Freeform 299"/>
            <p:cNvSpPr>
              <a:spLocks/>
            </p:cNvSpPr>
            <p:nvPr/>
          </p:nvSpPr>
          <p:spPr bwMode="auto">
            <a:xfrm>
              <a:off x="2836" y="3855"/>
              <a:ext cx="17" cy="65"/>
            </a:xfrm>
            <a:custGeom>
              <a:avLst/>
              <a:gdLst/>
              <a:ahLst/>
              <a:cxnLst>
                <a:cxn ang="0">
                  <a:pos x="31" y="112"/>
                </a:cxn>
                <a:cxn ang="0">
                  <a:pos x="29" y="87"/>
                </a:cxn>
                <a:cxn ang="0">
                  <a:pos x="23" y="64"/>
                </a:cxn>
                <a:cxn ang="0">
                  <a:pos x="23" y="35"/>
                </a:cxn>
                <a:cxn ang="0">
                  <a:pos x="35" y="10"/>
                </a:cxn>
                <a:cxn ang="0">
                  <a:pos x="21" y="0"/>
                </a:cxn>
                <a:cxn ang="0">
                  <a:pos x="0" y="10"/>
                </a:cxn>
                <a:cxn ang="0">
                  <a:pos x="0" y="31"/>
                </a:cxn>
                <a:cxn ang="0">
                  <a:pos x="0" y="51"/>
                </a:cxn>
                <a:cxn ang="0">
                  <a:pos x="0" y="83"/>
                </a:cxn>
                <a:cxn ang="0">
                  <a:pos x="2" y="101"/>
                </a:cxn>
                <a:cxn ang="0">
                  <a:pos x="8" y="132"/>
                </a:cxn>
                <a:cxn ang="0">
                  <a:pos x="31" y="112"/>
                </a:cxn>
                <a:cxn ang="0">
                  <a:pos x="31" y="112"/>
                </a:cxn>
              </a:cxnLst>
              <a:rect l="0" t="0" r="r" b="b"/>
              <a:pathLst>
                <a:path w="35" h="132">
                  <a:moveTo>
                    <a:pt x="31" y="112"/>
                  </a:moveTo>
                  <a:lnTo>
                    <a:pt x="29" y="87"/>
                  </a:lnTo>
                  <a:lnTo>
                    <a:pt x="23" y="64"/>
                  </a:lnTo>
                  <a:lnTo>
                    <a:pt x="23" y="35"/>
                  </a:lnTo>
                  <a:lnTo>
                    <a:pt x="35" y="1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0" y="83"/>
                  </a:lnTo>
                  <a:lnTo>
                    <a:pt x="2" y="101"/>
                  </a:lnTo>
                  <a:lnTo>
                    <a:pt x="8" y="132"/>
                  </a:lnTo>
                  <a:lnTo>
                    <a:pt x="31" y="112"/>
                  </a:lnTo>
                  <a:lnTo>
                    <a:pt x="3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4" name="Freeform 300"/>
            <p:cNvSpPr>
              <a:spLocks/>
            </p:cNvSpPr>
            <p:nvPr/>
          </p:nvSpPr>
          <p:spPr bwMode="auto">
            <a:xfrm>
              <a:off x="2885" y="3840"/>
              <a:ext cx="81" cy="93"/>
            </a:xfrm>
            <a:custGeom>
              <a:avLst/>
              <a:gdLst/>
              <a:ahLst/>
              <a:cxnLst>
                <a:cxn ang="0">
                  <a:pos x="162" y="3"/>
                </a:cxn>
                <a:cxn ang="0">
                  <a:pos x="118" y="1"/>
                </a:cxn>
                <a:cxn ang="0">
                  <a:pos x="70" y="0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6" y="90"/>
                </a:cxn>
                <a:cxn ang="0">
                  <a:pos x="6" y="119"/>
                </a:cxn>
                <a:cxn ang="0">
                  <a:pos x="2" y="160"/>
                </a:cxn>
                <a:cxn ang="0">
                  <a:pos x="8" y="185"/>
                </a:cxn>
                <a:cxn ang="0">
                  <a:pos x="49" y="177"/>
                </a:cxn>
                <a:cxn ang="0">
                  <a:pos x="85" y="175"/>
                </a:cxn>
                <a:cxn ang="0">
                  <a:pos x="120" y="175"/>
                </a:cxn>
                <a:cxn ang="0">
                  <a:pos x="162" y="175"/>
                </a:cxn>
                <a:cxn ang="0">
                  <a:pos x="162" y="150"/>
                </a:cxn>
                <a:cxn ang="0">
                  <a:pos x="139" y="150"/>
                </a:cxn>
                <a:cxn ang="0">
                  <a:pos x="99" y="150"/>
                </a:cxn>
                <a:cxn ang="0">
                  <a:pos x="58" y="150"/>
                </a:cxn>
                <a:cxn ang="0">
                  <a:pos x="31" y="156"/>
                </a:cxn>
                <a:cxn ang="0">
                  <a:pos x="27" y="133"/>
                </a:cxn>
                <a:cxn ang="0">
                  <a:pos x="27" y="84"/>
                </a:cxn>
                <a:cxn ang="0">
                  <a:pos x="27" y="44"/>
                </a:cxn>
                <a:cxn ang="0">
                  <a:pos x="64" y="38"/>
                </a:cxn>
                <a:cxn ang="0">
                  <a:pos x="101" y="38"/>
                </a:cxn>
                <a:cxn ang="0">
                  <a:pos x="122" y="38"/>
                </a:cxn>
                <a:cxn ang="0">
                  <a:pos x="162" y="4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62" h="185">
                  <a:moveTo>
                    <a:pt x="162" y="3"/>
                  </a:moveTo>
                  <a:lnTo>
                    <a:pt x="118" y="1"/>
                  </a:lnTo>
                  <a:lnTo>
                    <a:pt x="70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6" y="90"/>
                  </a:lnTo>
                  <a:lnTo>
                    <a:pt x="6" y="119"/>
                  </a:lnTo>
                  <a:lnTo>
                    <a:pt x="2" y="160"/>
                  </a:lnTo>
                  <a:lnTo>
                    <a:pt x="8" y="185"/>
                  </a:lnTo>
                  <a:lnTo>
                    <a:pt x="49" y="177"/>
                  </a:lnTo>
                  <a:lnTo>
                    <a:pt x="85" y="175"/>
                  </a:lnTo>
                  <a:lnTo>
                    <a:pt x="120" y="175"/>
                  </a:lnTo>
                  <a:lnTo>
                    <a:pt x="162" y="175"/>
                  </a:lnTo>
                  <a:lnTo>
                    <a:pt x="162" y="150"/>
                  </a:lnTo>
                  <a:lnTo>
                    <a:pt x="139" y="150"/>
                  </a:lnTo>
                  <a:lnTo>
                    <a:pt x="99" y="150"/>
                  </a:lnTo>
                  <a:lnTo>
                    <a:pt x="58" y="150"/>
                  </a:lnTo>
                  <a:lnTo>
                    <a:pt x="31" y="156"/>
                  </a:lnTo>
                  <a:lnTo>
                    <a:pt x="27" y="133"/>
                  </a:lnTo>
                  <a:lnTo>
                    <a:pt x="27" y="84"/>
                  </a:lnTo>
                  <a:lnTo>
                    <a:pt x="27" y="44"/>
                  </a:lnTo>
                  <a:lnTo>
                    <a:pt x="64" y="38"/>
                  </a:lnTo>
                  <a:lnTo>
                    <a:pt x="101" y="38"/>
                  </a:lnTo>
                  <a:lnTo>
                    <a:pt x="122" y="38"/>
                  </a:lnTo>
                  <a:lnTo>
                    <a:pt x="162" y="4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5" name="Freeform 301"/>
            <p:cNvSpPr>
              <a:spLocks/>
            </p:cNvSpPr>
            <p:nvPr/>
          </p:nvSpPr>
          <p:spPr bwMode="auto">
            <a:xfrm>
              <a:off x="2948" y="3857"/>
              <a:ext cx="18" cy="66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32" y="37"/>
                </a:cxn>
                <a:cxn ang="0">
                  <a:pos x="34" y="74"/>
                </a:cxn>
                <a:cxn ang="0">
                  <a:pos x="34" y="95"/>
                </a:cxn>
                <a:cxn ang="0">
                  <a:pos x="34" y="118"/>
                </a:cxn>
                <a:cxn ang="0">
                  <a:pos x="17" y="133"/>
                </a:cxn>
                <a:cxn ang="0">
                  <a:pos x="11" y="118"/>
                </a:cxn>
                <a:cxn ang="0">
                  <a:pos x="0" y="87"/>
                </a:cxn>
                <a:cxn ang="0">
                  <a:pos x="5" y="58"/>
                </a:cxn>
                <a:cxn ang="0">
                  <a:pos x="5" y="25"/>
                </a:cxn>
                <a:cxn ang="0">
                  <a:pos x="7" y="0"/>
                </a:cxn>
                <a:cxn ang="0">
                  <a:pos x="34" y="10"/>
                </a:cxn>
                <a:cxn ang="0">
                  <a:pos x="34" y="10"/>
                </a:cxn>
              </a:cxnLst>
              <a:rect l="0" t="0" r="r" b="b"/>
              <a:pathLst>
                <a:path w="34" h="133">
                  <a:moveTo>
                    <a:pt x="34" y="10"/>
                  </a:moveTo>
                  <a:lnTo>
                    <a:pt x="32" y="37"/>
                  </a:lnTo>
                  <a:lnTo>
                    <a:pt x="34" y="74"/>
                  </a:lnTo>
                  <a:lnTo>
                    <a:pt x="34" y="95"/>
                  </a:lnTo>
                  <a:lnTo>
                    <a:pt x="34" y="118"/>
                  </a:lnTo>
                  <a:lnTo>
                    <a:pt x="17" y="133"/>
                  </a:lnTo>
                  <a:lnTo>
                    <a:pt x="11" y="118"/>
                  </a:lnTo>
                  <a:lnTo>
                    <a:pt x="0" y="87"/>
                  </a:lnTo>
                  <a:lnTo>
                    <a:pt x="5" y="58"/>
                  </a:lnTo>
                  <a:lnTo>
                    <a:pt x="5" y="25"/>
                  </a:lnTo>
                  <a:lnTo>
                    <a:pt x="7" y="0"/>
                  </a:lnTo>
                  <a:lnTo>
                    <a:pt x="34" y="10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6" name="Freeform 302"/>
            <p:cNvSpPr>
              <a:spLocks/>
            </p:cNvSpPr>
            <p:nvPr/>
          </p:nvSpPr>
          <p:spPr bwMode="auto">
            <a:xfrm>
              <a:off x="3015" y="3844"/>
              <a:ext cx="112" cy="88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69" y="168"/>
                </a:cxn>
                <a:cxn ang="0">
                  <a:pos x="102" y="168"/>
                </a:cxn>
                <a:cxn ang="0">
                  <a:pos x="142" y="168"/>
                </a:cxn>
                <a:cxn ang="0">
                  <a:pos x="181" y="170"/>
                </a:cxn>
                <a:cxn ang="0">
                  <a:pos x="218" y="176"/>
                </a:cxn>
                <a:cxn ang="0">
                  <a:pos x="220" y="129"/>
                </a:cxn>
                <a:cxn ang="0">
                  <a:pos x="177" y="133"/>
                </a:cxn>
                <a:cxn ang="0">
                  <a:pos x="141" y="133"/>
                </a:cxn>
                <a:cxn ang="0">
                  <a:pos x="100" y="133"/>
                </a:cxn>
                <a:cxn ang="0">
                  <a:pos x="65" y="133"/>
                </a:cxn>
                <a:cxn ang="0">
                  <a:pos x="34" y="133"/>
                </a:cxn>
                <a:cxn ang="0">
                  <a:pos x="29" y="116"/>
                </a:cxn>
                <a:cxn ang="0">
                  <a:pos x="29" y="79"/>
                </a:cxn>
                <a:cxn ang="0">
                  <a:pos x="33" y="58"/>
                </a:cxn>
                <a:cxn ang="0">
                  <a:pos x="38" y="25"/>
                </a:cxn>
                <a:cxn ang="0">
                  <a:pos x="75" y="31"/>
                </a:cxn>
                <a:cxn ang="0">
                  <a:pos x="129" y="29"/>
                </a:cxn>
                <a:cxn ang="0">
                  <a:pos x="191" y="29"/>
                </a:cxn>
                <a:cxn ang="0">
                  <a:pos x="223" y="29"/>
                </a:cxn>
                <a:cxn ang="0">
                  <a:pos x="220" y="4"/>
                </a:cxn>
                <a:cxn ang="0">
                  <a:pos x="166" y="0"/>
                </a:cxn>
                <a:cxn ang="0">
                  <a:pos x="77" y="0"/>
                </a:cxn>
                <a:cxn ang="0">
                  <a:pos x="23" y="0"/>
                </a:cxn>
                <a:cxn ang="0">
                  <a:pos x="15" y="56"/>
                </a:cxn>
                <a:cxn ang="0">
                  <a:pos x="0" y="87"/>
                </a:cxn>
                <a:cxn ang="0">
                  <a:pos x="0" y="133"/>
                </a:cxn>
                <a:cxn ang="0">
                  <a:pos x="0" y="162"/>
                </a:cxn>
                <a:cxn ang="0">
                  <a:pos x="0" y="162"/>
                </a:cxn>
              </a:cxnLst>
              <a:rect l="0" t="0" r="r" b="b"/>
              <a:pathLst>
                <a:path w="223" h="176">
                  <a:moveTo>
                    <a:pt x="0" y="162"/>
                  </a:moveTo>
                  <a:lnTo>
                    <a:pt x="69" y="168"/>
                  </a:lnTo>
                  <a:lnTo>
                    <a:pt x="102" y="168"/>
                  </a:lnTo>
                  <a:lnTo>
                    <a:pt x="142" y="168"/>
                  </a:lnTo>
                  <a:lnTo>
                    <a:pt x="181" y="170"/>
                  </a:lnTo>
                  <a:lnTo>
                    <a:pt x="218" y="176"/>
                  </a:lnTo>
                  <a:lnTo>
                    <a:pt x="220" y="129"/>
                  </a:lnTo>
                  <a:lnTo>
                    <a:pt x="177" y="133"/>
                  </a:lnTo>
                  <a:lnTo>
                    <a:pt x="141" y="133"/>
                  </a:lnTo>
                  <a:lnTo>
                    <a:pt x="100" y="133"/>
                  </a:lnTo>
                  <a:lnTo>
                    <a:pt x="65" y="133"/>
                  </a:lnTo>
                  <a:lnTo>
                    <a:pt x="34" y="133"/>
                  </a:lnTo>
                  <a:lnTo>
                    <a:pt x="29" y="116"/>
                  </a:lnTo>
                  <a:lnTo>
                    <a:pt x="29" y="79"/>
                  </a:lnTo>
                  <a:lnTo>
                    <a:pt x="33" y="58"/>
                  </a:lnTo>
                  <a:lnTo>
                    <a:pt x="38" y="25"/>
                  </a:lnTo>
                  <a:lnTo>
                    <a:pt x="75" y="31"/>
                  </a:lnTo>
                  <a:lnTo>
                    <a:pt x="129" y="29"/>
                  </a:lnTo>
                  <a:lnTo>
                    <a:pt x="191" y="29"/>
                  </a:lnTo>
                  <a:lnTo>
                    <a:pt x="223" y="29"/>
                  </a:lnTo>
                  <a:lnTo>
                    <a:pt x="220" y="4"/>
                  </a:lnTo>
                  <a:lnTo>
                    <a:pt x="166" y="0"/>
                  </a:lnTo>
                  <a:lnTo>
                    <a:pt x="77" y="0"/>
                  </a:lnTo>
                  <a:lnTo>
                    <a:pt x="23" y="0"/>
                  </a:lnTo>
                  <a:lnTo>
                    <a:pt x="15" y="56"/>
                  </a:lnTo>
                  <a:lnTo>
                    <a:pt x="0" y="87"/>
                  </a:lnTo>
                  <a:lnTo>
                    <a:pt x="0" y="133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7" name="Freeform 303"/>
            <p:cNvSpPr>
              <a:spLocks/>
            </p:cNvSpPr>
            <p:nvPr/>
          </p:nvSpPr>
          <p:spPr bwMode="auto">
            <a:xfrm>
              <a:off x="3108" y="3854"/>
              <a:ext cx="19" cy="63"/>
            </a:xfrm>
            <a:custGeom>
              <a:avLst/>
              <a:gdLst/>
              <a:ahLst/>
              <a:cxnLst>
                <a:cxn ang="0">
                  <a:pos x="33" y="109"/>
                </a:cxn>
                <a:cxn ang="0">
                  <a:pos x="33" y="86"/>
                </a:cxn>
                <a:cxn ang="0">
                  <a:pos x="25" y="63"/>
                </a:cxn>
                <a:cxn ang="0">
                  <a:pos x="25" y="30"/>
                </a:cxn>
                <a:cxn ang="0">
                  <a:pos x="36" y="9"/>
                </a:cxn>
                <a:cxn ang="0">
                  <a:pos x="21" y="0"/>
                </a:cxn>
                <a:cxn ang="0">
                  <a:pos x="4" y="9"/>
                </a:cxn>
                <a:cxn ang="0">
                  <a:pos x="0" y="26"/>
                </a:cxn>
                <a:cxn ang="0">
                  <a:pos x="4" y="48"/>
                </a:cxn>
                <a:cxn ang="0">
                  <a:pos x="4" y="80"/>
                </a:cxn>
                <a:cxn ang="0">
                  <a:pos x="6" y="100"/>
                </a:cxn>
                <a:cxn ang="0">
                  <a:pos x="9" y="127"/>
                </a:cxn>
                <a:cxn ang="0">
                  <a:pos x="33" y="109"/>
                </a:cxn>
                <a:cxn ang="0">
                  <a:pos x="33" y="109"/>
                </a:cxn>
              </a:cxnLst>
              <a:rect l="0" t="0" r="r" b="b"/>
              <a:pathLst>
                <a:path w="36" h="127">
                  <a:moveTo>
                    <a:pt x="33" y="109"/>
                  </a:moveTo>
                  <a:lnTo>
                    <a:pt x="33" y="86"/>
                  </a:lnTo>
                  <a:lnTo>
                    <a:pt x="25" y="63"/>
                  </a:lnTo>
                  <a:lnTo>
                    <a:pt x="25" y="30"/>
                  </a:lnTo>
                  <a:lnTo>
                    <a:pt x="36" y="9"/>
                  </a:lnTo>
                  <a:lnTo>
                    <a:pt x="21" y="0"/>
                  </a:lnTo>
                  <a:lnTo>
                    <a:pt x="4" y="9"/>
                  </a:lnTo>
                  <a:lnTo>
                    <a:pt x="0" y="26"/>
                  </a:lnTo>
                  <a:lnTo>
                    <a:pt x="4" y="48"/>
                  </a:lnTo>
                  <a:lnTo>
                    <a:pt x="4" y="80"/>
                  </a:lnTo>
                  <a:lnTo>
                    <a:pt x="6" y="100"/>
                  </a:lnTo>
                  <a:lnTo>
                    <a:pt x="9" y="127"/>
                  </a:lnTo>
                  <a:lnTo>
                    <a:pt x="33" y="109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8" name="Freeform 304"/>
            <p:cNvSpPr>
              <a:spLocks/>
            </p:cNvSpPr>
            <p:nvPr/>
          </p:nvSpPr>
          <p:spPr bwMode="auto">
            <a:xfrm>
              <a:off x="3148" y="3840"/>
              <a:ext cx="80" cy="93"/>
            </a:xfrm>
            <a:custGeom>
              <a:avLst/>
              <a:gdLst/>
              <a:ahLst/>
              <a:cxnLst>
                <a:cxn ang="0">
                  <a:pos x="158" y="3"/>
                </a:cxn>
                <a:cxn ang="0">
                  <a:pos x="116" y="1"/>
                </a:cxn>
                <a:cxn ang="0">
                  <a:pos x="69" y="0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" y="90"/>
                </a:cxn>
                <a:cxn ang="0">
                  <a:pos x="4" y="119"/>
                </a:cxn>
                <a:cxn ang="0">
                  <a:pos x="0" y="160"/>
                </a:cxn>
                <a:cxn ang="0">
                  <a:pos x="8" y="185"/>
                </a:cxn>
                <a:cxn ang="0">
                  <a:pos x="46" y="177"/>
                </a:cxn>
                <a:cxn ang="0">
                  <a:pos x="81" y="175"/>
                </a:cxn>
                <a:cxn ang="0">
                  <a:pos x="117" y="175"/>
                </a:cxn>
                <a:cxn ang="0">
                  <a:pos x="158" y="175"/>
                </a:cxn>
                <a:cxn ang="0">
                  <a:pos x="160" y="150"/>
                </a:cxn>
                <a:cxn ang="0">
                  <a:pos x="137" y="150"/>
                </a:cxn>
                <a:cxn ang="0">
                  <a:pos x="94" y="150"/>
                </a:cxn>
                <a:cxn ang="0">
                  <a:pos x="58" y="150"/>
                </a:cxn>
                <a:cxn ang="0">
                  <a:pos x="29" y="156"/>
                </a:cxn>
                <a:cxn ang="0">
                  <a:pos x="25" y="133"/>
                </a:cxn>
                <a:cxn ang="0">
                  <a:pos x="25" y="84"/>
                </a:cxn>
                <a:cxn ang="0">
                  <a:pos x="25" y="44"/>
                </a:cxn>
                <a:cxn ang="0">
                  <a:pos x="63" y="38"/>
                </a:cxn>
                <a:cxn ang="0">
                  <a:pos x="100" y="38"/>
                </a:cxn>
                <a:cxn ang="0">
                  <a:pos x="121" y="38"/>
                </a:cxn>
                <a:cxn ang="0">
                  <a:pos x="158" y="42"/>
                </a:cxn>
                <a:cxn ang="0">
                  <a:pos x="158" y="3"/>
                </a:cxn>
                <a:cxn ang="0">
                  <a:pos x="158" y="3"/>
                </a:cxn>
              </a:cxnLst>
              <a:rect l="0" t="0" r="r" b="b"/>
              <a:pathLst>
                <a:path w="160" h="185">
                  <a:moveTo>
                    <a:pt x="158" y="3"/>
                  </a:moveTo>
                  <a:lnTo>
                    <a:pt x="116" y="1"/>
                  </a:lnTo>
                  <a:lnTo>
                    <a:pt x="69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" y="90"/>
                  </a:lnTo>
                  <a:lnTo>
                    <a:pt x="4" y="119"/>
                  </a:lnTo>
                  <a:lnTo>
                    <a:pt x="0" y="160"/>
                  </a:lnTo>
                  <a:lnTo>
                    <a:pt x="8" y="185"/>
                  </a:lnTo>
                  <a:lnTo>
                    <a:pt x="46" y="177"/>
                  </a:lnTo>
                  <a:lnTo>
                    <a:pt x="81" y="175"/>
                  </a:lnTo>
                  <a:lnTo>
                    <a:pt x="117" y="175"/>
                  </a:lnTo>
                  <a:lnTo>
                    <a:pt x="158" y="175"/>
                  </a:lnTo>
                  <a:lnTo>
                    <a:pt x="160" y="150"/>
                  </a:lnTo>
                  <a:lnTo>
                    <a:pt x="137" y="150"/>
                  </a:lnTo>
                  <a:lnTo>
                    <a:pt x="94" y="150"/>
                  </a:lnTo>
                  <a:lnTo>
                    <a:pt x="58" y="150"/>
                  </a:lnTo>
                  <a:lnTo>
                    <a:pt x="29" y="156"/>
                  </a:lnTo>
                  <a:lnTo>
                    <a:pt x="25" y="133"/>
                  </a:lnTo>
                  <a:lnTo>
                    <a:pt x="25" y="84"/>
                  </a:lnTo>
                  <a:lnTo>
                    <a:pt x="25" y="44"/>
                  </a:lnTo>
                  <a:lnTo>
                    <a:pt x="63" y="38"/>
                  </a:lnTo>
                  <a:lnTo>
                    <a:pt x="100" y="38"/>
                  </a:lnTo>
                  <a:lnTo>
                    <a:pt x="121" y="38"/>
                  </a:lnTo>
                  <a:lnTo>
                    <a:pt x="158" y="42"/>
                  </a:lnTo>
                  <a:lnTo>
                    <a:pt x="158" y="3"/>
                  </a:lnTo>
                  <a:lnTo>
                    <a:pt x="15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9" name="Freeform 305"/>
            <p:cNvSpPr>
              <a:spLocks/>
            </p:cNvSpPr>
            <p:nvPr/>
          </p:nvSpPr>
          <p:spPr bwMode="auto">
            <a:xfrm>
              <a:off x="3212" y="3857"/>
              <a:ext cx="16" cy="66"/>
            </a:xfrm>
            <a:custGeom>
              <a:avLst/>
              <a:gdLst/>
              <a:ahLst/>
              <a:cxnLst>
                <a:cxn ang="0">
                  <a:pos x="31" y="10"/>
                </a:cxn>
                <a:cxn ang="0">
                  <a:pos x="31" y="37"/>
                </a:cxn>
                <a:cxn ang="0">
                  <a:pos x="33" y="74"/>
                </a:cxn>
                <a:cxn ang="0">
                  <a:pos x="33" y="95"/>
                </a:cxn>
                <a:cxn ang="0">
                  <a:pos x="33" y="118"/>
                </a:cxn>
                <a:cxn ang="0">
                  <a:pos x="17" y="133"/>
                </a:cxn>
                <a:cxn ang="0">
                  <a:pos x="10" y="118"/>
                </a:cxn>
                <a:cxn ang="0">
                  <a:pos x="0" y="87"/>
                </a:cxn>
                <a:cxn ang="0">
                  <a:pos x="2" y="58"/>
                </a:cxn>
                <a:cxn ang="0">
                  <a:pos x="6" y="25"/>
                </a:cxn>
                <a:cxn ang="0">
                  <a:pos x="8" y="0"/>
                </a:cxn>
                <a:cxn ang="0">
                  <a:pos x="31" y="10"/>
                </a:cxn>
                <a:cxn ang="0">
                  <a:pos x="31" y="10"/>
                </a:cxn>
              </a:cxnLst>
              <a:rect l="0" t="0" r="r" b="b"/>
              <a:pathLst>
                <a:path w="33" h="133">
                  <a:moveTo>
                    <a:pt x="31" y="10"/>
                  </a:moveTo>
                  <a:lnTo>
                    <a:pt x="31" y="37"/>
                  </a:lnTo>
                  <a:lnTo>
                    <a:pt x="33" y="74"/>
                  </a:lnTo>
                  <a:lnTo>
                    <a:pt x="33" y="95"/>
                  </a:lnTo>
                  <a:lnTo>
                    <a:pt x="33" y="118"/>
                  </a:lnTo>
                  <a:lnTo>
                    <a:pt x="17" y="133"/>
                  </a:lnTo>
                  <a:lnTo>
                    <a:pt x="10" y="118"/>
                  </a:lnTo>
                  <a:lnTo>
                    <a:pt x="0" y="87"/>
                  </a:lnTo>
                  <a:lnTo>
                    <a:pt x="2" y="58"/>
                  </a:lnTo>
                  <a:lnTo>
                    <a:pt x="6" y="25"/>
                  </a:lnTo>
                  <a:lnTo>
                    <a:pt x="8" y="0"/>
                  </a:lnTo>
                  <a:lnTo>
                    <a:pt x="31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0" name="Freeform 306"/>
            <p:cNvSpPr>
              <a:spLocks/>
            </p:cNvSpPr>
            <p:nvPr/>
          </p:nvSpPr>
          <p:spPr bwMode="auto">
            <a:xfrm>
              <a:off x="3265" y="3848"/>
              <a:ext cx="111" cy="8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71" y="166"/>
                </a:cxn>
                <a:cxn ang="0">
                  <a:pos x="102" y="168"/>
                </a:cxn>
                <a:cxn ang="0">
                  <a:pos x="143" y="168"/>
                </a:cxn>
                <a:cxn ang="0">
                  <a:pos x="181" y="168"/>
                </a:cxn>
                <a:cxn ang="0">
                  <a:pos x="218" y="172"/>
                </a:cxn>
                <a:cxn ang="0">
                  <a:pos x="220" y="129"/>
                </a:cxn>
                <a:cxn ang="0">
                  <a:pos x="178" y="133"/>
                </a:cxn>
                <a:cxn ang="0">
                  <a:pos x="141" y="133"/>
                </a:cxn>
                <a:cxn ang="0">
                  <a:pos x="100" y="133"/>
                </a:cxn>
                <a:cxn ang="0">
                  <a:pos x="66" y="133"/>
                </a:cxn>
                <a:cxn ang="0">
                  <a:pos x="35" y="133"/>
                </a:cxn>
                <a:cxn ang="0">
                  <a:pos x="29" y="118"/>
                </a:cxn>
                <a:cxn ang="0">
                  <a:pos x="29" y="77"/>
                </a:cxn>
                <a:cxn ang="0">
                  <a:pos x="31" y="58"/>
                </a:cxn>
                <a:cxn ang="0">
                  <a:pos x="39" y="23"/>
                </a:cxn>
                <a:cxn ang="0">
                  <a:pos x="75" y="33"/>
                </a:cxn>
                <a:cxn ang="0">
                  <a:pos x="129" y="29"/>
                </a:cxn>
                <a:cxn ang="0">
                  <a:pos x="191" y="29"/>
                </a:cxn>
                <a:cxn ang="0">
                  <a:pos x="224" y="27"/>
                </a:cxn>
                <a:cxn ang="0">
                  <a:pos x="220" y="6"/>
                </a:cxn>
                <a:cxn ang="0">
                  <a:pos x="166" y="0"/>
                </a:cxn>
                <a:cxn ang="0">
                  <a:pos x="77" y="0"/>
                </a:cxn>
                <a:cxn ang="0">
                  <a:pos x="23" y="0"/>
                </a:cxn>
                <a:cxn ang="0">
                  <a:pos x="16" y="54"/>
                </a:cxn>
                <a:cxn ang="0">
                  <a:pos x="0" y="85"/>
                </a:cxn>
                <a:cxn ang="0">
                  <a:pos x="0" y="129"/>
                </a:cxn>
                <a:cxn ang="0">
                  <a:pos x="0" y="162"/>
                </a:cxn>
                <a:cxn ang="0">
                  <a:pos x="0" y="162"/>
                </a:cxn>
              </a:cxnLst>
              <a:rect l="0" t="0" r="r" b="b"/>
              <a:pathLst>
                <a:path w="224" h="172">
                  <a:moveTo>
                    <a:pt x="0" y="162"/>
                  </a:moveTo>
                  <a:lnTo>
                    <a:pt x="71" y="166"/>
                  </a:lnTo>
                  <a:lnTo>
                    <a:pt x="102" y="168"/>
                  </a:lnTo>
                  <a:lnTo>
                    <a:pt x="143" y="168"/>
                  </a:lnTo>
                  <a:lnTo>
                    <a:pt x="181" y="168"/>
                  </a:lnTo>
                  <a:lnTo>
                    <a:pt x="218" y="172"/>
                  </a:lnTo>
                  <a:lnTo>
                    <a:pt x="220" y="129"/>
                  </a:lnTo>
                  <a:lnTo>
                    <a:pt x="178" y="133"/>
                  </a:lnTo>
                  <a:lnTo>
                    <a:pt x="141" y="133"/>
                  </a:lnTo>
                  <a:lnTo>
                    <a:pt x="100" y="133"/>
                  </a:lnTo>
                  <a:lnTo>
                    <a:pt x="66" y="133"/>
                  </a:lnTo>
                  <a:lnTo>
                    <a:pt x="35" y="133"/>
                  </a:lnTo>
                  <a:lnTo>
                    <a:pt x="29" y="118"/>
                  </a:lnTo>
                  <a:lnTo>
                    <a:pt x="29" y="77"/>
                  </a:lnTo>
                  <a:lnTo>
                    <a:pt x="31" y="58"/>
                  </a:lnTo>
                  <a:lnTo>
                    <a:pt x="39" y="23"/>
                  </a:lnTo>
                  <a:lnTo>
                    <a:pt x="75" y="33"/>
                  </a:lnTo>
                  <a:lnTo>
                    <a:pt x="129" y="29"/>
                  </a:lnTo>
                  <a:lnTo>
                    <a:pt x="191" y="29"/>
                  </a:lnTo>
                  <a:lnTo>
                    <a:pt x="224" y="27"/>
                  </a:lnTo>
                  <a:lnTo>
                    <a:pt x="220" y="6"/>
                  </a:lnTo>
                  <a:lnTo>
                    <a:pt x="166" y="0"/>
                  </a:lnTo>
                  <a:lnTo>
                    <a:pt x="77" y="0"/>
                  </a:lnTo>
                  <a:lnTo>
                    <a:pt x="23" y="0"/>
                  </a:lnTo>
                  <a:lnTo>
                    <a:pt x="16" y="54"/>
                  </a:lnTo>
                  <a:lnTo>
                    <a:pt x="0" y="85"/>
                  </a:lnTo>
                  <a:lnTo>
                    <a:pt x="0" y="129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1" name="Freeform 307"/>
            <p:cNvSpPr>
              <a:spLocks/>
            </p:cNvSpPr>
            <p:nvPr/>
          </p:nvSpPr>
          <p:spPr bwMode="auto">
            <a:xfrm>
              <a:off x="3358" y="3856"/>
              <a:ext cx="18" cy="65"/>
            </a:xfrm>
            <a:custGeom>
              <a:avLst/>
              <a:gdLst/>
              <a:ahLst/>
              <a:cxnLst>
                <a:cxn ang="0">
                  <a:pos x="33" y="114"/>
                </a:cxn>
                <a:cxn ang="0">
                  <a:pos x="33" y="89"/>
                </a:cxn>
                <a:cxn ang="0">
                  <a:pos x="25" y="64"/>
                </a:cxn>
                <a:cxn ang="0">
                  <a:pos x="25" y="35"/>
                </a:cxn>
                <a:cxn ang="0">
                  <a:pos x="37" y="12"/>
                </a:cxn>
                <a:cxn ang="0">
                  <a:pos x="21" y="0"/>
                </a:cxn>
                <a:cxn ang="0">
                  <a:pos x="4" y="14"/>
                </a:cxn>
                <a:cxn ang="0">
                  <a:pos x="0" y="33"/>
                </a:cxn>
                <a:cxn ang="0">
                  <a:pos x="4" y="54"/>
                </a:cxn>
                <a:cxn ang="0">
                  <a:pos x="4" y="83"/>
                </a:cxn>
                <a:cxn ang="0">
                  <a:pos x="6" y="103"/>
                </a:cxn>
                <a:cxn ang="0">
                  <a:pos x="10" y="131"/>
                </a:cxn>
                <a:cxn ang="0">
                  <a:pos x="33" y="114"/>
                </a:cxn>
                <a:cxn ang="0">
                  <a:pos x="33" y="114"/>
                </a:cxn>
              </a:cxnLst>
              <a:rect l="0" t="0" r="r" b="b"/>
              <a:pathLst>
                <a:path w="37" h="131">
                  <a:moveTo>
                    <a:pt x="33" y="114"/>
                  </a:moveTo>
                  <a:lnTo>
                    <a:pt x="33" y="89"/>
                  </a:lnTo>
                  <a:lnTo>
                    <a:pt x="25" y="64"/>
                  </a:lnTo>
                  <a:lnTo>
                    <a:pt x="25" y="35"/>
                  </a:lnTo>
                  <a:lnTo>
                    <a:pt x="37" y="12"/>
                  </a:lnTo>
                  <a:lnTo>
                    <a:pt x="21" y="0"/>
                  </a:lnTo>
                  <a:lnTo>
                    <a:pt x="4" y="14"/>
                  </a:lnTo>
                  <a:lnTo>
                    <a:pt x="0" y="33"/>
                  </a:lnTo>
                  <a:lnTo>
                    <a:pt x="4" y="54"/>
                  </a:lnTo>
                  <a:lnTo>
                    <a:pt x="4" y="83"/>
                  </a:lnTo>
                  <a:lnTo>
                    <a:pt x="6" y="103"/>
                  </a:lnTo>
                  <a:lnTo>
                    <a:pt x="10" y="131"/>
                  </a:lnTo>
                  <a:lnTo>
                    <a:pt x="33" y="114"/>
                  </a:lnTo>
                  <a:lnTo>
                    <a:pt x="33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2" name="Freeform 308"/>
            <p:cNvSpPr>
              <a:spLocks/>
            </p:cNvSpPr>
            <p:nvPr/>
          </p:nvSpPr>
          <p:spPr bwMode="auto">
            <a:xfrm>
              <a:off x="3401" y="3842"/>
              <a:ext cx="81" cy="92"/>
            </a:xfrm>
            <a:custGeom>
              <a:avLst/>
              <a:gdLst/>
              <a:ahLst/>
              <a:cxnLst>
                <a:cxn ang="0">
                  <a:pos x="162" y="4"/>
                </a:cxn>
                <a:cxn ang="0">
                  <a:pos x="119" y="4"/>
                </a:cxn>
                <a:cxn ang="0">
                  <a:pos x="67" y="0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8" y="91"/>
                </a:cxn>
                <a:cxn ang="0">
                  <a:pos x="4" y="118"/>
                </a:cxn>
                <a:cxn ang="0">
                  <a:pos x="2" y="158"/>
                </a:cxn>
                <a:cxn ang="0">
                  <a:pos x="10" y="184"/>
                </a:cxn>
                <a:cxn ang="0">
                  <a:pos x="46" y="178"/>
                </a:cxn>
                <a:cxn ang="0">
                  <a:pos x="85" y="178"/>
                </a:cxn>
                <a:cxn ang="0">
                  <a:pos x="121" y="174"/>
                </a:cxn>
                <a:cxn ang="0">
                  <a:pos x="162" y="174"/>
                </a:cxn>
                <a:cxn ang="0">
                  <a:pos x="162" y="151"/>
                </a:cxn>
                <a:cxn ang="0">
                  <a:pos x="141" y="151"/>
                </a:cxn>
                <a:cxn ang="0">
                  <a:pos x="98" y="153"/>
                </a:cxn>
                <a:cxn ang="0">
                  <a:pos x="58" y="153"/>
                </a:cxn>
                <a:cxn ang="0">
                  <a:pos x="31" y="157"/>
                </a:cxn>
                <a:cxn ang="0">
                  <a:pos x="29" y="131"/>
                </a:cxn>
                <a:cxn ang="0">
                  <a:pos x="29" y="87"/>
                </a:cxn>
                <a:cxn ang="0">
                  <a:pos x="29" y="45"/>
                </a:cxn>
                <a:cxn ang="0">
                  <a:pos x="64" y="39"/>
                </a:cxn>
                <a:cxn ang="0">
                  <a:pos x="100" y="39"/>
                </a:cxn>
                <a:cxn ang="0">
                  <a:pos x="125" y="41"/>
                </a:cxn>
                <a:cxn ang="0">
                  <a:pos x="162" y="41"/>
                </a:cxn>
                <a:cxn ang="0">
                  <a:pos x="162" y="4"/>
                </a:cxn>
                <a:cxn ang="0">
                  <a:pos x="162" y="4"/>
                </a:cxn>
              </a:cxnLst>
              <a:rect l="0" t="0" r="r" b="b"/>
              <a:pathLst>
                <a:path w="162" h="184">
                  <a:moveTo>
                    <a:pt x="162" y="4"/>
                  </a:moveTo>
                  <a:lnTo>
                    <a:pt x="119" y="4"/>
                  </a:lnTo>
                  <a:lnTo>
                    <a:pt x="67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8" y="91"/>
                  </a:lnTo>
                  <a:lnTo>
                    <a:pt x="4" y="118"/>
                  </a:lnTo>
                  <a:lnTo>
                    <a:pt x="2" y="158"/>
                  </a:lnTo>
                  <a:lnTo>
                    <a:pt x="10" y="184"/>
                  </a:lnTo>
                  <a:lnTo>
                    <a:pt x="46" y="178"/>
                  </a:lnTo>
                  <a:lnTo>
                    <a:pt x="85" y="178"/>
                  </a:lnTo>
                  <a:lnTo>
                    <a:pt x="121" y="174"/>
                  </a:lnTo>
                  <a:lnTo>
                    <a:pt x="162" y="174"/>
                  </a:lnTo>
                  <a:lnTo>
                    <a:pt x="162" y="151"/>
                  </a:lnTo>
                  <a:lnTo>
                    <a:pt x="141" y="151"/>
                  </a:lnTo>
                  <a:lnTo>
                    <a:pt x="98" y="153"/>
                  </a:lnTo>
                  <a:lnTo>
                    <a:pt x="58" y="153"/>
                  </a:lnTo>
                  <a:lnTo>
                    <a:pt x="31" y="157"/>
                  </a:lnTo>
                  <a:lnTo>
                    <a:pt x="29" y="131"/>
                  </a:lnTo>
                  <a:lnTo>
                    <a:pt x="29" y="87"/>
                  </a:lnTo>
                  <a:lnTo>
                    <a:pt x="29" y="45"/>
                  </a:lnTo>
                  <a:lnTo>
                    <a:pt x="64" y="39"/>
                  </a:lnTo>
                  <a:lnTo>
                    <a:pt x="100" y="39"/>
                  </a:lnTo>
                  <a:lnTo>
                    <a:pt x="125" y="41"/>
                  </a:lnTo>
                  <a:lnTo>
                    <a:pt x="162" y="41"/>
                  </a:lnTo>
                  <a:lnTo>
                    <a:pt x="162" y="4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3" name="Freeform 309"/>
            <p:cNvSpPr>
              <a:spLocks/>
            </p:cNvSpPr>
            <p:nvPr/>
          </p:nvSpPr>
          <p:spPr bwMode="auto">
            <a:xfrm>
              <a:off x="3466" y="3859"/>
              <a:ext cx="17" cy="66"/>
            </a:xfrm>
            <a:custGeom>
              <a:avLst/>
              <a:gdLst/>
              <a:ahLst/>
              <a:cxnLst>
                <a:cxn ang="0">
                  <a:pos x="33" y="8"/>
                </a:cxn>
                <a:cxn ang="0">
                  <a:pos x="29" y="37"/>
                </a:cxn>
                <a:cxn ang="0">
                  <a:pos x="35" y="71"/>
                </a:cxn>
                <a:cxn ang="0">
                  <a:pos x="33" y="93"/>
                </a:cxn>
                <a:cxn ang="0">
                  <a:pos x="33" y="118"/>
                </a:cxn>
                <a:cxn ang="0">
                  <a:pos x="19" y="133"/>
                </a:cxn>
                <a:cxn ang="0">
                  <a:pos x="12" y="118"/>
                </a:cxn>
                <a:cxn ang="0">
                  <a:pos x="0" y="87"/>
                </a:cxn>
                <a:cxn ang="0">
                  <a:pos x="2" y="56"/>
                </a:cxn>
                <a:cxn ang="0">
                  <a:pos x="6" y="27"/>
                </a:cxn>
                <a:cxn ang="0">
                  <a:pos x="8" y="0"/>
                </a:cxn>
                <a:cxn ang="0">
                  <a:pos x="33" y="8"/>
                </a:cxn>
                <a:cxn ang="0">
                  <a:pos x="33" y="8"/>
                </a:cxn>
              </a:cxnLst>
              <a:rect l="0" t="0" r="r" b="b"/>
              <a:pathLst>
                <a:path w="35" h="133">
                  <a:moveTo>
                    <a:pt x="33" y="8"/>
                  </a:moveTo>
                  <a:lnTo>
                    <a:pt x="29" y="37"/>
                  </a:lnTo>
                  <a:lnTo>
                    <a:pt x="35" y="71"/>
                  </a:lnTo>
                  <a:lnTo>
                    <a:pt x="33" y="93"/>
                  </a:lnTo>
                  <a:lnTo>
                    <a:pt x="33" y="118"/>
                  </a:lnTo>
                  <a:lnTo>
                    <a:pt x="19" y="133"/>
                  </a:lnTo>
                  <a:lnTo>
                    <a:pt x="12" y="118"/>
                  </a:lnTo>
                  <a:lnTo>
                    <a:pt x="0" y="87"/>
                  </a:lnTo>
                  <a:lnTo>
                    <a:pt x="2" y="56"/>
                  </a:lnTo>
                  <a:lnTo>
                    <a:pt x="6" y="27"/>
                  </a:lnTo>
                  <a:lnTo>
                    <a:pt x="8" y="0"/>
                  </a:lnTo>
                  <a:lnTo>
                    <a:pt x="33" y="8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4" name="Freeform 310"/>
            <p:cNvSpPr>
              <a:spLocks/>
            </p:cNvSpPr>
            <p:nvPr/>
          </p:nvSpPr>
          <p:spPr bwMode="auto">
            <a:xfrm>
              <a:off x="3521" y="3849"/>
              <a:ext cx="111" cy="87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68" y="166"/>
                </a:cxn>
                <a:cxn ang="0">
                  <a:pos x="104" y="168"/>
                </a:cxn>
                <a:cxn ang="0">
                  <a:pos x="143" y="168"/>
                </a:cxn>
                <a:cxn ang="0">
                  <a:pos x="179" y="168"/>
                </a:cxn>
                <a:cxn ang="0">
                  <a:pos x="218" y="173"/>
                </a:cxn>
                <a:cxn ang="0">
                  <a:pos x="220" y="131"/>
                </a:cxn>
                <a:cxn ang="0">
                  <a:pos x="177" y="133"/>
                </a:cxn>
                <a:cxn ang="0">
                  <a:pos x="141" y="133"/>
                </a:cxn>
                <a:cxn ang="0">
                  <a:pos x="100" y="133"/>
                </a:cxn>
                <a:cxn ang="0">
                  <a:pos x="66" y="133"/>
                </a:cxn>
                <a:cxn ang="0">
                  <a:pos x="35" y="133"/>
                </a:cxn>
                <a:cxn ang="0">
                  <a:pos x="29" y="117"/>
                </a:cxn>
                <a:cxn ang="0">
                  <a:pos x="29" y="77"/>
                </a:cxn>
                <a:cxn ang="0">
                  <a:pos x="31" y="58"/>
                </a:cxn>
                <a:cxn ang="0">
                  <a:pos x="39" y="27"/>
                </a:cxn>
                <a:cxn ang="0">
                  <a:pos x="73" y="33"/>
                </a:cxn>
                <a:cxn ang="0">
                  <a:pos x="129" y="31"/>
                </a:cxn>
                <a:cxn ang="0">
                  <a:pos x="189" y="31"/>
                </a:cxn>
                <a:cxn ang="0">
                  <a:pos x="222" y="27"/>
                </a:cxn>
                <a:cxn ang="0">
                  <a:pos x="220" y="6"/>
                </a:cxn>
                <a:cxn ang="0">
                  <a:pos x="168" y="0"/>
                </a:cxn>
                <a:cxn ang="0">
                  <a:pos x="77" y="0"/>
                </a:cxn>
                <a:cxn ang="0">
                  <a:pos x="23" y="0"/>
                </a:cxn>
                <a:cxn ang="0">
                  <a:pos x="15" y="56"/>
                </a:cxn>
                <a:cxn ang="0">
                  <a:pos x="0" y="85"/>
                </a:cxn>
                <a:cxn ang="0">
                  <a:pos x="0" y="131"/>
                </a:cxn>
                <a:cxn ang="0">
                  <a:pos x="0" y="164"/>
                </a:cxn>
                <a:cxn ang="0">
                  <a:pos x="0" y="164"/>
                </a:cxn>
              </a:cxnLst>
              <a:rect l="0" t="0" r="r" b="b"/>
              <a:pathLst>
                <a:path w="222" h="173">
                  <a:moveTo>
                    <a:pt x="0" y="164"/>
                  </a:moveTo>
                  <a:lnTo>
                    <a:pt x="68" y="166"/>
                  </a:lnTo>
                  <a:lnTo>
                    <a:pt x="104" y="168"/>
                  </a:lnTo>
                  <a:lnTo>
                    <a:pt x="143" y="168"/>
                  </a:lnTo>
                  <a:lnTo>
                    <a:pt x="179" y="168"/>
                  </a:lnTo>
                  <a:lnTo>
                    <a:pt x="218" y="173"/>
                  </a:lnTo>
                  <a:lnTo>
                    <a:pt x="220" y="131"/>
                  </a:lnTo>
                  <a:lnTo>
                    <a:pt x="177" y="133"/>
                  </a:lnTo>
                  <a:lnTo>
                    <a:pt x="141" y="133"/>
                  </a:lnTo>
                  <a:lnTo>
                    <a:pt x="100" y="133"/>
                  </a:lnTo>
                  <a:lnTo>
                    <a:pt x="66" y="133"/>
                  </a:lnTo>
                  <a:lnTo>
                    <a:pt x="35" y="133"/>
                  </a:lnTo>
                  <a:lnTo>
                    <a:pt x="29" y="117"/>
                  </a:lnTo>
                  <a:lnTo>
                    <a:pt x="29" y="77"/>
                  </a:lnTo>
                  <a:lnTo>
                    <a:pt x="31" y="58"/>
                  </a:lnTo>
                  <a:lnTo>
                    <a:pt x="39" y="27"/>
                  </a:lnTo>
                  <a:lnTo>
                    <a:pt x="73" y="33"/>
                  </a:lnTo>
                  <a:lnTo>
                    <a:pt x="129" y="31"/>
                  </a:lnTo>
                  <a:lnTo>
                    <a:pt x="189" y="31"/>
                  </a:lnTo>
                  <a:lnTo>
                    <a:pt x="222" y="27"/>
                  </a:lnTo>
                  <a:lnTo>
                    <a:pt x="220" y="6"/>
                  </a:lnTo>
                  <a:lnTo>
                    <a:pt x="168" y="0"/>
                  </a:lnTo>
                  <a:lnTo>
                    <a:pt x="77" y="0"/>
                  </a:lnTo>
                  <a:lnTo>
                    <a:pt x="23" y="0"/>
                  </a:lnTo>
                  <a:lnTo>
                    <a:pt x="15" y="56"/>
                  </a:lnTo>
                  <a:lnTo>
                    <a:pt x="0" y="85"/>
                  </a:lnTo>
                  <a:lnTo>
                    <a:pt x="0" y="131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5" name="Freeform 311"/>
            <p:cNvSpPr>
              <a:spLocks/>
            </p:cNvSpPr>
            <p:nvPr/>
          </p:nvSpPr>
          <p:spPr bwMode="auto">
            <a:xfrm>
              <a:off x="3615" y="3857"/>
              <a:ext cx="17" cy="65"/>
            </a:xfrm>
            <a:custGeom>
              <a:avLst/>
              <a:gdLst/>
              <a:ahLst/>
              <a:cxnLst>
                <a:cxn ang="0">
                  <a:pos x="31" y="116"/>
                </a:cxn>
                <a:cxn ang="0">
                  <a:pos x="31" y="89"/>
                </a:cxn>
                <a:cxn ang="0">
                  <a:pos x="23" y="66"/>
                </a:cxn>
                <a:cxn ang="0">
                  <a:pos x="23" y="37"/>
                </a:cxn>
                <a:cxn ang="0">
                  <a:pos x="33" y="12"/>
                </a:cxn>
                <a:cxn ang="0">
                  <a:pos x="21" y="0"/>
                </a:cxn>
                <a:cxn ang="0">
                  <a:pos x="0" y="16"/>
                </a:cxn>
                <a:cxn ang="0">
                  <a:pos x="0" y="33"/>
                </a:cxn>
                <a:cxn ang="0">
                  <a:pos x="2" y="54"/>
                </a:cxn>
                <a:cxn ang="0">
                  <a:pos x="2" y="83"/>
                </a:cxn>
                <a:cxn ang="0">
                  <a:pos x="4" y="102"/>
                </a:cxn>
                <a:cxn ang="0">
                  <a:pos x="8" y="131"/>
                </a:cxn>
                <a:cxn ang="0">
                  <a:pos x="31" y="116"/>
                </a:cxn>
                <a:cxn ang="0">
                  <a:pos x="31" y="116"/>
                </a:cxn>
              </a:cxnLst>
              <a:rect l="0" t="0" r="r" b="b"/>
              <a:pathLst>
                <a:path w="33" h="131">
                  <a:moveTo>
                    <a:pt x="31" y="116"/>
                  </a:moveTo>
                  <a:lnTo>
                    <a:pt x="31" y="89"/>
                  </a:lnTo>
                  <a:lnTo>
                    <a:pt x="23" y="66"/>
                  </a:lnTo>
                  <a:lnTo>
                    <a:pt x="23" y="37"/>
                  </a:lnTo>
                  <a:lnTo>
                    <a:pt x="33" y="12"/>
                  </a:lnTo>
                  <a:lnTo>
                    <a:pt x="21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2" y="54"/>
                  </a:lnTo>
                  <a:lnTo>
                    <a:pt x="2" y="83"/>
                  </a:lnTo>
                  <a:lnTo>
                    <a:pt x="4" y="102"/>
                  </a:lnTo>
                  <a:lnTo>
                    <a:pt x="8" y="131"/>
                  </a:lnTo>
                  <a:lnTo>
                    <a:pt x="31" y="116"/>
                  </a:lnTo>
                  <a:lnTo>
                    <a:pt x="31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6" name="Freeform 312"/>
            <p:cNvSpPr>
              <a:spLocks/>
            </p:cNvSpPr>
            <p:nvPr/>
          </p:nvSpPr>
          <p:spPr bwMode="auto">
            <a:xfrm>
              <a:off x="3649" y="3851"/>
              <a:ext cx="81" cy="91"/>
            </a:xfrm>
            <a:custGeom>
              <a:avLst/>
              <a:gdLst/>
              <a:ahLst/>
              <a:cxnLst>
                <a:cxn ang="0">
                  <a:pos x="162" y="2"/>
                </a:cxn>
                <a:cxn ang="0">
                  <a:pos x="120" y="2"/>
                </a:cxn>
                <a:cxn ang="0">
                  <a:pos x="70" y="0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8" y="90"/>
                </a:cxn>
                <a:cxn ang="0">
                  <a:pos x="6" y="115"/>
                </a:cxn>
                <a:cxn ang="0">
                  <a:pos x="4" y="156"/>
                </a:cxn>
                <a:cxn ang="0">
                  <a:pos x="12" y="183"/>
                </a:cxn>
                <a:cxn ang="0">
                  <a:pos x="49" y="175"/>
                </a:cxn>
                <a:cxn ang="0">
                  <a:pos x="87" y="175"/>
                </a:cxn>
                <a:cxn ang="0">
                  <a:pos x="124" y="171"/>
                </a:cxn>
                <a:cxn ang="0">
                  <a:pos x="162" y="175"/>
                </a:cxn>
                <a:cxn ang="0">
                  <a:pos x="162" y="148"/>
                </a:cxn>
                <a:cxn ang="0">
                  <a:pos x="139" y="148"/>
                </a:cxn>
                <a:cxn ang="0">
                  <a:pos x="99" y="150"/>
                </a:cxn>
                <a:cxn ang="0">
                  <a:pos x="60" y="150"/>
                </a:cxn>
                <a:cxn ang="0">
                  <a:pos x="33" y="154"/>
                </a:cxn>
                <a:cxn ang="0">
                  <a:pos x="29" y="129"/>
                </a:cxn>
                <a:cxn ang="0">
                  <a:pos x="27" y="85"/>
                </a:cxn>
                <a:cxn ang="0">
                  <a:pos x="27" y="42"/>
                </a:cxn>
                <a:cxn ang="0">
                  <a:pos x="66" y="36"/>
                </a:cxn>
                <a:cxn ang="0">
                  <a:pos x="103" y="36"/>
                </a:cxn>
                <a:cxn ang="0">
                  <a:pos x="126" y="38"/>
                </a:cxn>
                <a:cxn ang="0">
                  <a:pos x="162" y="42"/>
                </a:cxn>
                <a:cxn ang="0">
                  <a:pos x="162" y="2"/>
                </a:cxn>
                <a:cxn ang="0">
                  <a:pos x="162" y="2"/>
                </a:cxn>
              </a:cxnLst>
              <a:rect l="0" t="0" r="r" b="b"/>
              <a:pathLst>
                <a:path w="162" h="183">
                  <a:moveTo>
                    <a:pt x="162" y="2"/>
                  </a:moveTo>
                  <a:lnTo>
                    <a:pt x="120" y="2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8" y="90"/>
                  </a:lnTo>
                  <a:lnTo>
                    <a:pt x="6" y="115"/>
                  </a:lnTo>
                  <a:lnTo>
                    <a:pt x="4" y="156"/>
                  </a:lnTo>
                  <a:lnTo>
                    <a:pt x="12" y="183"/>
                  </a:lnTo>
                  <a:lnTo>
                    <a:pt x="49" y="175"/>
                  </a:lnTo>
                  <a:lnTo>
                    <a:pt x="87" y="175"/>
                  </a:lnTo>
                  <a:lnTo>
                    <a:pt x="124" y="171"/>
                  </a:lnTo>
                  <a:lnTo>
                    <a:pt x="162" y="175"/>
                  </a:lnTo>
                  <a:lnTo>
                    <a:pt x="162" y="148"/>
                  </a:lnTo>
                  <a:lnTo>
                    <a:pt x="139" y="148"/>
                  </a:lnTo>
                  <a:lnTo>
                    <a:pt x="99" y="150"/>
                  </a:lnTo>
                  <a:lnTo>
                    <a:pt x="60" y="150"/>
                  </a:lnTo>
                  <a:lnTo>
                    <a:pt x="33" y="154"/>
                  </a:lnTo>
                  <a:lnTo>
                    <a:pt x="29" y="129"/>
                  </a:lnTo>
                  <a:lnTo>
                    <a:pt x="27" y="85"/>
                  </a:lnTo>
                  <a:lnTo>
                    <a:pt x="27" y="42"/>
                  </a:lnTo>
                  <a:lnTo>
                    <a:pt x="66" y="36"/>
                  </a:lnTo>
                  <a:lnTo>
                    <a:pt x="103" y="36"/>
                  </a:lnTo>
                  <a:lnTo>
                    <a:pt x="126" y="38"/>
                  </a:lnTo>
                  <a:lnTo>
                    <a:pt x="162" y="42"/>
                  </a:lnTo>
                  <a:lnTo>
                    <a:pt x="162" y="2"/>
                  </a:lnTo>
                  <a:lnTo>
                    <a:pt x="16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7" name="Freeform 313"/>
            <p:cNvSpPr>
              <a:spLocks/>
            </p:cNvSpPr>
            <p:nvPr/>
          </p:nvSpPr>
          <p:spPr bwMode="auto">
            <a:xfrm>
              <a:off x="3714" y="3866"/>
              <a:ext cx="18" cy="67"/>
            </a:xfrm>
            <a:custGeom>
              <a:avLst/>
              <a:gdLst/>
              <a:ahLst/>
              <a:cxnLst>
                <a:cxn ang="0">
                  <a:pos x="32" y="11"/>
                </a:cxn>
                <a:cxn ang="0">
                  <a:pos x="31" y="38"/>
                </a:cxn>
                <a:cxn ang="0">
                  <a:pos x="36" y="71"/>
                </a:cxn>
                <a:cxn ang="0">
                  <a:pos x="32" y="92"/>
                </a:cxn>
                <a:cxn ang="0">
                  <a:pos x="32" y="117"/>
                </a:cxn>
                <a:cxn ang="0">
                  <a:pos x="17" y="133"/>
                </a:cxn>
                <a:cxn ang="0">
                  <a:pos x="9" y="117"/>
                </a:cxn>
                <a:cxn ang="0">
                  <a:pos x="0" y="88"/>
                </a:cxn>
                <a:cxn ang="0">
                  <a:pos x="4" y="55"/>
                </a:cxn>
                <a:cxn ang="0">
                  <a:pos x="5" y="27"/>
                </a:cxn>
                <a:cxn ang="0">
                  <a:pos x="9" y="0"/>
                </a:cxn>
                <a:cxn ang="0">
                  <a:pos x="32" y="11"/>
                </a:cxn>
                <a:cxn ang="0">
                  <a:pos x="32" y="11"/>
                </a:cxn>
              </a:cxnLst>
              <a:rect l="0" t="0" r="r" b="b"/>
              <a:pathLst>
                <a:path w="36" h="133">
                  <a:moveTo>
                    <a:pt x="32" y="11"/>
                  </a:moveTo>
                  <a:lnTo>
                    <a:pt x="31" y="38"/>
                  </a:lnTo>
                  <a:lnTo>
                    <a:pt x="36" y="71"/>
                  </a:lnTo>
                  <a:lnTo>
                    <a:pt x="32" y="92"/>
                  </a:lnTo>
                  <a:lnTo>
                    <a:pt x="32" y="117"/>
                  </a:lnTo>
                  <a:lnTo>
                    <a:pt x="17" y="133"/>
                  </a:lnTo>
                  <a:lnTo>
                    <a:pt x="9" y="117"/>
                  </a:lnTo>
                  <a:lnTo>
                    <a:pt x="0" y="88"/>
                  </a:lnTo>
                  <a:lnTo>
                    <a:pt x="4" y="55"/>
                  </a:lnTo>
                  <a:lnTo>
                    <a:pt x="5" y="27"/>
                  </a:lnTo>
                  <a:lnTo>
                    <a:pt x="9" y="0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8" name="Freeform 314"/>
            <p:cNvSpPr>
              <a:spLocks/>
            </p:cNvSpPr>
            <p:nvPr/>
          </p:nvSpPr>
          <p:spPr bwMode="auto">
            <a:xfrm>
              <a:off x="3758" y="3859"/>
              <a:ext cx="111" cy="87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70" y="168"/>
                </a:cxn>
                <a:cxn ang="0">
                  <a:pos x="103" y="168"/>
                </a:cxn>
                <a:cxn ang="0">
                  <a:pos x="145" y="168"/>
                </a:cxn>
                <a:cxn ang="0">
                  <a:pos x="178" y="170"/>
                </a:cxn>
                <a:cxn ang="0">
                  <a:pos x="216" y="176"/>
                </a:cxn>
                <a:cxn ang="0">
                  <a:pos x="218" y="129"/>
                </a:cxn>
                <a:cxn ang="0">
                  <a:pos x="176" y="133"/>
                </a:cxn>
                <a:cxn ang="0">
                  <a:pos x="139" y="133"/>
                </a:cxn>
                <a:cxn ang="0">
                  <a:pos x="99" y="133"/>
                </a:cxn>
                <a:cxn ang="0">
                  <a:pos x="64" y="133"/>
                </a:cxn>
                <a:cxn ang="0">
                  <a:pos x="33" y="133"/>
                </a:cxn>
                <a:cxn ang="0">
                  <a:pos x="27" y="118"/>
                </a:cxn>
                <a:cxn ang="0">
                  <a:pos x="27" y="79"/>
                </a:cxn>
                <a:cxn ang="0">
                  <a:pos x="33" y="58"/>
                </a:cxn>
                <a:cxn ang="0">
                  <a:pos x="39" y="27"/>
                </a:cxn>
                <a:cxn ang="0">
                  <a:pos x="72" y="33"/>
                </a:cxn>
                <a:cxn ang="0">
                  <a:pos x="130" y="29"/>
                </a:cxn>
                <a:cxn ang="0">
                  <a:pos x="189" y="29"/>
                </a:cxn>
                <a:cxn ang="0">
                  <a:pos x="222" y="29"/>
                </a:cxn>
                <a:cxn ang="0">
                  <a:pos x="218" y="6"/>
                </a:cxn>
                <a:cxn ang="0">
                  <a:pos x="166" y="0"/>
                </a:cxn>
                <a:cxn ang="0">
                  <a:pos x="76" y="0"/>
                </a:cxn>
                <a:cxn ang="0">
                  <a:pos x="22" y="0"/>
                </a:cxn>
                <a:cxn ang="0">
                  <a:pos x="14" y="56"/>
                </a:cxn>
                <a:cxn ang="0">
                  <a:pos x="0" y="87"/>
                </a:cxn>
                <a:cxn ang="0">
                  <a:pos x="0" y="133"/>
                </a:cxn>
                <a:cxn ang="0">
                  <a:pos x="0" y="162"/>
                </a:cxn>
                <a:cxn ang="0">
                  <a:pos x="0" y="162"/>
                </a:cxn>
              </a:cxnLst>
              <a:rect l="0" t="0" r="r" b="b"/>
              <a:pathLst>
                <a:path w="222" h="176">
                  <a:moveTo>
                    <a:pt x="0" y="162"/>
                  </a:moveTo>
                  <a:lnTo>
                    <a:pt x="70" y="168"/>
                  </a:lnTo>
                  <a:lnTo>
                    <a:pt x="103" y="168"/>
                  </a:lnTo>
                  <a:lnTo>
                    <a:pt x="145" y="168"/>
                  </a:lnTo>
                  <a:lnTo>
                    <a:pt x="178" y="170"/>
                  </a:lnTo>
                  <a:lnTo>
                    <a:pt x="216" y="176"/>
                  </a:lnTo>
                  <a:lnTo>
                    <a:pt x="218" y="129"/>
                  </a:lnTo>
                  <a:lnTo>
                    <a:pt x="176" y="133"/>
                  </a:lnTo>
                  <a:lnTo>
                    <a:pt x="139" y="133"/>
                  </a:lnTo>
                  <a:lnTo>
                    <a:pt x="99" y="133"/>
                  </a:lnTo>
                  <a:lnTo>
                    <a:pt x="64" y="133"/>
                  </a:lnTo>
                  <a:lnTo>
                    <a:pt x="33" y="133"/>
                  </a:lnTo>
                  <a:lnTo>
                    <a:pt x="27" y="118"/>
                  </a:lnTo>
                  <a:lnTo>
                    <a:pt x="27" y="79"/>
                  </a:lnTo>
                  <a:lnTo>
                    <a:pt x="33" y="58"/>
                  </a:lnTo>
                  <a:lnTo>
                    <a:pt x="39" y="27"/>
                  </a:lnTo>
                  <a:lnTo>
                    <a:pt x="72" y="33"/>
                  </a:lnTo>
                  <a:lnTo>
                    <a:pt x="130" y="29"/>
                  </a:lnTo>
                  <a:lnTo>
                    <a:pt x="189" y="29"/>
                  </a:lnTo>
                  <a:lnTo>
                    <a:pt x="222" y="29"/>
                  </a:lnTo>
                  <a:lnTo>
                    <a:pt x="218" y="6"/>
                  </a:lnTo>
                  <a:lnTo>
                    <a:pt x="166" y="0"/>
                  </a:lnTo>
                  <a:lnTo>
                    <a:pt x="76" y="0"/>
                  </a:lnTo>
                  <a:lnTo>
                    <a:pt x="22" y="0"/>
                  </a:lnTo>
                  <a:lnTo>
                    <a:pt x="14" y="56"/>
                  </a:lnTo>
                  <a:lnTo>
                    <a:pt x="0" y="87"/>
                  </a:lnTo>
                  <a:lnTo>
                    <a:pt x="0" y="133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9" name="Freeform 315"/>
            <p:cNvSpPr>
              <a:spLocks/>
            </p:cNvSpPr>
            <p:nvPr/>
          </p:nvSpPr>
          <p:spPr bwMode="auto">
            <a:xfrm>
              <a:off x="3853" y="3867"/>
              <a:ext cx="16" cy="65"/>
            </a:xfrm>
            <a:custGeom>
              <a:avLst/>
              <a:gdLst/>
              <a:ahLst/>
              <a:cxnLst>
                <a:cxn ang="0">
                  <a:pos x="29" y="112"/>
                </a:cxn>
                <a:cxn ang="0">
                  <a:pos x="29" y="89"/>
                </a:cxn>
                <a:cxn ang="0">
                  <a:pos x="22" y="66"/>
                </a:cxn>
                <a:cxn ang="0">
                  <a:pos x="22" y="33"/>
                </a:cxn>
                <a:cxn ang="0">
                  <a:pos x="33" y="12"/>
                </a:cxn>
                <a:cxn ang="0">
                  <a:pos x="20" y="0"/>
                </a:cxn>
                <a:cxn ang="0">
                  <a:pos x="0" y="12"/>
                </a:cxn>
                <a:cxn ang="0">
                  <a:pos x="0" y="31"/>
                </a:cxn>
                <a:cxn ang="0">
                  <a:pos x="0" y="53"/>
                </a:cxn>
                <a:cxn ang="0">
                  <a:pos x="0" y="81"/>
                </a:cxn>
                <a:cxn ang="0">
                  <a:pos x="4" y="103"/>
                </a:cxn>
                <a:cxn ang="0">
                  <a:pos x="8" y="130"/>
                </a:cxn>
                <a:cxn ang="0">
                  <a:pos x="29" y="112"/>
                </a:cxn>
                <a:cxn ang="0">
                  <a:pos x="29" y="112"/>
                </a:cxn>
              </a:cxnLst>
              <a:rect l="0" t="0" r="r" b="b"/>
              <a:pathLst>
                <a:path w="33" h="130">
                  <a:moveTo>
                    <a:pt x="29" y="112"/>
                  </a:moveTo>
                  <a:lnTo>
                    <a:pt x="29" y="89"/>
                  </a:lnTo>
                  <a:lnTo>
                    <a:pt x="22" y="66"/>
                  </a:lnTo>
                  <a:lnTo>
                    <a:pt x="22" y="33"/>
                  </a:lnTo>
                  <a:lnTo>
                    <a:pt x="33" y="12"/>
                  </a:lnTo>
                  <a:lnTo>
                    <a:pt x="20" y="0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0" y="53"/>
                  </a:lnTo>
                  <a:lnTo>
                    <a:pt x="0" y="81"/>
                  </a:lnTo>
                  <a:lnTo>
                    <a:pt x="4" y="103"/>
                  </a:lnTo>
                  <a:lnTo>
                    <a:pt x="8" y="130"/>
                  </a:lnTo>
                  <a:lnTo>
                    <a:pt x="29" y="112"/>
                  </a:lnTo>
                  <a:lnTo>
                    <a:pt x="29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0" name="Freeform 316"/>
            <p:cNvSpPr>
              <a:spLocks/>
            </p:cNvSpPr>
            <p:nvPr/>
          </p:nvSpPr>
          <p:spPr bwMode="auto">
            <a:xfrm>
              <a:off x="2753" y="3952"/>
              <a:ext cx="97" cy="68"/>
            </a:xfrm>
            <a:custGeom>
              <a:avLst/>
              <a:gdLst/>
              <a:ahLst/>
              <a:cxnLst>
                <a:cxn ang="0">
                  <a:pos x="187" y="4"/>
                </a:cxn>
                <a:cxn ang="0">
                  <a:pos x="0" y="0"/>
                </a:cxn>
                <a:cxn ang="0">
                  <a:pos x="4" y="135"/>
                </a:cxn>
                <a:cxn ang="0">
                  <a:pos x="174" y="133"/>
                </a:cxn>
                <a:cxn ang="0">
                  <a:pos x="195" y="39"/>
                </a:cxn>
                <a:cxn ang="0">
                  <a:pos x="187" y="4"/>
                </a:cxn>
                <a:cxn ang="0">
                  <a:pos x="187" y="4"/>
                </a:cxn>
              </a:cxnLst>
              <a:rect l="0" t="0" r="r" b="b"/>
              <a:pathLst>
                <a:path w="195" h="135">
                  <a:moveTo>
                    <a:pt x="187" y="4"/>
                  </a:moveTo>
                  <a:lnTo>
                    <a:pt x="0" y="0"/>
                  </a:lnTo>
                  <a:lnTo>
                    <a:pt x="4" y="135"/>
                  </a:lnTo>
                  <a:lnTo>
                    <a:pt x="174" y="133"/>
                  </a:lnTo>
                  <a:lnTo>
                    <a:pt x="195" y="39"/>
                  </a:lnTo>
                  <a:lnTo>
                    <a:pt x="187" y="4"/>
                  </a:lnTo>
                  <a:lnTo>
                    <a:pt x="187" y="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1" name="Freeform 317"/>
            <p:cNvSpPr>
              <a:spLocks/>
            </p:cNvSpPr>
            <p:nvPr/>
          </p:nvSpPr>
          <p:spPr bwMode="auto">
            <a:xfrm>
              <a:off x="2888" y="3950"/>
              <a:ext cx="71" cy="72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0" y="8"/>
                </a:cxn>
                <a:cxn ang="0">
                  <a:pos x="4" y="56"/>
                </a:cxn>
                <a:cxn ang="0">
                  <a:pos x="8" y="141"/>
                </a:cxn>
                <a:cxn ang="0">
                  <a:pos x="143" y="143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143" h="143">
                  <a:moveTo>
                    <a:pt x="129" y="0"/>
                  </a:moveTo>
                  <a:lnTo>
                    <a:pt x="0" y="8"/>
                  </a:lnTo>
                  <a:lnTo>
                    <a:pt x="4" y="56"/>
                  </a:lnTo>
                  <a:lnTo>
                    <a:pt x="8" y="141"/>
                  </a:lnTo>
                  <a:lnTo>
                    <a:pt x="143" y="143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2" name="Freeform 318"/>
            <p:cNvSpPr>
              <a:spLocks/>
            </p:cNvSpPr>
            <p:nvPr/>
          </p:nvSpPr>
          <p:spPr bwMode="auto">
            <a:xfrm>
              <a:off x="2988" y="3960"/>
              <a:ext cx="99" cy="70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0" y="7"/>
                </a:cxn>
                <a:cxn ang="0">
                  <a:pos x="7" y="135"/>
                </a:cxn>
                <a:cxn ang="0">
                  <a:pos x="175" y="140"/>
                </a:cxn>
                <a:cxn ang="0">
                  <a:pos x="198" y="59"/>
                </a:cxn>
                <a:cxn ang="0">
                  <a:pos x="187" y="0"/>
                </a:cxn>
                <a:cxn ang="0">
                  <a:pos x="187" y="0"/>
                </a:cxn>
              </a:cxnLst>
              <a:rect l="0" t="0" r="r" b="b"/>
              <a:pathLst>
                <a:path w="198" h="140">
                  <a:moveTo>
                    <a:pt x="187" y="0"/>
                  </a:moveTo>
                  <a:lnTo>
                    <a:pt x="0" y="7"/>
                  </a:lnTo>
                  <a:lnTo>
                    <a:pt x="7" y="135"/>
                  </a:lnTo>
                  <a:lnTo>
                    <a:pt x="175" y="140"/>
                  </a:lnTo>
                  <a:lnTo>
                    <a:pt x="198" y="59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3" name="Freeform 319"/>
            <p:cNvSpPr>
              <a:spLocks/>
            </p:cNvSpPr>
            <p:nvPr/>
          </p:nvSpPr>
          <p:spPr bwMode="auto">
            <a:xfrm>
              <a:off x="3137" y="3958"/>
              <a:ext cx="69" cy="73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0" y="9"/>
                </a:cxn>
                <a:cxn ang="0">
                  <a:pos x="0" y="81"/>
                </a:cxn>
                <a:cxn ang="0">
                  <a:pos x="2" y="146"/>
                </a:cxn>
                <a:cxn ang="0">
                  <a:pos x="137" y="146"/>
                </a:cxn>
                <a:cxn ang="0">
                  <a:pos x="133" y="63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137" h="146">
                  <a:moveTo>
                    <a:pt x="129" y="0"/>
                  </a:moveTo>
                  <a:lnTo>
                    <a:pt x="0" y="9"/>
                  </a:lnTo>
                  <a:lnTo>
                    <a:pt x="0" y="81"/>
                  </a:lnTo>
                  <a:lnTo>
                    <a:pt x="2" y="146"/>
                  </a:lnTo>
                  <a:lnTo>
                    <a:pt x="137" y="146"/>
                  </a:lnTo>
                  <a:lnTo>
                    <a:pt x="133" y="63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4" name="Freeform 320"/>
            <p:cNvSpPr>
              <a:spLocks/>
            </p:cNvSpPr>
            <p:nvPr/>
          </p:nvSpPr>
          <p:spPr bwMode="auto">
            <a:xfrm>
              <a:off x="3244" y="3965"/>
              <a:ext cx="101" cy="66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0" y="0"/>
                </a:cxn>
                <a:cxn ang="0">
                  <a:pos x="11" y="131"/>
                </a:cxn>
                <a:cxn ang="0">
                  <a:pos x="175" y="133"/>
                </a:cxn>
                <a:cxn ang="0">
                  <a:pos x="200" y="33"/>
                </a:cxn>
                <a:cxn ang="0">
                  <a:pos x="183" y="0"/>
                </a:cxn>
                <a:cxn ang="0">
                  <a:pos x="183" y="0"/>
                </a:cxn>
              </a:cxnLst>
              <a:rect l="0" t="0" r="r" b="b"/>
              <a:pathLst>
                <a:path w="200" h="133">
                  <a:moveTo>
                    <a:pt x="183" y="0"/>
                  </a:moveTo>
                  <a:lnTo>
                    <a:pt x="0" y="0"/>
                  </a:lnTo>
                  <a:lnTo>
                    <a:pt x="11" y="131"/>
                  </a:lnTo>
                  <a:lnTo>
                    <a:pt x="175" y="133"/>
                  </a:lnTo>
                  <a:lnTo>
                    <a:pt x="200" y="33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5" name="Freeform 321"/>
            <p:cNvSpPr>
              <a:spLocks/>
            </p:cNvSpPr>
            <p:nvPr/>
          </p:nvSpPr>
          <p:spPr bwMode="auto">
            <a:xfrm>
              <a:off x="3389" y="3963"/>
              <a:ext cx="70" cy="72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0" y="2"/>
                </a:cxn>
                <a:cxn ang="0">
                  <a:pos x="8" y="145"/>
                </a:cxn>
                <a:cxn ang="0">
                  <a:pos x="141" y="145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141" h="145">
                  <a:moveTo>
                    <a:pt x="129" y="0"/>
                  </a:moveTo>
                  <a:lnTo>
                    <a:pt x="0" y="2"/>
                  </a:lnTo>
                  <a:lnTo>
                    <a:pt x="8" y="145"/>
                  </a:lnTo>
                  <a:lnTo>
                    <a:pt x="141" y="145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6" name="Freeform 322"/>
            <p:cNvSpPr>
              <a:spLocks/>
            </p:cNvSpPr>
            <p:nvPr/>
          </p:nvSpPr>
          <p:spPr bwMode="auto">
            <a:xfrm>
              <a:off x="3494" y="3965"/>
              <a:ext cx="97" cy="70"/>
            </a:xfrm>
            <a:custGeom>
              <a:avLst/>
              <a:gdLst/>
              <a:ahLst/>
              <a:cxnLst>
                <a:cxn ang="0">
                  <a:pos x="191" y="2"/>
                </a:cxn>
                <a:cxn ang="0">
                  <a:pos x="0" y="0"/>
                </a:cxn>
                <a:cxn ang="0">
                  <a:pos x="6" y="77"/>
                </a:cxn>
                <a:cxn ang="0">
                  <a:pos x="8" y="131"/>
                </a:cxn>
                <a:cxn ang="0">
                  <a:pos x="174" y="141"/>
                </a:cxn>
                <a:cxn ang="0">
                  <a:pos x="195" y="70"/>
                </a:cxn>
                <a:cxn ang="0">
                  <a:pos x="191" y="2"/>
                </a:cxn>
                <a:cxn ang="0">
                  <a:pos x="191" y="2"/>
                </a:cxn>
              </a:cxnLst>
              <a:rect l="0" t="0" r="r" b="b"/>
              <a:pathLst>
                <a:path w="195" h="141">
                  <a:moveTo>
                    <a:pt x="191" y="2"/>
                  </a:moveTo>
                  <a:lnTo>
                    <a:pt x="0" y="0"/>
                  </a:lnTo>
                  <a:lnTo>
                    <a:pt x="6" y="77"/>
                  </a:lnTo>
                  <a:lnTo>
                    <a:pt x="8" y="131"/>
                  </a:lnTo>
                  <a:lnTo>
                    <a:pt x="174" y="141"/>
                  </a:lnTo>
                  <a:lnTo>
                    <a:pt x="195" y="70"/>
                  </a:lnTo>
                  <a:lnTo>
                    <a:pt x="191" y="2"/>
                  </a:lnTo>
                  <a:lnTo>
                    <a:pt x="191" y="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7" name="Freeform 323"/>
            <p:cNvSpPr>
              <a:spLocks/>
            </p:cNvSpPr>
            <p:nvPr/>
          </p:nvSpPr>
          <p:spPr bwMode="auto">
            <a:xfrm>
              <a:off x="3651" y="3958"/>
              <a:ext cx="71" cy="76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66" y="9"/>
                </a:cxn>
                <a:cxn ang="0">
                  <a:pos x="0" y="11"/>
                </a:cxn>
                <a:cxn ang="0">
                  <a:pos x="20" y="63"/>
                </a:cxn>
                <a:cxn ang="0">
                  <a:pos x="14" y="146"/>
                </a:cxn>
                <a:cxn ang="0">
                  <a:pos x="141" y="152"/>
                </a:cxn>
                <a:cxn ang="0">
                  <a:pos x="141" y="75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141" h="152">
                  <a:moveTo>
                    <a:pt x="135" y="0"/>
                  </a:moveTo>
                  <a:lnTo>
                    <a:pt x="66" y="9"/>
                  </a:lnTo>
                  <a:lnTo>
                    <a:pt x="0" y="11"/>
                  </a:lnTo>
                  <a:lnTo>
                    <a:pt x="20" y="63"/>
                  </a:lnTo>
                  <a:lnTo>
                    <a:pt x="14" y="146"/>
                  </a:lnTo>
                  <a:lnTo>
                    <a:pt x="141" y="152"/>
                  </a:lnTo>
                  <a:lnTo>
                    <a:pt x="141" y="75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8" name="Freeform 324"/>
            <p:cNvSpPr>
              <a:spLocks/>
            </p:cNvSpPr>
            <p:nvPr/>
          </p:nvSpPr>
          <p:spPr bwMode="auto">
            <a:xfrm>
              <a:off x="3768" y="3964"/>
              <a:ext cx="98" cy="70"/>
            </a:xfrm>
            <a:custGeom>
              <a:avLst/>
              <a:gdLst/>
              <a:ahLst/>
              <a:cxnLst>
                <a:cxn ang="0">
                  <a:pos x="196" y="2"/>
                </a:cxn>
                <a:cxn ang="0">
                  <a:pos x="115" y="0"/>
                </a:cxn>
                <a:cxn ang="0">
                  <a:pos x="0" y="8"/>
                </a:cxn>
                <a:cxn ang="0">
                  <a:pos x="7" y="89"/>
                </a:cxn>
                <a:cxn ang="0">
                  <a:pos x="5" y="137"/>
                </a:cxn>
                <a:cxn ang="0">
                  <a:pos x="175" y="141"/>
                </a:cxn>
                <a:cxn ang="0">
                  <a:pos x="196" y="72"/>
                </a:cxn>
                <a:cxn ang="0">
                  <a:pos x="196" y="2"/>
                </a:cxn>
                <a:cxn ang="0">
                  <a:pos x="196" y="2"/>
                </a:cxn>
              </a:cxnLst>
              <a:rect l="0" t="0" r="r" b="b"/>
              <a:pathLst>
                <a:path w="196" h="141">
                  <a:moveTo>
                    <a:pt x="196" y="2"/>
                  </a:moveTo>
                  <a:lnTo>
                    <a:pt x="115" y="0"/>
                  </a:lnTo>
                  <a:lnTo>
                    <a:pt x="0" y="8"/>
                  </a:lnTo>
                  <a:lnTo>
                    <a:pt x="7" y="89"/>
                  </a:lnTo>
                  <a:lnTo>
                    <a:pt x="5" y="137"/>
                  </a:lnTo>
                  <a:lnTo>
                    <a:pt x="175" y="141"/>
                  </a:lnTo>
                  <a:lnTo>
                    <a:pt x="196" y="72"/>
                  </a:lnTo>
                  <a:lnTo>
                    <a:pt x="196" y="2"/>
                  </a:lnTo>
                  <a:lnTo>
                    <a:pt x="196" y="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9" name="Freeform 325"/>
            <p:cNvSpPr>
              <a:spLocks/>
            </p:cNvSpPr>
            <p:nvPr/>
          </p:nvSpPr>
          <p:spPr bwMode="auto">
            <a:xfrm>
              <a:off x="3761" y="3953"/>
              <a:ext cx="110" cy="87"/>
            </a:xfrm>
            <a:custGeom>
              <a:avLst/>
              <a:gdLst/>
              <a:ahLst/>
              <a:cxnLst>
                <a:cxn ang="0">
                  <a:pos x="220" y="10"/>
                </a:cxn>
                <a:cxn ang="0">
                  <a:pos x="151" y="8"/>
                </a:cxn>
                <a:cxn ang="0">
                  <a:pos x="120" y="4"/>
                </a:cxn>
                <a:cxn ang="0">
                  <a:pos x="77" y="4"/>
                </a:cxn>
                <a:cxn ang="0">
                  <a:pos x="43" y="4"/>
                </a:cxn>
                <a:cxn ang="0">
                  <a:pos x="6" y="0"/>
                </a:cxn>
                <a:cxn ang="0">
                  <a:pos x="0" y="43"/>
                </a:cxn>
                <a:cxn ang="0">
                  <a:pos x="44" y="41"/>
                </a:cxn>
                <a:cxn ang="0">
                  <a:pos x="83" y="41"/>
                </a:cxn>
                <a:cxn ang="0">
                  <a:pos x="124" y="41"/>
                </a:cxn>
                <a:cxn ang="0">
                  <a:pos x="156" y="41"/>
                </a:cxn>
                <a:cxn ang="0">
                  <a:pos x="189" y="41"/>
                </a:cxn>
                <a:cxn ang="0">
                  <a:pos x="193" y="56"/>
                </a:cxn>
                <a:cxn ang="0">
                  <a:pos x="191" y="95"/>
                </a:cxn>
                <a:cxn ang="0">
                  <a:pos x="189" y="114"/>
                </a:cxn>
                <a:cxn ang="0">
                  <a:pos x="183" y="147"/>
                </a:cxn>
                <a:cxn ang="0">
                  <a:pos x="147" y="141"/>
                </a:cxn>
                <a:cxn ang="0">
                  <a:pos x="93" y="143"/>
                </a:cxn>
                <a:cxn ang="0">
                  <a:pos x="33" y="143"/>
                </a:cxn>
                <a:cxn ang="0">
                  <a:pos x="0" y="147"/>
                </a:cxn>
                <a:cxn ang="0">
                  <a:pos x="2" y="168"/>
                </a:cxn>
                <a:cxn ang="0">
                  <a:pos x="56" y="174"/>
                </a:cxn>
                <a:cxn ang="0">
                  <a:pos x="147" y="174"/>
                </a:cxn>
                <a:cxn ang="0">
                  <a:pos x="197" y="174"/>
                </a:cxn>
                <a:cxn ang="0">
                  <a:pos x="208" y="120"/>
                </a:cxn>
                <a:cxn ang="0">
                  <a:pos x="220" y="89"/>
                </a:cxn>
                <a:cxn ang="0">
                  <a:pos x="220" y="43"/>
                </a:cxn>
                <a:cxn ang="0">
                  <a:pos x="220" y="10"/>
                </a:cxn>
                <a:cxn ang="0">
                  <a:pos x="220" y="10"/>
                </a:cxn>
              </a:cxnLst>
              <a:rect l="0" t="0" r="r" b="b"/>
              <a:pathLst>
                <a:path w="220" h="174">
                  <a:moveTo>
                    <a:pt x="220" y="10"/>
                  </a:moveTo>
                  <a:lnTo>
                    <a:pt x="151" y="8"/>
                  </a:lnTo>
                  <a:lnTo>
                    <a:pt x="120" y="4"/>
                  </a:lnTo>
                  <a:lnTo>
                    <a:pt x="77" y="4"/>
                  </a:lnTo>
                  <a:lnTo>
                    <a:pt x="43" y="4"/>
                  </a:lnTo>
                  <a:lnTo>
                    <a:pt x="6" y="0"/>
                  </a:lnTo>
                  <a:lnTo>
                    <a:pt x="0" y="43"/>
                  </a:lnTo>
                  <a:lnTo>
                    <a:pt x="44" y="41"/>
                  </a:lnTo>
                  <a:lnTo>
                    <a:pt x="83" y="41"/>
                  </a:lnTo>
                  <a:lnTo>
                    <a:pt x="124" y="41"/>
                  </a:lnTo>
                  <a:lnTo>
                    <a:pt x="156" y="41"/>
                  </a:lnTo>
                  <a:lnTo>
                    <a:pt x="189" y="41"/>
                  </a:lnTo>
                  <a:lnTo>
                    <a:pt x="193" y="56"/>
                  </a:lnTo>
                  <a:lnTo>
                    <a:pt x="191" y="95"/>
                  </a:lnTo>
                  <a:lnTo>
                    <a:pt x="189" y="114"/>
                  </a:lnTo>
                  <a:lnTo>
                    <a:pt x="183" y="147"/>
                  </a:lnTo>
                  <a:lnTo>
                    <a:pt x="147" y="141"/>
                  </a:lnTo>
                  <a:lnTo>
                    <a:pt x="93" y="143"/>
                  </a:lnTo>
                  <a:lnTo>
                    <a:pt x="33" y="143"/>
                  </a:lnTo>
                  <a:lnTo>
                    <a:pt x="0" y="147"/>
                  </a:lnTo>
                  <a:lnTo>
                    <a:pt x="2" y="168"/>
                  </a:lnTo>
                  <a:lnTo>
                    <a:pt x="56" y="174"/>
                  </a:lnTo>
                  <a:lnTo>
                    <a:pt x="147" y="174"/>
                  </a:lnTo>
                  <a:lnTo>
                    <a:pt x="197" y="174"/>
                  </a:lnTo>
                  <a:lnTo>
                    <a:pt x="208" y="120"/>
                  </a:lnTo>
                  <a:lnTo>
                    <a:pt x="220" y="89"/>
                  </a:lnTo>
                  <a:lnTo>
                    <a:pt x="220" y="43"/>
                  </a:lnTo>
                  <a:lnTo>
                    <a:pt x="220" y="10"/>
                  </a:lnTo>
                  <a:lnTo>
                    <a:pt x="22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0" name="Freeform 326"/>
            <p:cNvSpPr>
              <a:spLocks/>
            </p:cNvSpPr>
            <p:nvPr/>
          </p:nvSpPr>
          <p:spPr bwMode="auto">
            <a:xfrm>
              <a:off x="3761" y="3966"/>
              <a:ext cx="17" cy="6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45"/>
                </a:cxn>
                <a:cxn ang="0">
                  <a:pos x="12" y="68"/>
                </a:cxn>
                <a:cxn ang="0">
                  <a:pos x="12" y="97"/>
                </a:cxn>
                <a:cxn ang="0">
                  <a:pos x="0" y="122"/>
                </a:cxn>
                <a:cxn ang="0">
                  <a:pos x="12" y="131"/>
                </a:cxn>
                <a:cxn ang="0">
                  <a:pos x="33" y="118"/>
                </a:cxn>
                <a:cxn ang="0">
                  <a:pos x="35" y="100"/>
                </a:cxn>
                <a:cxn ang="0">
                  <a:pos x="33" y="79"/>
                </a:cxn>
                <a:cxn ang="0">
                  <a:pos x="33" y="48"/>
                </a:cxn>
                <a:cxn ang="0">
                  <a:pos x="29" y="31"/>
                </a:cxn>
                <a:cxn ang="0">
                  <a:pos x="23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5" h="131">
                  <a:moveTo>
                    <a:pt x="0" y="18"/>
                  </a:moveTo>
                  <a:lnTo>
                    <a:pt x="2" y="45"/>
                  </a:lnTo>
                  <a:lnTo>
                    <a:pt x="12" y="68"/>
                  </a:lnTo>
                  <a:lnTo>
                    <a:pt x="12" y="97"/>
                  </a:lnTo>
                  <a:lnTo>
                    <a:pt x="0" y="122"/>
                  </a:lnTo>
                  <a:lnTo>
                    <a:pt x="12" y="131"/>
                  </a:lnTo>
                  <a:lnTo>
                    <a:pt x="33" y="118"/>
                  </a:lnTo>
                  <a:lnTo>
                    <a:pt x="35" y="100"/>
                  </a:lnTo>
                  <a:lnTo>
                    <a:pt x="33" y="79"/>
                  </a:lnTo>
                  <a:lnTo>
                    <a:pt x="33" y="48"/>
                  </a:lnTo>
                  <a:lnTo>
                    <a:pt x="29" y="31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1" name="Freeform 327"/>
            <p:cNvSpPr>
              <a:spLocks/>
            </p:cNvSpPr>
            <p:nvPr/>
          </p:nvSpPr>
          <p:spPr bwMode="auto">
            <a:xfrm>
              <a:off x="3647" y="3953"/>
              <a:ext cx="80" cy="92"/>
            </a:xfrm>
            <a:custGeom>
              <a:avLst/>
              <a:gdLst/>
              <a:ahLst/>
              <a:cxnLst>
                <a:cxn ang="0">
                  <a:pos x="2" y="179"/>
                </a:cxn>
                <a:cxn ang="0">
                  <a:pos x="44" y="179"/>
                </a:cxn>
                <a:cxn ang="0">
                  <a:pos x="92" y="183"/>
                </a:cxn>
                <a:cxn ang="0">
                  <a:pos x="129" y="183"/>
                </a:cxn>
                <a:cxn ang="0">
                  <a:pos x="160" y="183"/>
                </a:cxn>
                <a:cxn ang="0">
                  <a:pos x="160" y="141"/>
                </a:cxn>
                <a:cxn ang="0">
                  <a:pos x="156" y="93"/>
                </a:cxn>
                <a:cxn ang="0">
                  <a:pos x="156" y="68"/>
                </a:cxn>
                <a:cxn ang="0">
                  <a:pos x="160" y="25"/>
                </a:cxn>
                <a:cxn ang="0">
                  <a:pos x="154" y="0"/>
                </a:cxn>
                <a:cxn ang="0">
                  <a:pos x="115" y="8"/>
                </a:cxn>
                <a:cxn ang="0">
                  <a:pos x="79" y="8"/>
                </a:cxn>
                <a:cxn ang="0">
                  <a:pos x="42" y="10"/>
                </a:cxn>
                <a:cxn ang="0">
                  <a:pos x="2" y="8"/>
                </a:cxn>
                <a:cxn ang="0">
                  <a:pos x="0" y="35"/>
                </a:cxn>
                <a:cxn ang="0">
                  <a:pos x="23" y="35"/>
                </a:cxn>
                <a:cxn ang="0">
                  <a:pos x="65" y="31"/>
                </a:cxn>
                <a:cxn ang="0">
                  <a:pos x="102" y="31"/>
                </a:cxn>
                <a:cxn ang="0">
                  <a:pos x="133" y="29"/>
                </a:cxn>
                <a:cxn ang="0">
                  <a:pos x="135" y="52"/>
                </a:cxn>
                <a:cxn ang="0">
                  <a:pos x="135" y="98"/>
                </a:cxn>
                <a:cxn ang="0">
                  <a:pos x="135" y="141"/>
                </a:cxn>
                <a:cxn ang="0">
                  <a:pos x="100" y="147"/>
                </a:cxn>
                <a:cxn ang="0">
                  <a:pos x="63" y="147"/>
                </a:cxn>
                <a:cxn ang="0">
                  <a:pos x="38" y="143"/>
                </a:cxn>
                <a:cxn ang="0">
                  <a:pos x="2" y="141"/>
                </a:cxn>
                <a:cxn ang="0">
                  <a:pos x="2" y="179"/>
                </a:cxn>
                <a:cxn ang="0">
                  <a:pos x="2" y="179"/>
                </a:cxn>
              </a:cxnLst>
              <a:rect l="0" t="0" r="r" b="b"/>
              <a:pathLst>
                <a:path w="160" h="183">
                  <a:moveTo>
                    <a:pt x="2" y="179"/>
                  </a:moveTo>
                  <a:lnTo>
                    <a:pt x="44" y="179"/>
                  </a:lnTo>
                  <a:lnTo>
                    <a:pt x="92" y="183"/>
                  </a:lnTo>
                  <a:lnTo>
                    <a:pt x="129" y="183"/>
                  </a:lnTo>
                  <a:lnTo>
                    <a:pt x="160" y="183"/>
                  </a:lnTo>
                  <a:lnTo>
                    <a:pt x="160" y="141"/>
                  </a:lnTo>
                  <a:lnTo>
                    <a:pt x="156" y="93"/>
                  </a:lnTo>
                  <a:lnTo>
                    <a:pt x="156" y="68"/>
                  </a:lnTo>
                  <a:lnTo>
                    <a:pt x="160" y="25"/>
                  </a:lnTo>
                  <a:lnTo>
                    <a:pt x="154" y="0"/>
                  </a:lnTo>
                  <a:lnTo>
                    <a:pt x="115" y="8"/>
                  </a:lnTo>
                  <a:lnTo>
                    <a:pt x="79" y="8"/>
                  </a:lnTo>
                  <a:lnTo>
                    <a:pt x="42" y="10"/>
                  </a:lnTo>
                  <a:lnTo>
                    <a:pt x="2" y="8"/>
                  </a:lnTo>
                  <a:lnTo>
                    <a:pt x="0" y="35"/>
                  </a:lnTo>
                  <a:lnTo>
                    <a:pt x="23" y="35"/>
                  </a:lnTo>
                  <a:lnTo>
                    <a:pt x="65" y="31"/>
                  </a:lnTo>
                  <a:lnTo>
                    <a:pt x="102" y="31"/>
                  </a:lnTo>
                  <a:lnTo>
                    <a:pt x="133" y="29"/>
                  </a:lnTo>
                  <a:lnTo>
                    <a:pt x="135" y="52"/>
                  </a:lnTo>
                  <a:lnTo>
                    <a:pt x="135" y="98"/>
                  </a:lnTo>
                  <a:lnTo>
                    <a:pt x="135" y="141"/>
                  </a:lnTo>
                  <a:lnTo>
                    <a:pt x="100" y="147"/>
                  </a:lnTo>
                  <a:lnTo>
                    <a:pt x="63" y="147"/>
                  </a:lnTo>
                  <a:lnTo>
                    <a:pt x="38" y="143"/>
                  </a:lnTo>
                  <a:lnTo>
                    <a:pt x="2" y="141"/>
                  </a:lnTo>
                  <a:lnTo>
                    <a:pt x="2" y="179"/>
                  </a:lnTo>
                  <a:lnTo>
                    <a:pt x="2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2" name="Freeform 328"/>
            <p:cNvSpPr>
              <a:spLocks/>
            </p:cNvSpPr>
            <p:nvPr/>
          </p:nvSpPr>
          <p:spPr bwMode="auto">
            <a:xfrm>
              <a:off x="3647" y="3963"/>
              <a:ext cx="17" cy="66"/>
            </a:xfrm>
            <a:custGeom>
              <a:avLst/>
              <a:gdLst/>
              <a:ahLst/>
              <a:cxnLst>
                <a:cxn ang="0">
                  <a:pos x="2" y="122"/>
                </a:cxn>
                <a:cxn ang="0">
                  <a:pos x="2" y="95"/>
                </a:cxn>
                <a:cxn ang="0">
                  <a:pos x="0" y="60"/>
                </a:cxn>
                <a:cxn ang="0">
                  <a:pos x="0" y="39"/>
                </a:cxn>
                <a:cxn ang="0">
                  <a:pos x="0" y="16"/>
                </a:cxn>
                <a:cxn ang="0">
                  <a:pos x="15" y="0"/>
                </a:cxn>
                <a:cxn ang="0">
                  <a:pos x="23" y="16"/>
                </a:cxn>
                <a:cxn ang="0">
                  <a:pos x="32" y="45"/>
                </a:cxn>
                <a:cxn ang="0">
                  <a:pos x="30" y="76"/>
                </a:cxn>
                <a:cxn ang="0">
                  <a:pos x="29" y="106"/>
                </a:cxn>
                <a:cxn ang="0">
                  <a:pos x="27" y="133"/>
                </a:cxn>
                <a:cxn ang="0">
                  <a:pos x="2" y="122"/>
                </a:cxn>
                <a:cxn ang="0">
                  <a:pos x="2" y="122"/>
                </a:cxn>
              </a:cxnLst>
              <a:rect l="0" t="0" r="r" b="b"/>
              <a:pathLst>
                <a:path w="32" h="133">
                  <a:moveTo>
                    <a:pt x="2" y="122"/>
                  </a:moveTo>
                  <a:lnTo>
                    <a:pt x="2" y="95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0" y="16"/>
                  </a:lnTo>
                  <a:lnTo>
                    <a:pt x="15" y="0"/>
                  </a:lnTo>
                  <a:lnTo>
                    <a:pt x="23" y="16"/>
                  </a:lnTo>
                  <a:lnTo>
                    <a:pt x="32" y="45"/>
                  </a:lnTo>
                  <a:lnTo>
                    <a:pt x="30" y="76"/>
                  </a:lnTo>
                  <a:lnTo>
                    <a:pt x="29" y="106"/>
                  </a:lnTo>
                  <a:lnTo>
                    <a:pt x="27" y="133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3" name="Freeform 329"/>
            <p:cNvSpPr>
              <a:spLocks/>
            </p:cNvSpPr>
            <p:nvPr/>
          </p:nvSpPr>
          <p:spPr bwMode="auto">
            <a:xfrm>
              <a:off x="3486" y="3954"/>
              <a:ext cx="111" cy="87"/>
            </a:xfrm>
            <a:custGeom>
              <a:avLst/>
              <a:gdLst/>
              <a:ahLst/>
              <a:cxnLst>
                <a:cxn ang="0">
                  <a:pos x="221" y="12"/>
                </a:cxn>
                <a:cxn ang="0">
                  <a:pos x="154" y="8"/>
                </a:cxn>
                <a:cxn ang="0">
                  <a:pos x="121" y="6"/>
                </a:cxn>
                <a:cxn ang="0">
                  <a:pos x="79" y="6"/>
                </a:cxn>
                <a:cxn ang="0">
                  <a:pos x="42" y="6"/>
                </a:cxn>
                <a:cxn ang="0">
                  <a:pos x="3" y="0"/>
                </a:cxn>
                <a:cxn ang="0">
                  <a:pos x="2" y="42"/>
                </a:cxn>
                <a:cxn ang="0">
                  <a:pos x="48" y="41"/>
                </a:cxn>
                <a:cxn ang="0">
                  <a:pos x="84" y="41"/>
                </a:cxn>
                <a:cxn ang="0">
                  <a:pos x="121" y="41"/>
                </a:cxn>
                <a:cxn ang="0">
                  <a:pos x="156" y="41"/>
                </a:cxn>
                <a:cxn ang="0">
                  <a:pos x="189" y="41"/>
                </a:cxn>
                <a:cxn ang="0">
                  <a:pos x="196" y="56"/>
                </a:cxn>
                <a:cxn ang="0">
                  <a:pos x="194" y="96"/>
                </a:cxn>
                <a:cxn ang="0">
                  <a:pos x="190" y="118"/>
                </a:cxn>
                <a:cxn ang="0">
                  <a:pos x="183" y="150"/>
                </a:cxn>
                <a:cxn ang="0">
                  <a:pos x="148" y="141"/>
                </a:cxn>
                <a:cxn ang="0">
                  <a:pos x="92" y="145"/>
                </a:cxn>
                <a:cxn ang="0">
                  <a:pos x="34" y="145"/>
                </a:cxn>
                <a:cxn ang="0">
                  <a:pos x="0" y="147"/>
                </a:cxn>
                <a:cxn ang="0">
                  <a:pos x="3" y="172"/>
                </a:cxn>
                <a:cxn ang="0">
                  <a:pos x="56" y="174"/>
                </a:cxn>
                <a:cxn ang="0">
                  <a:pos x="146" y="174"/>
                </a:cxn>
                <a:cxn ang="0">
                  <a:pos x="198" y="174"/>
                </a:cxn>
                <a:cxn ang="0">
                  <a:pos x="210" y="120"/>
                </a:cxn>
                <a:cxn ang="0">
                  <a:pos x="221" y="89"/>
                </a:cxn>
                <a:cxn ang="0">
                  <a:pos x="221" y="42"/>
                </a:cxn>
                <a:cxn ang="0">
                  <a:pos x="221" y="12"/>
                </a:cxn>
                <a:cxn ang="0">
                  <a:pos x="221" y="12"/>
                </a:cxn>
              </a:cxnLst>
              <a:rect l="0" t="0" r="r" b="b"/>
              <a:pathLst>
                <a:path w="221" h="174">
                  <a:moveTo>
                    <a:pt x="221" y="12"/>
                  </a:moveTo>
                  <a:lnTo>
                    <a:pt x="154" y="8"/>
                  </a:lnTo>
                  <a:lnTo>
                    <a:pt x="121" y="6"/>
                  </a:lnTo>
                  <a:lnTo>
                    <a:pt x="79" y="6"/>
                  </a:lnTo>
                  <a:lnTo>
                    <a:pt x="42" y="6"/>
                  </a:lnTo>
                  <a:lnTo>
                    <a:pt x="3" y="0"/>
                  </a:lnTo>
                  <a:lnTo>
                    <a:pt x="2" y="42"/>
                  </a:lnTo>
                  <a:lnTo>
                    <a:pt x="48" y="41"/>
                  </a:lnTo>
                  <a:lnTo>
                    <a:pt x="84" y="41"/>
                  </a:lnTo>
                  <a:lnTo>
                    <a:pt x="121" y="41"/>
                  </a:lnTo>
                  <a:lnTo>
                    <a:pt x="156" y="41"/>
                  </a:lnTo>
                  <a:lnTo>
                    <a:pt x="189" y="41"/>
                  </a:lnTo>
                  <a:lnTo>
                    <a:pt x="196" y="56"/>
                  </a:lnTo>
                  <a:lnTo>
                    <a:pt x="194" y="96"/>
                  </a:lnTo>
                  <a:lnTo>
                    <a:pt x="190" y="118"/>
                  </a:lnTo>
                  <a:lnTo>
                    <a:pt x="183" y="150"/>
                  </a:lnTo>
                  <a:lnTo>
                    <a:pt x="148" y="141"/>
                  </a:lnTo>
                  <a:lnTo>
                    <a:pt x="92" y="145"/>
                  </a:lnTo>
                  <a:lnTo>
                    <a:pt x="34" y="145"/>
                  </a:lnTo>
                  <a:lnTo>
                    <a:pt x="0" y="147"/>
                  </a:lnTo>
                  <a:lnTo>
                    <a:pt x="3" y="172"/>
                  </a:lnTo>
                  <a:lnTo>
                    <a:pt x="56" y="174"/>
                  </a:lnTo>
                  <a:lnTo>
                    <a:pt x="146" y="174"/>
                  </a:lnTo>
                  <a:lnTo>
                    <a:pt x="198" y="174"/>
                  </a:lnTo>
                  <a:lnTo>
                    <a:pt x="210" y="120"/>
                  </a:lnTo>
                  <a:lnTo>
                    <a:pt x="221" y="89"/>
                  </a:lnTo>
                  <a:lnTo>
                    <a:pt x="221" y="42"/>
                  </a:lnTo>
                  <a:lnTo>
                    <a:pt x="221" y="12"/>
                  </a:lnTo>
                  <a:lnTo>
                    <a:pt x="22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4" name="Freeform 330"/>
            <p:cNvSpPr>
              <a:spLocks/>
            </p:cNvSpPr>
            <p:nvPr/>
          </p:nvSpPr>
          <p:spPr bwMode="auto">
            <a:xfrm>
              <a:off x="3486" y="3968"/>
              <a:ext cx="18" cy="64"/>
            </a:xfrm>
            <a:custGeom>
              <a:avLst/>
              <a:gdLst/>
              <a:ahLst/>
              <a:cxnLst>
                <a:cxn ang="0">
                  <a:pos x="2" y="15"/>
                </a:cxn>
                <a:cxn ang="0">
                  <a:pos x="3" y="42"/>
                </a:cxn>
                <a:cxn ang="0">
                  <a:pos x="9" y="66"/>
                </a:cxn>
                <a:cxn ang="0">
                  <a:pos x="9" y="96"/>
                </a:cxn>
                <a:cxn ang="0">
                  <a:pos x="0" y="120"/>
                </a:cxn>
                <a:cxn ang="0">
                  <a:pos x="13" y="129"/>
                </a:cxn>
                <a:cxn ang="0">
                  <a:pos x="34" y="118"/>
                </a:cxn>
                <a:cxn ang="0">
                  <a:pos x="34" y="98"/>
                </a:cxn>
                <a:cxn ang="0">
                  <a:pos x="30" y="77"/>
                </a:cxn>
                <a:cxn ang="0">
                  <a:pos x="30" y="48"/>
                </a:cxn>
                <a:cxn ang="0">
                  <a:pos x="30" y="29"/>
                </a:cxn>
                <a:cxn ang="0">
                  <a:pos x="27" y="0"/>
                </a:cxn>
                <a:cxn ang="0">
                  <a:pos x="2" y="15"/>
                </a:cxn>
                <a:cxn ang="0">
                  <a:pos x="2" y="15"/>
                </a:cxn>
              </a:cxnLst>
              <a:rect l="0" t="0" r="r" b="b"/>
              <a:pathLst>
                <a:path w="34" h="129">
                  <a:moveTo>
                    <a:pt x="2" y="15"/>
                  </a:moveTo>
                  <a:lnTo>
                    <a:pt x="3" y="42"/>
                  </a:lnTo>
                  <a:lnTo>
                    <a:pt x="9" y="66"/>
                  </a:lnTo>
                  <a:lnTo>
                    <a:pt x="9" y="96"/>
                  </a:lnTo>
                  <a:lnTo>
                    <a:pt x="0" y="120"/>
                  </a:lnTo>
                  <a:lnTo>
                    <a:pt x="13" y="129"/>
                  </a:lnTo>
                  <a:lnTo>
                    <a:pt x="34" y="118"/>
                  </a:lnTo>
                  <a:lnTo>
                    <a:pt x="34" y="98"/>
                  </a:lnTo>
                  <a:lnTo>
                    <a:pt x="30" y="77"/>
                  </a:lnTo>
                  <a:lnTo>
                    <a:pt x="30" y="48"/>
                  </a:lnTo>
                  <a:lnTo>
                    <a:pt x="30" y="29"/>
                  </a:lnTo>
                  <a:lnTo>
                    <a:pt x="27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5" name="Freeform 331"/>
            <p:cNvSpPr>
              <a:spLocks/>
            </p:cNvSpPr>
            <p:nvPr/>
          </p:nvSpPr>
          <p:spPr bwMode="auto">
            <a:xfrm>
              <a:off x="3384" y="3953"/>
              <a:ext cx="82" cy="92"/>
            </a:xfrm>
            <a:custGeom>
              <a:avLst/>
              <a:gdLst/>
              <a:ahLst/>
              <a:cxnLst>
                <a:cxn ang="0">
                  <a:pos x="2" y="179"/>
                </a:cxn>
                <a:cxn ang="0">
                  <a:pos x="45" y="179"/>
                </a:cxn>
                <a:cxn ang="0">
                  <a:pos x="95" y="183"/>
                </a:cxn>
                <a:cxn ang="0">
                  <a:pos x="129" y="183"/>
                </a:cxn>
                <a:cxn ang="0">
                  <a:pos x="164" y="183"/>
                </a:cxn>
                <a:cxn ang="0">
                  <a:pos x="164" y="141"/>
                </a:cxn>
                <a:cxn ang="0">
                  <a:pos x="156" y="93"/>
                </a:cxn>
                <a:cxn ang="0">
                  <a:pos x="160" y="68"/>
                </a:cxn>
                <a:cxn ang="0">
                  <a:pos x="162" y="25"/>
                </a:cxn>
                <a:cxn ang="0">
                  <a:pos x="154" y="0"/>
                </a:cxn>
                <a:cxn ang="0">
                  <a:pos x="118" y="8"/>
                </a:cxn>
                <a:cxn ang="0">
                  <a:pos x="79" y="8"/>
                </a:cxn>
                <a:cxn ang="0">
                  <a:pos x="43" y="10"/>
                </a:cxn>
                <a:cxn ang="0">
                  <a:pos x="2" y="8"/>
                </a:cxn>
                <a:cxn ang="0">
                  <a:pos x="0" y="35"/>
                </a:cxn>
                <a:cxn ang="0">
                  <a:pos x="23" y="35"/>
                </a:cxn>
                <a:cxn ang="0">
                  <a:pos x="66" y="31"/>
                </a:cxn>
                <a:cxn ang="0">
                  <a:pos x="106" y="31"/>
                </a:cxn>
                <a:cxn ang="0">
                  <a:pos x="133" y="29"/>
                </a:cxn>
                <a:cxn ang="0">
                  <a:pos x="135" y="52"/>
                </a:cxn>
                <a:cxn ang="0">
                  <a:pos x="135" y="98"/>
                </a:cxn>
                <a:cxn ang="0">
                  <a:pos x="135" y="141"/>
                </a:cxn>
                <a:cxn ang="0">
                  <a:pos x="100" y="147"/>
                </a:cxn>
                <a:cxn ang="0">
                  <a:pos x="64" y="147"/>
                </a:cxn>
                <a:cxn ang="0">
                  <a:pos x="39" y="143"/>
                </a:cxn>
                <a:cxn ang="0">
                  <a:pos x="2" y="141"/>
                </a:cxn>
                <a:cxn ang="0">
                  <a:pos x="2" y="179"/>
                </a:cxn>
                <a:cxn ang="0">
                  <a:pos x="2" y="179"/>
                </a:cxn>
              </a:cxnLst>
              <a:rect l="0" t="0" r="r" b="b"/>
              <a:pathLst>
                <a:path w="164" h="183">
                  <a:moveTo>
                    <a:pt x="2" y="179"/>
                  </a:moveTo>
                  <a:lnTo>
                    <a:pt x="45" y="179"/>
                  </a:lnTo>
                  <a:lnTo>
                    <a:pt x="95" y="183"/>
                  </a:lnTo>
                  <a:lnTo>
                    <a:pt x="129" y="183"/>
                  </a:lnTo>
                  <a:lnTo>
                    <a:pt x="164" y="183"/>
                  </a:lnTo>
                  <a:lnTo>
                    <a:pt x="164" y="141"/>
                  </a:lnTo>
                  <a:lnTo>
                    <a:pt x="156" y="93"/>
                  </a:lnTo>
                  <a:lnTo>
                    <a:pt x="160" y="68"/>
                  </a:lnTo>
                  <a:lnTo>
                    <a:pt x="162" y="25"/>
                  </a:lnTo>
                  <a:lnTo>
                    <a:pt x="154" y="0"/>
                  </a:lnTo>
                  <a:lnTo>
                    <a:pt x="118" y="8"/>
                  </a:lnTo>
                  <a:lnTo>
                    <a:pt x="79" y="8"/>
                  </a:lnTo>
                  <a:lnTo>
                    <a:pt x="43" y="10"/>
                  </a:lnTo>
                  <a:lnTo>
                    <a:pt x="2" y="8"/>
                  </a:lnTo>
                  <a:lnTo>
                    <a:pt x="0" y="35"/>
                  </a:lnTo>
                  <a:lnTo>
                    <a:pt x="23" y="35"/>
                  </a:lnTo>
                  <a:lnTo>
                    <a:pt x="66" y="31"/>
                  </a:lnTo>
                  <a:lnTo>
                    <a:pt x="106" y="31"/>
                  </a:lnTo>
                  <a:lnTo>
                    <a:pt x="133" y="29"/>
                  </a:lnTo>
                  <a:lnTo>
                    <a:pt x="135" y="52"/>
                  </a:lnTo>
                  <a:lnTo>
                    <a:pt x="135" y="98"/>
                  </a:lnTo>
                  <a:lnTo>
                    <a:pt x="135" y="141"/>
                  </a:lnTo>
                  <a:lnTo>
                    <a:pt x="100" y="147"/>
                  </a:lnTo>
                  <a:lnTo>
                    <a:pt x="64" y="147"/>
                  </a:lnTo>
                  <a:lnTo>
                    <a:pt x="39" y="143"/>
                  </a:lnTo>
                  <a:lnTo>
                    <a:pt x="2" y="141"/>
                  </a:lnTo>
                  <a:lnTo>
                    <a:pt x="2" y="179"/>
                  </a:lnTo>
                  <a:lnTo>
                    <a:pt x="2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6" name="Freeform 332"/>
            <p:cNvSpPr>
              <a:spLocks/>
            </p:cNvSpPr>
            <p:nvPr/>
          </p:nvSpPr>
          <p:spPr bwMode="auto">
            <a:xfrm>
              <a:off x="3384" y="3963"/>
              <a:ext cx="17" cy="66"/>
            </a:xfrm>
            <a:custGeom>
              <a:avLst/>
              <a:gdLst/>
              <a:ahLst/>
              <a:cxnLst>
                <a:cxn ang="0">
                  <a:pos x="2" y="122"/>
                </a:cxn>
                <a:cxn ang="0">
                  <a:pos x="6" y="95"/>
                </a:cxn>
                <a:cxn ang="0">
                  <a:pos x="0" y="60"/>
                </a:cxn>
                <a:cxn ang="0">
                  <a:pos x="0" y="39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23" y="16"/>
                </a:cxn>
                <a:cxn ang="0">
                  <a:pos x="35" y="45"/>
                </a:cxn>
                <a:cxn ang="0">
                  <a:pos x="31" y="76"/>
                </a:cxn>
                <a:cxn ang="0">
                  <a:pos x="29" y="106"/>
                </a:cxn>
                <a:cxn ang="0">
                  <a:pos x="27" y="133"/>
                </a:cxn>
                <a:cxn ang="0">
                  <a:pos x="2" y="122"/>
                </a:cxn>
                <a:cxn ang="0">
                  <a:pos x="2" y="122"/>
                </a:cxn>
              </a:cxnLst>
              <a:rect l="0" t="0" r="r" b="b"/>
              <a:pathLst>
                <a:path w="35" h="133">
                  <a:moveTo>
                    <a:pt x="2" y="122"/>
                  </a:moveTo>
                  <a:lnTo>
                    <a:pt x="6" y="95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3" y="16"/>
                  </a:lnTo>
                  <a:lnTo>
                    <a:pt x="35" y="45"/>
                  </a:lnTo>
                  <a:lnTo>
                    <a:pt x="31" y="76"/>
                  </a:lnTo>
                  <a:lnTo>
                    <a:pt x="29" y="106"/>
                  </a:lnTo>
                  <a:lnTo>
                    <a:pt x="27" y="133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7" name="Freeform 333"/>
            <p:cNvSpPr>
              <a:spLocks/>
            </p:cNvSpPr>
            <p:nvPr/>
          </p:nvSpPr>
          <p:spPr bwMode="auto">
            <a:xfrm>
              <a:off x="3237" y="3952"/>
              <a:ext cx="110" cy="86"/>
            </a:xfrm>
            <a:custGeom>
              <a:avLst/>
              <a:gdLst/>
              <a:ahLst/>
              <a:cxnLst>
                <a:cxn ang="0">
                  <a:pos x="222" y="10"/>
                </a:cxn>
                <a:cxn ang="0">
                  <a:pos x="154" y="6"/>
                </a:cxn>
                <a:cxn ang="0">
                  <a:pos x="122" y="4"/>
                </a:cxn>
                <a:cxn ang="0">
                  <a:pos x="79" y="4"/>
                </a:cxn>
                <a:cxn ang="0">
                  <a:pos x="43" y="2"/>
                </a:cxn>
                <a:cxn ang="0">
                  <a:pos x="6" y="0"/>
                </a:cxn>
                <a:cxn ang="0">
                  <a:pos x="2" y="43"/>
                </a:cxn>
                <a:cxn ang="0">
                  <a:pos x="48" y="39"/>
                </a:cxn>
                <a:cxn ang="0">
                  <a:pos x="85" y="39"/>
                </a:cxn>
                <a:cxn ang="0">
                  <a:pos x="122" y="39"/>
                </a:cxn>
                <a:cxn ang="0">
                  <a:pos x="156" y="39"/>
                </a:cxn>
                <a:cxn ang="0">
                  <a:pos x="189" y="39"/>
                </a:cxn>
                <a:cxn ang="0">
                  <a:pos x="197" y="54"/>
                </a:cxn>
                <a:cxn ang="0">
                  <a:pos x="195" y="95"/>
                </a:cxn>
                <a:cxn ang="0">
                  <a:pos x="191" y="114"/>
                </a:cxn>
                <a:cxn ang="0">
                  <a:pos x="183" y="145"/>
                </a:cxn>
                <a:cxn ang="0">
                  <a:pos x="149" y="139"/>
                </a:cxn>
                <a:cxn ang="0">
                  <a:pos x="93" y="143"/>
                </a:cxn>
                <a:cxn ang="0">
                  <a:pos x="35" y="143"/>
                </a:cxn>
                <a:cxn ang="0">
                  <a:pos x="0" y="143"/>
                </a:cxn>
                <a:cxn ang="0">
                  <a:pos x="6" y="166"/>
                </a:cxn>
                <a:cxn ang="0">
                  <a:pos x="56" y="172"/>
                </a:cxn>
                <a:cxn ang="0">
                  <a:pos x="147" y="172"/>
                </a:cxn>
                <a:cxn ang="0">
                  <a:pos x="199" y="172"/>
                </a:cxn>
                <a:cxn ang="0">
                  <a:pos x="210" y="116"/>
                </a:cxn>
                <a:cxn ang="0">
                  <a:pos x="222" y="87"/>
                </a:cxn>
                <a:cxn ang="0">
                  <a:pos x="222" y="43"/>
                </a:cxn>
                <a:cxn ang="0">
                  <a:pos x="222" y="10"/>
                </a:cxn>
                <a:cxn ang="0">
                  <a:pos x="222" y="10"/>
                </a:cxn>
              </a:cxnLst>
              <a:rect l="0" t="0" r="r" b="b"/>
              <a:pathLst>
                <a:path w="222" h="172">
                  <a:moveTo>
                    <a:pt x="222" y="10"/>
                  </a:moveTo>
                  <a:lnTo>
                    <a:pt x="154" y="6"/>
                  </a:lnTo>
                  <a:lnTo>
                    <a:pt x="122" y="4"/>
                  </a:lnTo>
                  <a:lnTo>
                    <a:pt x="79" y="4"/>
                  </a:lnTo>
                  <a:lnTo>
                    <a:pt x="43" y="2"/>
                  </a:lnTo>
                  <a:lnTo>
                    <a:pt x="6" y="0"/>
                  </a:lnTo>
                  <a:lnTo>
                    <a:pt x="2" y="43"/>
                  </a:lnTo>
                  <a:lnTo>
                    <a:pt x="48" y="39"/>
                  </a:lnTo>
                  <a:lnTo>
                    <a:pt x="85" y="39"/>
                  </a:lnTo>
                  <a:lnTo>
                    <a:pt x="122" y="39"/>
                  </a:lnTo>
                  <a:lnTo>
                    <a:pt x="156" y="39"/>
                  </a:lnTo>
                  <a:lnTo>
                    <a:pt x="189" y="39"/>
                  </a:lnTo>
                  <a:lnTo>
                    <a:pt x="197" y="54"/>
                  </a:lnTo>
                  <a:lnTo>
                    <a:pt x="195" y="95"/>
                  </a:lnTo>
                  <a:lnTo>
                    <a:pt x="191" y="114"/>
                  </a:lnTo>
                  <a:lnTo>
                    <a:pt x="183" y="145"/>
                  </a:lnTo>
                  <a:lnTo>
                    <a:pt x="149" y="139"/>
                  </a:lnTo>
                  <a:lnTo>
                    <a:pt x="93" y="143"/>
                  </a:lnTo>
                  <a:lnTo>
                    <a:pt x="35" y="143"/>
                  </a:lnTo>
                  <a:lnTo>
                    <a:pt x="0" y="143"/>
                  </a:lnTo>
                  <a:lnTo>
                    <a:pt x="6" y="166"/>
                  </a:lnTo>
                  <a:lnTo>
                    <a:pt x="56" y="172"/>
                  </a:lnTo>
                  <a:lnTo>
                    <a:pt x="147" y="172"/>
                  </a:lnTo>
                  <a:lnTo>
                    <a:pt x="199" y="172"/>
                  </a:lnTo>
                  <a:lnTo>
                    <a:pt x="210" y="116"/>
                  </a:lnTo>
                  <a:lnTo>
                    <a:pt x="222" y="87"/>
                  </a:lnTo>
                  <a:lnTo>
                    <a:pt x="222" y="43"/>
                  </a:lnTo>
                  <a:lnTo>
                    <a:pt x="222" y="10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8" name="Freeform 334"/>
            <p:cNvSpPr>
              <a:spLocks/>
            </p:cNvSpPr>
            <p:nvPr/>
          </p:nvSpPr>
          <p:spPr bwMode="auto">
            <a:xfrm>
              <a:off x="3237" y="3965"/>
              <a:ext cx="17" cy="64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6" y="45"/>
                </a:cxn>
                <a:cxn ang="0">
                  <a:pos x="10" y="68"/>
                </a:cxn>
                <a:cxn ang="0">
                  <a:pos x="10" y="97"/>
                </a:cxn>
                <a:cxn ang="0">
                  <a:pos x="0" y="118"/>
                </a:cxn>
                <a:cxn ang="0">
                  <a:pos x="14" y="129"/>
                </a:cxn>
                <a:cxn ang="0">
                  <a:pos x="35" y="118"/>
                </a:cxn>
                <a:cxn ang="0">
                  <a:pos x="35" y="99"/>
                </a:cxn>
                <a:cxn ang="0">
                  <a:pos x="31" y="77"/>
                </a:cxn>
                <a:cxn ang="0">
                  <a:pos x="31" y="48"/>
                </a:cxn>
                <a:cxn ang="0">
                  <a:pos x="31" y="27"/>
                </a:cxn>
                <a:cxn ang="0">
                  <a:pos x="27" y="0"/>
                </a:cxn>
                <a:cxn ang="0">
                  <a:pos x="2" y="18"/>
                </a:cxn>
                <a:cxn ang="0">
                  <a:pos x="2" y="18"/>
                </a:cxn>
              </a:cxnLst>
              <a:rect l="0" t="0" r="r" b="b"/>
              <a:pathLst>
                <a:path w="35" h="129">
                  <a:moveTo>
                    <a:pt x="2" y="18"/>
                  </a:moveTo>
                  <a:lnTo>
                    <a:pt x="6" y="45"/>
                  </a:lnTo>
                  <a:lnTo>
                    <a:pt x="10" y="68"/>
                  </a:lnTo>
                  <a:lnTo>
                    <a:pt x="10" y="97"/>
                  </a:lnTo>
                  <a:lnTo>
                    <a:pt x="0" y="118"/>
                  </a:lnTo>
                  <a:lnTo>
                    <a:pt x="14" y="129"/>
                  </a:lnTo>
                  <a:lnTo>
                    <a:pt x="35" y="118"/>
                  </a:lnTo>
                  <a:lnTo>
                    <a:pt x="35" y="99"/>
                  </a:lnTo>
                  <a:lnTo>
                    <a:pt x="31" y="77"/>
                  </a:lnTo>
                  <a:lnTo>
                    <a:pt x="31" y="48"/>
                  </a:lnTo>
                  <a:lnTo>
                    <a:pt x="31" y="27"/>
                  </a:lnTo>
                  <a:lnTo>
                    <a:pt x="27" y="0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9" name="Freeform 335"/>
            <p:cNvSpPr>
              <a:spLocks/>
            </p:cNvSpPr>
            <p:nvPr/>
          </p:nvSpPr>
          <p:spPr bwMode="auto">
            <a:xfrm>
              <a:off x="3131" y="3952"/>
              <a:ext cx="81" cy="91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43" y="180"/>
                </a:cxn>
                <a:cxn ang="0">
                  <a:pos x="93" y="181"/>
                </a:cxn>
                <a:cxn ang="0">
                  <a:pos x="127" y="181"/>
                </a:cxn>
                <a:cxn ang="0">
                  <a:pos x="162" y="181"/>
                </a:cxn>
                <a:cxn ang="0">
                  <a:pos x="162" y="137"/>
                </a:cxn>
                <a:cxn ang="0">
                  <a:pos x="152" y="93"/>
                </a:cxn>
                <a:cxn ang="0">
                  <a:pos x="156" y="66"/>
                </a:cxn>
                <a:cxn ang="0">
                  <a:pos x="158" y="25"/>
                </a:cxn>
                <a:cxn ang="0">
                  <a:pos x="152" y="0"/>
                </a:cxn>
                <a:cxn ang="0">
                  <a:pos x="114" y="6"/>
                </a:cxn>
                <a:cxn ang="0">
                  <a:pos x="77" y="6"/>
                </a:cxn>
                <a:cxn ang="0">
                  <a:pos x="39" y="6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23" y="31"/>
                </a:cxn>
                <a:cxn ang="0">
                  <a:pos x="64" y="31"/>
                </a:cxn>
                <a:cxn ang="0">
                  <a:pos x="104" y="31"/>
                </a:cxn>
                <a:cxn ang="0">
                  <a:pos x="129" y="27"/>
                </a:cxn>
                <a:cxn ang="0">
                  <a:pos x="131" y="52"/>
                </a:cxn>
                <a:cxn ang="0">
                  <a:pos x="135" y="97"/>
                </a:cxn>
                <a:cxn ang="0">
                  <a:pos x="135" y="139"/>
                </a:cxn>
                <a:cxn ang="0">
                  <a:pos x="98" y="145"/>
                </a:cxn>
                <a:cxn ang="0">
                  <a:pos x="60" y="145"/>
                </a:cxn>
                <a:cxn ang="0">
                  <a:pos x="37" y="143"/>
                </a:cxn>
                <a:cxn ang="0">
                  <a:pos x="0" y="139"/>
                </a:cxn>
                <a:cxn ang="0">
                  <a:pos x="0" y="180"/>
                </a:cxn>
                <a:cxn ang="0">
                  <a:pos x="0" y="180"/>
                </a:cxn>
              </a:cxnLst>
              <a:rect l="0" t="0" r="r" b="b"/>
              <a:pathLst>
                <a:path w="162" h="181">
                  <a:moveTo>
                    <a:pt x="0" y="180"/>
                  </a:moveTo>
                  <a:lnTo>
                    <a:pt x="43" y="180"/>
                  </a:lnTo>
                  <a:lnTo>
                    <a:pt x="93" y="181"/>
                  </a:lnTo>
                  <a:lnTo>
                    <a:pt x="127" y="181"/>
                  </a:lnTo>
                  <a:lnTo>
                    <a:pt x="162" y="181"/>
                  </a:lnTo>
                  <a:lnTo>
                    <a:pt x="162" y="137"/>
                  </a:lnTo>
                  <a:lnTo>
                    <a:pt x="152" y="93"/>
                  </a:lnTo>
                  <a:lnTo>
                    <a:pt x="156" y="66"/>
                  </a:lnTo>
                  <a:lnTo>
                    <a:pt x="158" y="25"/>
                  </a:lnTo>
                  <a:lnTo>
                    <a:pt x="152" y="0"/>
                  </a:lnTo>
                  <a:lnTo>
                    <a:pt x="114" y="6"/>
                  </a:lnTo>
                  <a:lnTo>
                    <a:pt x="77" y="6"/>
                  </a:lnTo>
                  <a:lnTo>
                    <a:pt x="39" y="6"/>
                  </a:lnTo>
                  <a:lnTo>
                    <a:pt x="0" y="6"/>
                  </a:lnTo>
                  <a:lnTo>
                    <a:pt x="0" y="31"/>
                  </a:lnTo>
                  <a:lnTo>
                    <a:pt x="23" y="31"/>
                  </a:lnTo>
                  <a:lnTo>
                    <a:pt x="64" y="31"/>
                  </a:lnTo>
                  <a:lnTo>
                    <a:pt x="104" y="31"/>
                  </a:lnTo>
                  <a:lnTo>
                    <a:pt x="129" y="27"/>
                  </a:lnTo>
                  <a:lnTo>
                    <a:pt x="131" y="52"/>
                  </a:lnTo>
                  <a:lnTo>
                    <a:pt x="135" y="97"/>
                  </a:lnTo>
                  <a:lnTo>
                    <a:pt x="135" y="139"/>
                  </a:lnTo>
                  <a:lnTo>
                    <a:pt x="98" y="145"/>
                  </a:lnTo>
                  <a:lnTo>
                    <a:pt x="60" y="145"/>
                  </a:lnTo>
                  <a:lnTo>
                    <a:pt x="37" y="143"/>
                  </a:lnTo>
                  <a:lnTo>
                    <a:pt x="0" y="139"/>
                  </a:lnTo>
                  <a:lnTo>
                    <a:pt x="0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0" name="Freeform 336"/>
            <p:cNvSpPr>
              <a:spLocks/>
            </p:cNvSpPr>
            <p:nvPr/>
          </p:nvSpPr>
          <p:spPr bwMode="auto">
            <a:xfrm>
              <a:off x="3131" y="3961"/>
              <a:ext cx="17" cy="65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" y="96"/>
                </a:cxn>
                <a:cxn ang="0">
                  <a:pos x="0" y="61"/>
                </a:cxn>
                <a:cxn ang="0">
                  <a:pos x="0" y="40"/>
                </a:cxn>
                <a:cxn ang="0">
                  <a:pos x="0" y="13"/>
                </a:cxn>
                <a:cxn ang="0">
                  <a:pos x="16" y="0"/>
                </a:cxn>
                <a:cxn ang="0">
                  <a:pos x="23" y="13"/>
                </a:cxn>
                <a:cxn ang="0">
                  <a:pos x="35" y="46"/>
                </a:cxn>
                <a:cxn ang="0">
                  <a:pos x="29" y="75"/>
                </a:cxn>
                <a:cxn ang="0">
                  <a:pos x="25" y="106"/>
                </a:cxn>
                <a:cxn ang="0">
                  <a:pos x="23" y="131"/>
                </a:cxn>
                <a:cxn ang="0">
                  <a:pos x="0" y="121"/>
                </a:cxn>
                <a:cxn ang="0">
                  <a:pos x="0" y="121"/>
                </a:cxn>
              </a:cxnLst>
              <a:rect l="0" t="0" r="r" b="b"/>
              <a:pathLst>
                <a:path w="35" h="131">
                  <a:moveTo>
                    <a:pt x="0" y="121"/>
                  </a:moveTo>
                  <a:lnTo>
                    <a:pt x="2" y="96"/>
                  </a:lnTo>
                  <a:lnTo>
                    <a:pt x="0" y="61"/>
                  </a:lnTo>
                  <a:lnTo>
                    <a:pt x="0" y="40"/>
                  </a:lnTo>
                  <a:lnTo>
                    <a:pt x="0" y="13"/>
                  </a:lnTo>
                  <a:lnTo>
                    <a:pt x="16" y="0"/>
                  </a:lnTo>
                  <a:lnTo>
                    <a:pt x="23" y="13"/>
                  </a:lnTo>
                  <a:lnTo>
                    <a:pt x="35" y="46"/>
                  </a:lnTo>
                  <a:lnTo>
                    <a:pt x="29" y="75"/>
                  </a:lnTo>
                  <a:lnTo>
                    <a:pt x="25" y="106"/>
                  </a:lnTo>
                  <a:lnTo>
                    <a:pt x="23" y="131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1" name="Freeform 337"/>
            <p:cNvSpPr>
              <a:spLocks/>
            </p:cNvSpPr>
            <p:nvPr/>
          </p:nvSpPr>
          <p:spPr bwMode="auto">
            <a:xfrm>
              <a:off x="2981" y="3949"/>
              <a:ext cx="111" cy="88"/>
            </a:xfrm>
            <a:custGeom>
              <a:avLst/>
              <a:gdLst/>
              <a:ahLst/>
              <a:cxnLst>
                <a:cxn ang="0">
                  <a:pos x="222" y="12"/>
                </a:cxn>
                <a:cxn ang="0">
                  <a:pos x="153" y="8"/>
                </a:cxn>
                <a:cxn ang="0">
                  <a:pos x="122" y="8"/>
                </a:cxn>
                <a:cxn ang="0">
                  <a:pos x="77" y="8"/>
                </a:cxn>
                <a:cxn ang="0">
                  <a:pos x="41" y="6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47" y="43"/>
                </a:cxn>
                <a:cxn ang="0">
                  <a:pos x="83" y="43"/>
                </a:cxn>
                <a:cxn ang="0">
                  <a:pos x="122" y="43"/>
                </a:cxn>
                <a:cxn ang="0">
                  <a:pos x="155" y="43"/>
                </a:cxn>
                <a:cxn ang="0">
                  <a:pos x="187" y="43"/>
                </a:cxn>
                <a:cxn ang="0">
                  <a:pos x="195" y="58"/>
                </a:cxn>
                <a:cxn ang="0">
                  <a:pos x="191" y="97"/>
                </a:cxn>
                <a:cxn ang="0">
                  <a:pos x="189" y="118"/>
                </a:cxn>
                <a:cxn ang="0">
                  <a:pos x="182" y="149"/>
                </a:cxn>
                <a:cxn ang="0">
                  <a:pos x="147" y="143"/>
                </a:cxn>
                <a:cxn ang="0">
                  <a:pos x="91" y="145"/>
                </a:cxn>
                <a:cxn ang="0">
                  <a:pos x="33" y="145"/>
                </a:cxn>
                <a:cxn ang="0">
                  <a:pos x="0" y="145"/>
                </a:cxn>
                <a:cxn ang="0">
                  <a:pos x="4" y="170"/>
                </a:cxn>
                <a:cxn ang="0">
                  <a:pos x="54" y="176"/>
                </a:cxn>
                <a:cxn ang="0">
                  <a:pos x="145" y="176"/>
                </a:cxn>
                <a:cxn ang="0">
                  <a:pos x="197" y="176"/>
                </a:cxn>
                <a:cxn ang="0">
                  <a:pos x="209" y="120"/>
                </a:cxn>
                <a:cxn ang="0">
                  <a:pos x="222" y="87"/>
                </a:cxn>
                <a:cxn ang="0">
                  <a:pos x="222" y="43"/>
                </a:cxn>
                <a:cxn ang="0">
                  <a:pos x="222" y="12"/>
                </a:cxn>
                <a:cxn ang="0">
                  <a:pos x="222" y="12"/>
                </a:cxn>
              </a:cxnLst>
              <a:rect l="0" t="0" r="r" b="b"/>
              <a:pathLst>
                <a:path w="222" h="176">
                  <a:moveTo>
                    <a:pt x="222" y="12"/>
                  </a:moveTo>
                  <a:lnTo>
                    <a:pt x="153" y="8"/>
                  </a:lnTo>
                  <a:lnTo>
                    <a:pt x="122" y="8"/>
                  </a:lnTo>
                  <a:lnTo>
                    <a:pt x="77" y="8"/>
                  </a:lnTo>
                  <a:lnTo>
                    <a:pt x="41" y="6"/>
                  </a:lnTo>
                  <a:lnTo>
                    <a:pt x="4" y="0"/>
                  </a:lnTo>
                  <a:lnTo>
                    <a:pt x="0" y="45"/>
                  </a:lnTo>
                  <a:lnTo>
                    <a:pt x="47" y="43"/>
                  </a:lnTo>
                  <a:lnTo>
                    <a:pt x="83" y="43"/>
                  </a:lnTo>
                  <a:lnTo>
                    <a:pt x="122" y="43"/>
                  </a:lnTo>
                  <a:lnTo>
                    <a:pt x="155" y="43"/>
                  </a:lnTo>
                  <a:lnTo>
                    <a:pt x="187" y="43"/>
                  </a:lnTo>
                  <a:lnTo>
                    <a:pt x="195" y="58"/>
                  </a:lnTo>
                  <a:lnTo>
                    <a:pt x="191" y="97"/>
                  </a:lnTo>
                  <a:lnTo>
                    <a:pt x="189" y="118"/>
                  </a:lnTo>
                  <a:lnTo>
                    <a:pt x="182" y="149"/>
                  </a:lnTo>
                  <a:lnTo>
                    <a:pt x="147" y="143"/>
                  </a:lnTo>
                  <a:lnTo>
                    <a:pt x="91" y="145"/>
                  </a:lnTo>
                  <a:lnTo>
                    <a:pt x="33" y="145"/>
                  </a:lnTo>
                  <a:lnTo>
                    <a:pt x="0" y="145"/>
                  </a:lnTo>
                  <a:lnTo>
                    <a:pt x="4" y="170"/>
                  </a:lnTo>
                  <a:lnTo>
                    <a:pt x="54" y="176"/>
                  </a:lnTo>
                  <a:lnTo>
                    <a:pt x="145" y="176"/>
                  </a:lnTo>
                  <a:lnTo>
                    <a:pt x="197" y="176"/>
                  </a:lnTo>
                  <a:lnTo>
                    <a:pt x="209" y="120"/>
                  </a:lnTo>
                  <a:lnTo>
                    <a:pt x="222" y="87"/>
                  </a:lnTo>
                  <a:lnTo>
                    <a:pt x="222" y="43"/>
                  </a:lnTo>
                  <a:lnTo>
                    <a:pt x="222" y="12"/>
                  </a:lnTo>
                  <a:lnTo>
                    <a:pt x="22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2" name="Freeform 338"/>
            <p:cNvSpPr>
              <a:spLocks/>
            </p:cNvSpPr>
            <p:nvPr/>
          </p:nvSpPr>
          <p:spPr bwMode="auto">
            <a:xfrm>
              <a:off x="2981" y="3964"/>
              <a:ext cx="17" cy="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41"/>
                </a:cxn>
                <a:cxn ang="0">
                  <a:pos x="10" y="64"/>
                </a:cxn>
                <a:cxn ang="0">
                  <a:pos x="10" y="95"/>
                </a:cxn>
                <a:cxn ang="0">
                  <a:pos x="0" y="116"/>
                </a:cxn>
                <a:cxn ang="0">
                  <a:pos x="12" y="128"/>
                </a:cxn>
                <a:cxn ang="0">
                  <a:pos x="33" y="116"/>
                </a:cxn>
                <a:cxn ang="0">
                  <a:pos x="33" y="99"/>
                </a:cxn>
                <a:cxn ang="0">
                  <a:pos x="31" y="77"/>
                </a:cxn>
                <a:cxn ang="0">
                  <a:pos x="31" y="49"/>
                </a:cxn>
                <a:cxn ang="0">
                  <a:pos x="31" y="25"/>
                </a:cxn>
                <a:cxn ang="0">
                  <a:pos x="25" y="0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28">
                  <a:moveTo>
                    <a:pt x="0" y="16"/>
                  </a:moveTo>
                  <a:lnTo>
                    <a:pt x="4" y="41"/>
                  </a:lnTo>
                  <a:lnTo>
                    <a:pt x="10" y="64"/>
                  </a:lnTo>
                  <a:lnTo>
                    <a:pt x="10" y="95"/>
                  </a:lnTo>
                  <a:lnTo>
                    <a:pt x="0" y="116"/>
                  </a:lnTo>
                  <a:lnTo>
                    <a:pt x="12" y="128"/>
                  </a:lnTo>
                  <a:lnTo>
                    <a:pt x="33" y="116"/>
                  </a:lnTo>
                  <a:lnTo>
                    <a:pt x="33" y="99"/>
                  </a:lnTo>
                  <a:lnTo>
                    <a:pt x="31" y="77"/>
                  </a:lnTo>
                  <a:lnTo>
                    <a:pt x="31" y="49"/>
                  </a:lnTo>
                  <a:lnTo>
                    <a:pt x="31" y="25"/>
                  </a:lnTo>
                  <a:lnTo>
                    <a:pt x="25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3" name="Freeform 339"/>
            <p:cNvSpPr>
              <a:spLocks/>
            </p:cNvSpPr>
            <p:nvPr/>
          </p:nvSpPr>
          <p:spPr bwMode="auto">
            <a:xfrm>
              <a:off x="2882" y="3942"/>
              <a:ext cx="81" cy="93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42" y="183"/>
                </a:cxn>
                <a:cxn ang="0">
                  <a:pos x="92" y="185"/>
                </a:cxn>
                <a:cxn ang="0">
                  <a:pos x="127" y="185"/>
                </a:cxn>
                <a:cxn ang="0">
                  <a:pos x="162" y="185"/>
                </a:cxn>
                <a:cxn ang="0">
                  <a:pos x="162" y="141"/>
                </a:cxn>
                <a:cxn ang="0">
                  <a:pos x="154" y="94"/>
                </a:cxn>
                <a:cxn ang="0">
                  <a:pos x="156" y="67"/>
                </a:cxn>
                <a:cxn ang="0">
                  <a:pos x="160" y="25"/>
                </a:cxn>
                <a:cxn ang="0">
                  <a:pos x="154" y="0"/>
                </a:cxn>
                <a:cxn ang="0">
                  <a:pos x="113" y="10"/>
                </a:cxn>
                <a:cxn ang="0">
                  <a:pos x="77" y="10"/>
                </a:cxn>
                <a:cxn ang="0">
                  <a:pos x="42" y="10"/>
                </a:cxn>
                <a:cxn ang="0">
                  <a:pos x="0" y="10"/>
                </a:cxn>
                <a:cxn ang="0">
                  <a:pos x="0" y="35"/>
                </a:cxn>
                <a:cxn ang="0">
                  <a:pos x="23" y="35"/>
                </a:cxn>
                <a:cxn ang="0">
                  <a:pos x="63" y="35"/>
                </a:cxn>
                <a:cxn ang="0">
                  <a:pos x="104" y="35"/>
                </a:cxn>
                <a:cxn ang="0">
                  <a:pos x="133" y="29"/>
                </a:cxn>
                <a:cxn ang="0">
                  <a:pos x="133" y="56"/>
                </a:cxn>
                <a:cxn ang="0">
                  <a:pos x="135" y="100"/>
                </a:cxn>
                <a:cxn ang="0">
                  <a:pos x="135" y="143"/>
                </a:cxn>
                <a:cxn ang="0">
                  <a:pos x="98" y="148"/>
                </a:cxn>
                <a:cxn ang="0">
                  <a:pos x="61" y="148"/>
                </a:cxn>
                <a:cxn ang="0">
                  <a:pos x="36" y="146"/>
                </a:cxn>
                <a:cxn ang="0">
                  <a:pos x="0" y="143"/>
                </a:cxn>
                <a:cxn ang="0">
                  <a:pos x="0" y="183"/>
                </a:cxn>
                <a:cxn ang="0">
                  <a:pos x="0" y="183"/>
                </a:cxn>
              </a:cxnLst>
              <a:rect l="0" t="0" r="r" b="b"/>
              <a:pathLst>
                <a:path w="162" h="185">
                  <a:moveTo>
                    <a:pt x="0" y="183"/>
                  </a:moveTo>
                  <a:lnTo>
                    <a:pt x="42" y="183"/>
                  </a:lnTo>
                  <a:lnTo>
                    <a:pt x="92" y="185"/>
                  </a:lnTo>
                  <a:lnTo>
                    <a:pt x="127" y="185"/>
                  </a:lnTo>
                  <a:lnTo>
                    <a:pt x="162" y="185"/>
                  </a:lnTo>
                  <a:lnTo>
                    <a:pt x="162" y="141"/>
                  </a:lnTo>
                  <a:lnTo>
                    <a:pt x="154" y="94"/>
                  </a:lnTo>
                  <a:lnTo>
                    <a:pt x="156" y="67"/>
                  </a:lnTo>
                  <a:lnTo>
                    <a:pt x="160" y="25"/>
                  </a:lnTo>
                  <a:lnTo>
                    <a:pt x="154" y="0"/>
                  </a:lnTo>
                  <a:lnTo>
                    <a:pt x="113" y="10"/>
                  </a:lnTo>
                  <a:lnTo>
                    <a:pt x="77" y="10"/>
                  </a:lnTo>
                  <a:lnTo>
                    <a:pt x="42" y="10"/>
                  </a:lnTo>
                  <a:lnTo>
                    <a:pt x="0" y="10"/>
                  </a:lnTo>
                  <a:lnTo>
                    <a:pt x="0" y="35"/>
                  </a:lnTo>
                  <a:lnTo>
                    <a:pt x="23" y="35"/>
                  </a:lnTo>
                  <a:lnTo>
                    <a:pt x="63" y="35"/>
                  </a:lnTo>
                  <a:lnTo>
                    <a:pt x="104" y="35"/>
                  </a:lnTo>
                  <a:lnTo>
                    <a:pt x="133" y="29"/>
                  </a:lnTo>
                  <a:lnTo>
                    <a:pt x="133" y="56"/>
                  </a:lnTo>
                  <a:lnTo>
                    <a:pt x="135" y="100"/>
                  </a:lnTo>
                  <a:lnTo>
                    <a:pt x="135" y="143"/>
                  </a:lnTo>
                  <a:lnTo>
                    <a:pt x="98" y="148"/>
                  </a:lnTo>
                  <a:lnTo>
                    <a:pt x="61" y="148"/>
                  </a:lnTo>
                  <a:lnTo>
                    <a:pt x="36" y="146"/>
                  </a:lnTo>
                  <a:lnTo>
                    <a:pt x="0" y="143"/>
                  </a:lnTo>
                  <a:lnTo>
                    <a:pt x="0" y="183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4" name="Freeform 340"/>
            <p:cNvSpPr>
              <a:spLocks/>
            </p:cNvSpPr>
            <p:nvPr/>
          </p:nvSpPr>
          <p:spPr bwMode="auto">
            <a:xfrm>
              <a:off x="2882" y="3953"/>
              <a:ext cx="17" cy="66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" y="95"/>
                </a:cxn>
                <a:cxn ang="0">
                  <a:pos x="0" y="62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5" y="0"/>
                </a:cxn>
                <a:cxn ang="0">
                  <a:pos x="23" y="14"/>
                </a:cxn>
                <a:cxn ang="0">
                  <a:pos x="34" y="44"/>
                </a:cxn>
                <a:cxn ang="0">
                  <a:pos x="29" y="73"/>
                </a:cxn>
                <a:cxn ang="0">
                  <a:pos x="27" y="106"/>
                </a:cxn>
                <a:cxn ang="0">
                  <a:pos x="27" y="131"/>
                </a:cxn>
                <a:cxn ang="0">
                  <a:pos x="0" y="122"/>
                </a:cxn>
                <a:cxn ang="0">
                  <a:pos x="0" y="122"/>
                </a:cxn>
              </a:cxnLst>
              <a:rect l="0" t="0" r="r" b="b"/>
              <a:pathLst>
                <a:path w="34" h="131">
                  <a:moveTo>
                    <a:pt x="0" y="122"/>
                  </a:moveTo>
                  <a:lnTo>
                    <a:pt x="2" y="95"/>
                  </a:lnTo>
                  <a:lnTo>
                    <a:pt x="0" y="6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5" y="0"/>
                  </a:lnTo>
                  <a:lnTo>
                    <a:pt x="23" y="14"/>
                  </a:lnTo>
                  <a:lnTo>
                    <a:pt x="34" y="44"/>
                  </a:lnTo>
                  <a:lnTo>
                    <a:pt x="29" y="73"/>
                  </a:lnTo>
                  <a:lnTo>
                    <a:pt x="27" y="106"/>
                  </a:lnTo>
                  <a:lnTo>
                    <a:pt x="27" y="131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5" name="Freeform 341"/>
            <p:cNvSpPr>
              <a:spLocks/>
            </p:cNvSpPr>
            <p:nvPr/>
          </p:nvSpPr>
          <p:spPr bwMode="auto">
            <a:xfrm>
              <a:off x="2744" y="3940"/>
              <a:ext cx="112" cy="86"/>
            </a:xfrm>
            <a:custGeom>
              <a:avLst/>
              <a:gdLst/>
              <a:ahLst/>
              <a:cxnLst>
                <a:cxn ang="0">
                  <a:pos x="224" y="10"/>
                </a:cxn>
                <a:cxn ang="0">
                  <a:pos x="154" y="8"/>
                </a:cxn>
                <a:cxn ang="0">
                  <a:pos x="119" y="6"/>
                </a:cxn>
                <a:cxn ang="0">
                  <a:pos x="77" y="6"/>
                </a:cxn>
                <a:cxn ang="0">
                  <a:pos x="42" y="6"/>
                </a:cxn>
                <a:cxn ang="0">
                  <a:pos x="6" y="0"/>
                </a:cxn>
                <a:cxn ang="0">
                  <a:pos x="2" y="46"/>
                </a:cxn>
                <a:cxn ang="0">
                  <a:pos x="44" y="41"/>
                </a:cxn>
                <a:cxn ang="0">
                  <a:pos x="81" y="41"/>
                </a:cxn>
                <a:cxn ang="0">
                  <a:pos x="121" y="41"/>
                </a:cxn>
                <a:cxn ang="0">
                  <a:pos x="156" y="41"/>
                </a:cxn>
                <a:cxn ang="0">
                  <a:pos x="187" y="41"/>
                </a:cxn>
                <a:cxn ang="0">
                  <a:pos x="197" y="56"/>
                </a:cxn>
                <a:cxn ang="0">
                  <a:pos x="193" y="97"/>
                </a:cxn>
                <a:cxn ang="0">
                  <a:pos x="191" y="116"/>
                </a:cxn>
                <a:cxn ang="0">
                  <a:pos x="183" y="149"/>
                </a:cxn>
                <a:cxn ang="0">
                  <a:pos x="148" y="141"/>
                </a:cxn>
                <a:cxn ang="0">
                  <a:pos x="92" y="147"/>
                </a:cxn>
                <a:cxn ang="0">
                  <a:pos x="31" y="147"/>
                </a:cxn>
                <a:cxn ang="0">
                  <a:pos x="0" y="147"/>
                </a:cxn>
                <a:cxn ang="0">
                  <a:pos x="6" y="168"/>
                </a:cxn>
                <a:cxn ang="0">
                  <a:pos x="56" y="174"/>
                </a:cxn>
                <a:cxn ang="0">
                  <a:pos x="145" y="174"/>
                </a:cxn>
                <a:cxn ang="0">
                  <a:pos x="199" y="174"/>
                </a:cxn>
                <a:cxn ang="0">
                  <a:pos x="206" y="120"/>
                </a:cxn>
                <a:cxn ang="0">
                  <a:pos x="224" y="89"/>
                </a:cxn>
                <a:cxn ang="0">
                  <a:pos x="224" y="43"/>
                </a:cxn>
                <a:cxn ang="0">
                  <a:pos x="224" y="10"/>
                </a:cxn>
                <a:cxn ang="0">
                  <a:pos x="224" y="10"/>
                </a:cxn>
              </a:cxnLst>
              <a:rect l="0" t="0" r="r" b="b"/>
              <a:pathLst>
                <a:path w="224" h="174">
                  <a:moveTo>
                    <a:pt x="224" y="10"/>
                  </a:moveTo>
                  <a:lnTo>
                    <a:pt x="154" y="8"/>
                  </a:lnTo>
                  <a:lnTo>
                    <a:pt x="119" y="6"/>
                  </a:lnTo>
                  <a:lnTo>
                    <a:pt x="77" y="6"/>
                  </a:lnTo>
                  <a:lnTo>
                    <a:pt x="42" y="6"/>
                  </a:lnTo>
                  <a:lnTo>
                    <a:pt x="6" y="0"/>
                  </a:lnTo>
                  <a:lnTo>
                    <a:pt x="2" y="46"/>
                  </a:lnTo>
                  <a:lnTo>
                    <a:pt x="44" y="41"/>
                  </a:lnTo>
                  <a:lnTo>
                    <a:pt x="81" y="41"/>
                  </a:lnTo>
                  <a:lnTo>
                    <a:pt x="121" y="41"/>
                  </a:lnTo>
                  <a:lnTo>
                    <a:pt x="156" y="41"/>
                  </a:lnTo>
                  <a:lnTo>
                    <a:pt x="187" y="41"/>
                  </a:lnTo>
                  <a:lnTo>
                    <a:pt x="197" y="56"/>
                  </a:lnTo>
                  <a:lnTo>
                    <a:pt x="193" y="97"/>
                  </a:lnTo>
                  <a:lnTo>
                    <a:pt x="191" y="116"/>
                  </a:lnTo>
                  <a:lnTo>
                    <a:pt x="183" y="149"/>
                  </a:lnTo>
                  <a:lnTo>
                    <a:pt x="148" y="141"/>
                  </a:lnTo>
                  <a:lnTo>
                    <a:pt x="92" y="147"/>
                  </a:lnTo>
                  <a:lnTo>
                    <a:pt x="31" y="147"/>
                  </a:lnTo>
                  <a:lnTo>
                    <a:pt x="0" y="147"/>
                  </a:lnTo>
                  <a:lnTo>
                    <a:pt x="6" y="168"/>
                  </a:lnTo>
                  <a:lnTo>
                    <a:pt x="56" y="174"/>
                  </a:lnTo>
                  <a:lnTo>
                    <a:pt x="145" y="174"/>
                  </a:lnTo>
                  <a:lnTo>
                    <a:pt x="199" y="174"/>
                  </a:lnTo>
                  <a:lnTo>
                    <a:pt x="206" y="120"/>
                  </a:lnTo>
                  <a:lnTo>
                    <a:pt x="224" y="89"/>
                  </a:lnTo>
                  <a:lnTo>
                    <a:pt x="224" y="43"/>
                  </a:lnTo>
                  <a:lnTo>
                    <a:pt x="224" y="10"/>
                  </a:lnTo>
                  <a:lnTo>
                    <a:pt x="22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6" name="Freeform 342"/>
            <p:cNvSpPr>
              <a:spLocks/>
            </p:cNvSpPr>
            <p:nvPr/>
          </p:nvSpPr>
          <p:spPr bwMode="auto">
            <a:xfrm>
              <a:off x="2744" y="3953"/>
              <a:ext cx="17" cy="66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6" y="43"/>
                </a:cxn>
                <a:cxn ang="0">
                  <a:pos x="10" y="68"/>
                </a:cxn>
                <a:cxn ang="0">
                  <a:pos x="10" y="95"/>
                </a:cxn>
                <a:cxn ang="0">
                  <a:pos x="0" y="120"/>
                </a:cxn>
                <a:cxn ang="0">
                  <a:pos x="13" y="131"/>
                </a:cxn>
                <a:cxn ang="0">
                  <a:pos x="31" y="120"/>
                </a:cxn>
                <a:cxn ang="0">
                  <a:pos x="35" y="98"/>
                </a:cxn>
                <a:cxn ang="0">
                  <a:pos x="31" y="79"/>
                </a:cxn>
                <a:cxn ang="0">
                  <a:pos x="31" y="46"/>
                </a:cxn>
                <a:cxn ang="0">
                  <a:pos x="31" y="29"/>
                </a:cxn>
                <a:cxn ang="0">
                  <a:pos x="27" y="0"/>
                </a:cxn>
                <a:cxn ang="0">
                  <a:pos x="2" y="19"/>
                </a:cxn>
                <a:cxn ang="0">
                  <a:pos x="2" y="19"/>
                </a:cxn>
              </a:cxnLst>
              <a:rect l="0" t="0" r="r" b="b"/>
              <a:pathLst>
                <a:path w="35" h="131">
                  <a:moveTo>
                    <a:pt x="2" y="19"/>
                  </a:moveTo>
                  <a:lnTo>
                    <a:pt x="6" y="43"/>
                  </a:lnTo>
                  <a:lnTo>
                    <a:pt x="10" y="68"/>
                  </a:lnTo>
                  <a:lnTo>
                    <a:pt x="10" y="95"/>
                  </a:lnTo>
                  <a:lnTo>
                    <a:pt x="0" y="120"/>
                  </a:lnTo>
                  <a:lnTo>
                    <a:pt x="13" y="131"/>
                  </a:lnTo>
                  <a:lnTo>
                    <a:pt x="31" y="120"/>
                  </a:lnTo>
                  <a:lnTo>
                    <a:pt x="35" y="98"/>
                  </a:lnTo>
                  <a:lnTo>
                    <a:pt x="31" y="79"/>
                  </a:lnTo>
                  <a:lnTo>
                    <a:pt x="31" y="46"/>
                  </a:lnTo>
                  <a:lnTo>
                    <a:pt x="31" y="29"/>
                  </a:lnTo>
                  <a:lnTo>
                    <a:pt x="27" y="0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7" name="Freeform 343"/>
            <p:cNvSpPr>
              <a:spLocks/>
            </p:cNvSpPr>
            <p:nvPr/>
          </p:nvSpPr>
          <p:spPr bwMode="auto">
            <a:xfrm>
              <a:off x="2745" y="2841"/>
              <a:ext cx="125" cy="40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54" y="44"/>
                </a:cxn>
                <a:cxn ang="0">
                  <a:pos x="94" y="42"/>
                </a:cxn>
                <a:cxn ang="0">
                  <a:pos x="137" y="31"/>
                </a:cxn>
                <a:cxn ang="0">
                  <a:pos x="179" y="25"/>
                </a:cxn>
                <a:cxn ang="0">
                  <a:pos x="222" y="9"/>
                </a:cxn>
                <a:cxn ang="0">
                  <a:pos x="247" y="0"/>
                </a:cxn>
                <a:cxn ang="0">
                  <a:pos x="251" y="15"/>
                </a:cxn>
                <a:cxn ang="0">
                  <a:pos x="225" y="23"/>
                </a:cxn>
                <a:cxn ang="0">
                  <a:pos x="173" y="44"/>
                </a:cxn>
                <a:cxn ang="0">
                  <a:pos x="121" y="52"/>
                </a:cxn>
                <a:cxn ang="0">
                  <a:pos x="85" y="61"/>
                </a:cxn>
                <a:cxn ang="0">
                  <a:pos x="46" y="65"/>
                </a:cxn>
                <a:cxn ang="0">
                  <a:pos x="15" y="79"/>
                </a:cxn>
                <a:cxn ang="0">
                  <a:pos x="0" y="58"/>
                </a:cxn>
                <a:cxn ang="0">
                  <a:pos x="0" y="58"/>
                </a:cxn>
              </a:cxnLst>
              <a:rect l="0" t="0" r="r" b="b"/>
              <a:pathLst>
                <a:path w="251" h="79">
                  <a:moveTo>
                    <a:pt x="0" y="58"/>
                  </a:moveTo>
                  <a:lnTo>
                    <a:pt x="54" y="44"/>
                  </a:lnTo>
                  <a:lnTo>
                    <a:pt x="94" y="42"/>
                  </a:lnTo>
                  <a:lnTo>
                    <a:pt x="137" y="31"/>
                  </a:lnTo>
                  <a:lnTo>
                    <a:pt x="179" y="25"/>
                  </a:lnTo>
                  <a:lnTo>
                    <a:pt x="222" y="9"/>
                  </a:lnTo>
                  <a:lnTo>
                    <a:pt x="247" y="0"/>
                  </a:lnTo>
                  <a:lnTo>
                    <a:pt x="251" y="15"/>
                  </a:lnTo>
                  <a:lnTo>
                    <a:pt x="225" y="23"/>
                  </a:lnTo>
                  <a:lnTo>
                    <a:pt x="173" y="44"/>
                  </a:lnTo>
                  <a:lnTo>
                    <a:pt x="121" y="52"/>
                  </a:lnTo>
                  <a:lnTo>
                    <a:pt x="85" y="61"/>
                  </a:lnTo>
                  <a:lnTo>
                    <a:pt x="46" y="65"/>
                  </a:lnTo>
                  <a:lnTo>
                    <a:pt x="15" y="79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8" name="Freeform 344"/>
            <p:cNvSpPr>
              <a:spLocks/>
            </p:cNvSpPr>
            <p:nvPr/>
          </p:nvSpPr>
          <p:spPr bwMode="auto">
            <a:xfrm>
              <a:off x="2753" y="2944"/>
              <a:ext cx="5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68" y="0"/>
                </a:cxn>
                <a:cxn ang="0">
                  <a:pos x="104" y="2"/>
                </a:cxn>
                <a:cxn ang="0">
                  <a:pos x="106" y="14"/>
                </a:cxn>
                <a:cxn ang="0">
                  <a:pos x="91" y="14"/>
                </a:cxn>
                <a:cxn ang="0">
                  <a:pos x="52" y="14"/>
                </a:cxn>
                <a:cxn ang="0">
                  <a:pos x="14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6" h="14">
                  <a:moveTo>
                    <a:pt x="0" y="0"/>
                  </a:moveTo>
                  <a:lnTo>
                    <a:pt x="37" y="0"/>
                  </a:lnTo>
                  <a:lnTo>
                    <a:pt x="68" y="0"/>
                  </a:lnTo>
                  <a:lnTo>
                    <a:pt x="104" y="2"/>
                  </a:lnTo>
                  <a:lnTo>
                    <a:pt x="106" y="14"/>
                  </a:lnTo>
                  <a:lnTo>
                    <a:pt x="91" y="14"/>
                  </a:lnTo>
                  <a:lnTo>
                    <a:pt x="52" y="14"/>
                  </a:lnTo>
                  <a:lnTo>
                    <a:pt x="14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3" name="Rectangle 342"/>
          <p:cNvSpPr/>
          <p:nvPr/>
        </p:nvSpPr>
        <p:spPr>
          <a:xfrm>
            <a:off x="304800" y="4800600"/>
            <a:ext cx="5257800" cy="13849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Manager's personalities influence their behavior and approach to managing people and resources </a:t>
            </a:r>
            <a:endParaRPr lang="en-US" sz="2800" b="1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zational Behavior 11e">
  <a:themeElements>
    <a:clrScheme name="Organizational Behavior 11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rganizational Behavior 11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ganizational Behavior 11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zational Behavior 11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zational Behavior 11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zational Behavior 11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zational Behavior 11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zational Behavior 11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zational Behavior 11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780</Words>
  <Application>Microsoft Office PowerPoint</Application>
  <PresentationFormat>On-screen Show (4:3)</PresentationFormat>
  <Paragraphs>206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Arial</vt:lpstr>
      <vt:lpstr>Broadway</vt:lpstr>
      <vt:lpstr>Calibri</vt:lpstr>
      <vt:lpstr>Calibri Light</vt:lpstr>
      <vt:lpstr>Tahoma</vt:lpstr>
      <vt:lpstr>Times New Roman</vt:lpstr>
      <vt:lpstr>Verdana</vt:lpstr>
      <vt:lpstr>Wingdings</vt:lpstr>
      <vt:lpstr>1_Office Theme</vt:lpstr>
      <vt:lpstr>1_Organizational Behavior 11e</vt:lpstr>
      <vt:lpstr>Office Theme</vt:lpstr>
      <vt:lpstr>PowerPoint Presentation</vt:lpstr>
      <vt:lpstr>Home Work </vt:lpstr>
      <vt:lpstr>Group Presentation</vt:lpstr>
      <vt:lpstr>Quiz </vt:lpstr>
      <vt:lpstr>After studying this chapter you should be able to:</vt:lpstr>
      <vt:lpstr> What is Personality? </vt:lpstr>
      <vt:lpstr> What is Personality? </vt:lpstr>
      <vt:lpstr>PowerPoint Presentation</vt:lpstr>
      <vt:lpstr> What is Personality? </vt:lpstr>
      <vt:lpstr>Definition</vt:lpstr>
      <vt:lpstr>Personality</vt:lpstr>
      <vt:lpstr>Personality Determinants(Factor)</vt:lpstr>
      <vt:lpstr>Heredity</vt:lpstr>
      <vt:lpstr>Environment</vt:lpstr>
      <vt:lpstr>Situation</vt:lpstr>
      <vt:lpstr>PowerPoint Presentation</vt:lpstr>
      <vt:lpstr>Types Of Personality</vt:lpstr>
      <vt:lpstr>Type A</vt:lpstr>
      <vt:lpstr>Problems faced by Type A  personality</vt:lpstr>
      <vt:lpstr>Type A Personality Health  Risks</vt:lpstr>
      <vt:lpstr>Type B</vt:lpstr>
      <vt:lpstr>Effect of having type B  personality</vt:lpstr>
      <vt:lpstr>Extraversion</vt:lpstr>
      <vt:lpstr>Introversion</vt:lpstr>
      <vt:lpstr> Traits </vt:lpstr>
      <vt:lpstr>Personality Traits</vt:lpstr>
      <vt:lpstr>Managers and Traits</vt:lpstr>
      <vt:lpstr>Managers and Traits</vt:lpstr>
      <vt:lpstr>Extroversion</vt:lpstr>
      <vt:lpstr>Extroversion</vt:lpstr>
      <vt:lpstr>PowerPoint Presentation</vt:lpstr>
      <vt:lpstr>Measuring Personality</vt:lpstr>
      <vt:lpstr>Keep in Mind…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50</cp:revision>
  <dcterms:created xsi:type="dcterms:W3CDTF">2012-12-01T07:30:44Z</dcterms:created>
  <dcterms:modified xsi:type="dcterms:W3CDTF">2019-05-05T08:54:41Z</dcterms:modified>
</cp:coreProperties>
</file>